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 id="2147483660" r:id="rId5"/>
    <p:sldMasterId id="2147483672" r:id="rId6"/>
  </p:sldMasterIdLst>
  <p:notesMasterIdLst>
    <p:notesMasterId r:id="rId42"/>
  </p:notesMasterIdLst>
  <p:sldIdLst>
    <p:sldId id="256" r:id="rId7"/>
    <p:sldId id="257" r:id="rId8"/>
    <p:sldId id="290" r:id="rId9"/>
    <p:sldId id="292" r:id="rId10"/>
    <p:sldId id="260" r:id="rId11"/>
    <p:sldId id="294" r:id="rId12"/>
    <p:sldId id="261" r:id="rId13"/>
    <p:sldId id="262" r:id="rId14"/>
    <p:sldId id="263" r:id="rId15"/>
    <p:sldId id="295" r:id="rId16"/>
    <p:sldId id="264" r:id="rId17"/>
    <p:sldId id="265" r:id="rId18"/>
    <p:sldId id="296" r:id="rId19"/>
    <p:sldId id="266" r:id="rId20"/>
    <p:sldId id="297" r:id="rId21"/>
    <p:sldId id="267" r:id="rId22"/>
    <p:sldId id="268" r:id="rId23"/>
    <p:sldId id="269" r:id="rId24"/>
    <p:sldId id="291" r:id="rId25"/>
    <p:sldId id="287" r:id="rId26"/>
    <p:sldId id="298" r:id="rId27"/>
    <p:sldId id="286" r:id="rId28"/>
    <p:sldId id="285" r:id="rId29"/>
    <p:sldId id="293" r:id="rId30"/>
    <p:sldId id="259" r:id="rId31"/>
    <p:sldId id="299" r:id="rId32"/>
    <p:sldId id="271" r:id="rId33"/>
    <p:sldId id="272" r:id="rId34"/>
    <p:sldId id="274" r:id="rId35"/>
    <p:sldId id="324" r:id="rId36"/>
    <p:sldId id="325" r:id="rId37"/>
    <p:sldId id="281" r:id="rId38"/>
    <p:sldId id="282" r:id="rId39"/>
    <p:sldId id="283" r:id="rId40"/>
    <p:sldId id="300" r:id="rId41"/>
  </p:sldIdLst>
  <p:sldSz cx="9144000" cy="5143500" type="screen16x9"/>
  <p:notesSz cx="6858000" cy="9144000"/>
  <p:embeddedFontLst>
    <p:embeddedFont>
      <p:font typeface="Arial Black" panose="020B0A04020102020204" pitchFamily="34" charset="0"/>
      <p:bold r:id="rId43"/>
    </p:embeddedFont>
    <p:embeddedFont>
      <p:font typeface="Open Sauce" panose="020B0604020202020204" charset="0"/>
      <p:regular r:id="rId44"/>
    </p:embeddedFont>
    <p:embeddedFont>
      <p:font typeface="Tahoma" panose="020B0604030504040204" pitchFamily="34"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1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F574F3-760E-4F5D-A759-3AEEBB12EA73}" v="125" dt="2025-11-10T08:35:23.2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751" autoAdjust="0"/>
  </p:normalViewPr>
  <p:slideViewPr>
    <p:cSldViewPr snapToGrid="0">
      <p:cViewPr varScale="1">
        <p:scale>
          <a:sx n="113" d="100"/>
          <a:sy n="113" d="100"/>
        </p:scale>
        <p:origin x="1476"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2.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ni Fazaki" userId="e79ce3e2-c32a-470e-ae4b-7a5903b6b1af" providerId="ADAL" clId="{45047EF2-FE5A-466E-B472-6544CAFAB347}"/>
    <pc:docChg chg="undo redo custSel addSld delSld modSld sldOrd addMainMaster">
      <pc:chgData name="Eleni Fazaki" userId="e79ce3e2-c32a-470e-ae4b-7a5903b6b1af" providerId="ADAL" clId="{45047EF2-FE5A-466E-B472-6544CAFAB347}" dt="2025-11-10T08:38:58.248" v="4910" actId="404"/>
      <pc:docMkLst>
        <pc:docMk/>
      </pc:docMkLst>
      <pc:sldChg chg="addSp delSp modSp mod">
        <pc:chgData name="Eleni Fazaki" userId="e79ce3e2-c32a-470e-ae4b-7a5903b6b1af" providerId="ADAL" clId="{45047EF2-FE5A-466E-B472-6544CAFAB347}" dt="2025-11-10T08:35:23.229" v="4881"/>
        <pc:sldMkLst>
          <pc:docMk/>
          <pc:sldMk cId="0" sldId="256"/>
        </pc:sldMkLst>
        <pc:spChg chg="add mod">
          <ac:chgData name="Eleni Fazaki" userId="e79ce3e2-c32a-470e-ae4b-7a5903b6b1af" providerId="ADAL" clId="{45047EF2-FE5A-466E-B472-6544CAFAB347}" dt="2025-11-10T08:35:23.229" v="4881"/>
          <ac:spMkLst>
            <pc:docMk/>
            <pc:sldMk cId="0" sldId="256"/>
            <ac:spMk id="2" creationId="{7C52E2EE-2BA2-6F73-861D-E79F7145F0FA}"/>
          </ac:spMkLst>
        </pc:spChg>
        <pc:spChg chg="mod">
          <ac:chgData name="Eleni Fazaki" userId="e79ce3e2-c32a-470e-ae4b-7a5903b6b1af" providerId="ADAL" clId="{45047EF2-FE5A-466E-B472-6544CAFAB347}" dt="2025-10-15T09:39:16.957" v="173" actId="1076"/>
          <ac:spMkLst>
            <pc:docMk/>
            <pc:sldMk cId="0" sldId="256"/>
            <ac:spMk id="86" creationId="{00000000-0000-0000-0000-000000000000}"/>
          </ac:spMkLst>
        </pc:spChg>
        <pc:spChg chg="mod">
          <ac:chgData name="Eleni Fazaki" userId="e79ce3e2-c32a-470e-ae4b-7a5903b6b1af" providerId="ADAL" clId="{45047EF2-FE5A-466E-B472-6544CAFAB347}" dt="2025-10-15T09:31:46.674" v="156"/>
          <ac:spMkLst>
            <pc:docMk/>
            <pc:sldMk cId="0" sldId="256"/>
            <ac:spMk id="89" creationId="{00000000-0000-0000-0000-000000000000}"/>
          </ac:spMkLst>
        </pc:spChg>
        <pc:spChg chg="mod">
          <ac:chgData name="Eleni Fazaki" userId="e79ce3e2-c32a-470e-ae4b-7a5903b6b1af" providerId="ADAL" clId="{45047EF2-FE5A-466E-B472-6544CAFAB347}" dt="2025-10-15T09:39:05.731" v="171" actId="1076"/>
          <ac:spMkLst>
            <pc:docMk/>
            <pc:sldMk cId="0" sldId="256"/>
            <ac:spMk id="90" creationId="{00000000-0000-0000-0000-000000000000}"/>
          </ac:spMkLst>
        </pc:spChg>
        <pc:grpChg chg="mod">
          <ac:chgData name="Eleni Fazaki" userId="e79ce3e2-c32a-470e-ae4b-7a5903b6b1af" providerId="ADAL" clId="{45047EF2-FE5A-466E-B472-6544CAFAB347}" dt="2025-10-15T09:38:48.249" v="169" actId="1076"/>
          <ac:grpSpMkLst>
            <pc:docMk/>
            <pc:sldMk cId="0" sldId="256"/>
            <ac:grpSpMk id="87" creationId="{00000000-0000-0000-0000-000000000000}"/>
          </ac:grpSpMkLst>
        </pc:grpChg>
      </pc:sldChg>
      <pc:sldChg chg="modSp mod modNotesTx">
        <pc:chgData name="Eleni Fazaki" userId="e79ce3e2-c32a-470e-ae4b-7a5903b6b1af" providerId="ADAL" clId="{45047EF2-FE5A-466E-B472-6544CAFAB347}" dt="2025-10-29T08:39:54.572" v="759" actId="20577"/>
        <pc:sldMkLst>
          <pc:docMk/>
          <pc:sldMk cId="0" sldId="257"/>
        </pc:sldMkLst>
        <pc:spChg chg="mod">
          <ac:chgData name="Eleni Fazaki" userId="e79ce3e2-c32a-470e-ae4b-7a5903b6b1af" providerId="ADAL" clId="{45047EF2-FE5A-466E-B472-6544CAFAB347}" dt="2025-10-29T08:38:08.415" v="680" actId="20577"/>
          <ac:spMkLst>
            <pc:docMk/>
            <pc:sldMk cId="0" sldId="257"/>
            <ac:spMk id="104" creationId="{00000000-0000-0000-0000-000000000000}"/>
          </ac:spMkLst>
        </pc:spChg>
      </pc:sldChg>
      <pc:sldChg chg="modSp mod ord modNotes">
        <pc:chgData name="Eleni Fazaki" userId="e79ce3e2-c32a-470e-ae4b-7a5903b6b1af" providerId="ADAL" clId="{45047EF2-FE5A-466E-B472-6544CAFAB347}" dt="2025-10-29T11:57:00.631" v="4266" actId="14100"/>
        <pc:sldMkLst>
          <pc:docMk/>
          <pc:sldMk cId="0" sldId="259"/>
        </pc:sldMkLst>
        <pc:spChg chg="mod">
          <ac:chgData name="Eleni Fazaki" userId="e79ce3e2-c32a-470e-ae4b-7a5903b6b1af" providerId="ADAL" clId="{45047EF2-FE5A-466E-B472-6544CAFAB347}" dt="2025-10-29T11:57:00.631" v="4266" actId="14100"/>
          <ac:spMkLst>
            <pc:docMk/>
            <pc:sldMk cId="0" sldId="259"/>
            <ac:spMk id="132" creationId="{00000000-0000-0000-0000-000000000000}"/>
          </ac:spMkLst>
        </pc:spChg>
      </pc:sldChg>
      <pc:sldChg chg="modSp mod modNotesTx">
        <pc:chgData name="Eleni Fazaki" userId="e79ce3e2-c32a-470e-ae4b-7a5903b6b1af" providerId="ADAL" clId="{45047EF2-FE5A-466E-B472-6544CAFAB347}" dt="2025-10-29T08:41:26.749" v="803" actId="20577"/>
        <pc:sldMkLst>
          <pc:docMk/>
          <pc:sldMk cId="0" sldId="260"/>
        </pc:sldMkLst>
        <pc:spChg chg="mod">
          <ac:chgData name="Eleni Fazaki" userId="e79ce3e2-c32a-470e-ae4b-7a5903b6b1af" providerId="ADAL" clId="{45047EF2-FE5A-466E-B472-6544CAFAB347}" dt="2025-10-13T08:52:19.340" v="1" actId="20577"/>
          <ac:spMkLst>
            <pc:docMk/>
            <pc:sldMk cId="0" sldId="260"/>
            <ac:spMk id="143" creationId="{00000000-0000-0000-0000-000000000000}"/>
          </ac:spMkLst>
        </pc:spChg>
      </pc:sldChg>
      <pc:sldChg chg="modSp mod modNotes modNotesTx">
        <pc:chgData name="Eleni Fazaki" userId="e79ce3e2-c32a-470e-ae4b-7a5903b6b1af" providerId="ADAL" clId="{45047EF2-FE5A-466E-B472-6544CAFAB347}" dt="2025-10-29T09:02:41.567" v="1169" actId="20577"/>
        <pc:sldMkLst>
          <pc:docMk/>
          <pc:sldMk cId="0" sldId="261"/>
        </pc:sldMkLst>
        <pc:spChg chg="mod">
          <ac:chgData name="Eleni Fazaki" userId="e79ce3e2-c32a-470e-ae4b-7a5903b6b1af" providerId="ADAL" clId="{45047EF2-FE5A-466E-B472-6544CAFAB347}" dt="2025-10-27T10:38:44.397" v="374" actId="14826"/>
          <ac:spMkLst>
            <pc:docMk/>
            <pc:sldMk cId="0" sldId="261"/>
            <ac:spMk id="152" creationId="{00000000-0000-0000-0000-000000000000}"/>
          </ac:spMkLst>
        </pc:spChg>
        <pc:spChg chg="mod">
          <ac:chgData name="Eleni Fazaki" userId="e79ce3e2-c32a-470e-ae4b-7a5903b6b1af" providerId="ADAL" clId="{45047EF2-FE5A-466E-B472-6544CAFAB347}" dt="2025-10-29T09:02:41.567" v="1169" actId="20577"/>
          <ac:spMkLst>
            <pc:docMk/>
            <pc:sldMk cId="0" sldId="261"/>
            <ac:spMk id="153" creationId="{00000000-0000-0000-0000-000000000000}"/>
          </ac:spMkLst>
        </pc:spChg>
        <pc:spChg chg="mod">
          <ac:chgData name="Eleni Fazaki" userId="e79ce3e2-c32a-470e-ae4b-7a5903b6b1af" providerId="ADAL" clId="{45047EF2-FE5A-466E-B472-6544CAFAB347}" dt="2025-10-29T08:59:07.411" v="1021" actId="6549"/>
          <ac:spMkLst>
            <pc:docMk/>
            <pc:sldMk cId="0" sldId="261"/>
            <ac:spMk id="154" creationId="{00000000-0000-0000-0000-000000000000}"/>
          </ac:spMkLst>
        </pc:spChg>
      </pc:sldChg>
      <pc:sldChg chg="modSp mod modNotesTx">
        <pc:chgData name="Eleni Fazaki" userId="e79ce3e2-c32a-470e-ae4b-7a5903b6b1af" providerId="ADAL" clId="{45047EF2-FE5A-466E-B472-6544CAFAB347}" dt="2025-10-29T09:06:25.369" v="1678" actId="6549"/>
        <pc:sldMkLst>
          <pc:docMk/>
          <pc:sldMk cId="0" sldId="262"/>
        </pc:sldMkLst>
        <pc:spChg chg="mod">
          <ac:chgData name="Eleni Fazaki" userId="e79ce3e2-c32a-470e-ae4b-7a5903b6b1af" providerId="ADAL" clId="{45047EF2-FE5A-466E-B472-6544CAFAB347}" dt="2025-10-27T10:39:54.819" v="376" actId="14826"/>
          <ac:spMkLst>
            <pc:docMk/>
            <pc:sldMk cId="0" sldId="262"/>
            <ac:spMk id="164" creationId="{00000000-0000-0000-0000-000000000000}"/>
          </ac:spMkLst>
        </pc:spChg>
        <pc:spChg chg="mod">
          <ac:chgData name="Eleni Fazaki" userId="e79ce3e2-c32a-470e-ae4b-7a5903b6b1af" providerId="ADAL" clId="{45047EF2-FE5A-466E-B472-6544CAFAB347}" dt="2025-10-29T09:05:04.655" v="1673" actId="1076"/>
          <ac:spMkLst>
            <pc:docMk/>
            <pc:sldMk cId="0" sldId="262"/>
            <ac:spMk id="165" creationId="{00000000-0000-0000-0000-000000000000}"/>
          </ac:spMkLst>
        </pc:spChg>
        <pc:spChg chg="mod">
          <ac:chgData name="Eleni Fazaki" userId="e79ce3e2-c32a-470e-ae4b-7a5903b6b1af" providerId="ADAL" clId="{45047EF2-FE5A-466E-B472-6544CAFAB347}" dt="2025-10-29T09:06:25.369" v="1678" actId="6549"/>
          <ac:spMkLst>
            <pc:docMk/>
            <pc:sldMk cId="0" sldId="262"/>
            <ac:spMk id="166" creationId="{00000000-0000-0000-0000-000000000000}"/>
          </ac:spMkLst>
        </pc:spChg>
      </pc:sldChg>
      <pc:sldChg chg="addSp delSp modSp mod modNotes modNotesTx">
        <pc:chgData name="Eleni Fazaki" userId="e79ce3e2-c32a-470e-ae4b-7a5903b6b1af" providerId="ADAL" clId="{45047EF2-FE5A-466E-B472-6544CAFAB347}" dt="2025-10-29T09:13:44.740" v="1892" actId="20577"/>
        <pc:sldMkLst>
          <pc:docMk/>
          <pc:sldMk cId="0" sldId="263"/>
        </pc:sldMkLst>
        <pc:spChg chg="add mod">
          <ac:chgData name="Eleni Fazaki" userId="e79ce3e2-c32a-470e-ae4b-7a5903b6b1af" providerId="ADAL" clId="{45047EF2-FE5A-466E-B472-6544CAFAB347}" dt="2025-10-29T09:11:11.328" v="1772" actId="20577"/>
          <ac:spMkLst>
            <pc:docMk/>
            <pc:sldMk cId="0" sldId="263"/>
            <ac:spMk id="2" creationId="{9F9B9D36-25E5-05AE-BFF7-42D53F2FD2D5}"/>
          </ac:spMkLst>
        </pc:spChg>
        <pc:spChg chg="add mod">
          <ac:chgData name="Eleni Fazaki" userId="e79ce3e2-c32a-470e-ae4b-7a5903b6b1af" providerId="ADAL" clId="{45047EF2-FE5A-466E-B472-6544CAFAB347}" dt="2025-10-29T09:09:57.670" v="1715" actId="1076"/>
          <ac:spMkLst>
            <pc:docMk/>
            <pc:sldMk cId="0" sldId="263"/>
            <ac:spMk id="3" creationId="{A5D77399-8B42-2531-B424-E0EED9C8184A}"/>
          </ac:spMkLst>
        </pc:spChg>
        <pc:spChg chg="mod modCrop">
          <ac:chgData name="Eleni Fazaki" userId="e79ce3e2-c32a-470e-ae4b-7a5903b6b1af" providerId="ADAL" clId="{45047EF2-FE5A-466E-B472-6544CAFAB347}" dt="2025-10-27T10:41:34.942" v="451" actId="18131"/>
          <ac:spMkLst>
            <pc:docMk/>
            <pc:sldMk cId="0" sldId="263"/>
            <ac:spMk id="176" creationId="{00000000-0000-0000-0000-000000000000}"/>
          </ac:spMkLst>
        </pc:spChg>
      </pc:sldChg>
      <pc:sldChg chg="addSp delSp modSp mod modNotesTx">
        <pc:chgData name="Eleni Fazaki" userId="e79ce3e2-c32a-470e-ae4b-7a5903b6b1af" providerId="ADAL" clId="{45047EF2-FE5A-466E-B472-6544CAFAB347}" dt="2025-11-10T08:37:10.662" v="4891" actId="2710"/>
        <pc:sldMkLst>
          <pc:docMk/>
          <pc:sldMk cId="0" sldId="264"/>
        </pc:sldMkLst>
        <pc:spChg chg="add mod">
          <ac:chgData name="Eleni Fazaki" userId="e79ce3e2-c32a-470e-ae4b-7a5903b6b1af" providerId="ADAL" clId="{45047EF2-FE5A-466E-B472-6544CAFAB347}" dt="2025-10-29T09:57:43.786" v="2129" actId="1076"/>
          <ac:spMkLst>
            <pc:docMk/>
            <pc:sldMk cId="0" sldId="264"/>
            <ac:spMk id="2" creationId="{1EACA39E-8029-422D-A55F-1B7C2FA5DC57}"/>
          </ac:spMkLst>
        </pc:spChg>
        <pc:spChg chg="add mod">
          <ac:chgData name="Eleni Fazaki" userId="e79ce3e2-c32a-470e-ae4b-7a5903b6b1af" providerId="ADAL" clId="{45047EF2-FE5A-466E-B472-6544CAFAB347}" dt="2025-11-10T08:36:44.355" v="4888" actId="2710"/>
          <ac:spMkLst>
            <pc:docMk/>
            <pc:sldMk cId="0" sldId="264"/>
            <ac:spMk id="3" creationId="{C593E4D9-5EE1-ED6B-826C-9A412F227447}"/>
          </ac:spMkLst>
        </pc:spChg>
        <pc:spChg chg="mod">
          <ac:chgData name="Eleni Fazaki" userId="e79ce3e2-c32a-470e-ae4b-7a5903b6b1af" providerId="ADAL" clId="{45047EF2-FE5A-466E-B472-6544CAFAB347}" dt="2025-10-29T10:05:23.586" v="2195" actId="1076"/>
          <ac:spMkLst>
            <pc:docMk/>
            <pc:sldMk cId="0" sldId="264"/>
            <ac:spMk id="186" creationId="{00000000-0000-0000-0000-000000000000}"/>
          </ac:spMkLst>
        </pc:spChg>
        <pc:spChg chg="mod">
          <ac:chgData name="Eleni Fazaki" userId="e79ce3e2-c32a-470e-ae4b-7a5903b6b1af" providerId="ADAL" clId="{45047EF2-FE5A-466E-B472-6544CAFAB347}" dt="2025-10-29T10:05:12.719" v="2194" actId="1076"/>
          <ac:spMkLst>
            <pc:docMk/>
            <pc:sldMk cId="0" sldId="264"/>
            <ac:spMk id="187" creationId="{00000000-0000-0000-0000-000000000000}"/>
          </ac:spMkLst>
        </pc:spChg>
        <pc:spChg chg="mod modCrop">
          <ac:chgData name="Eleni Fazaki" userId="e79ce3e2-c32a-470e-ae4b-7a5903b6b1af" providerId="ADAL" clId="{45047EF2-FE5A-466E-B472-6544CAFAB347}" dt="2025-11-10T08:35:42.936" v="4882" actId="14100"/>
          <ac:spMkLst>
            <pc:docMk/>
            <pc:sldMk cId="0" sldId="264"/>
            <ac:spMk id="221" creationId="{00000000-0000-0000-0000-000000000000}"/>
          </ac:spMkLst>
        </pc:spChg>
        <pc:spChg chg="mod">
          <ac:chgData name="Eleni Fazaki" userId="e79ce3e2-c32a-470e-ae4b-7a5903b6b1af" providerId="ADAL" clId="{45047EF2-FE5A-466E-B472-6544CAFAB347}" dt="2025-11-10T08:37:10.662" v="4891" actId="2710"/>
          <ac:spMkLst>
            <pc:docMk/>
            <pc:sldMk cId="0" sldId="264"/>
            <ac:spMk id="232" creationId="{00000000-0000-0000-0000-000000000000}"/>
          </ac:spMkLst>
        </pc:spChg>
      </pc:sldChg>
      <pc:sldChg chg="addSp delSp modSp mod modNotesTx">
        <pc:chgData name="Eleni Fazaki" userId="e79ce3e2-c32a-470e-ae4b-7a5903b6b1af" providerId="ADAL" clId="{45047EF2-FE5A-466E-B472-6544CAFAB347}" dt="2025-10-29T10:18:16.024" v="2604" actId="20577"/>
        <pc:sldMkLst>
          <pc:docMk/>
          <pc:sldMk cId="0" sldId="265"/>
        </pc:sldMkLst>
        <pc:spChg chg="add mod ord">
          <ac:chgData name="Eleni Fazaki" userId="e79ce3e2-c32a-470e-ae4b-7a5903b6b1af" providerId="ADAL" clId="{45047EF2-FE5A-466E-B472-6544CAFAB347}" dt="2025-10-29T10:05:55.144" v="2199" actId="166"/>
          <ac:spMkLst>
            <pc:docMk/>
            <pc:sldMk cId="0" sldId="265"/>
            <ac:spMk id="2" creationId="{37A548F6-BDEB-DBC4-6ECF-2966C0C4E0C0}"/>
          </ac:spMkLst>
        </pc:spChg>
        <pc:spChg chg="add mod ord">
          <ac:chgData name="Eleni Fazaki" userId="e79ce3e2-c32a-470e-ae4b-7a5903b6b1af" providerId="ADAL" clId="{45047EF2-FE5A-466E-B472-6544CAFAB347}" dt="2025-10-29T10:09:46.544" v="2368" actId="167"/>
          <ac:spMkLst>
            <pc:docMk/>
            <pc:sldMk cId="0" sldId="265"/>
            <ac:spMk id="3" creationId="{953E12B2-EAF3-95CD-B089-9370897E9E2E}"/>
          </ac:spMkLst>
        </pc:spChg>
        <pc:spChg chg="add mod ord">
          <ac:chgData name="Eleni Fazaki" userId="e79ce3e2-c32a-470e-ae4b-7a5903b6b1af" providerId="ADAL" clId="{45047EF2-FE5A-466E-B472-6544CAFAB347}" dt="2025-10-29T10:09:38.946" v="2367" actId="167"/>
          <ac:spMkLst>
            <pc:docMk/>
            <pc:sldMk cId="0" sldId="265"/>
            <ac:spMk id="4" creationId="{976B39BF-9E46-2FAF-3355-C7938B0F55D9}"/>
          </ac:spMkLst>
        </pc:spChg>
        <pc:spChg chg="mod ord">
          <ac:chgData name="Eleni Fazaki" userId="e79ce3e2-c32a-470e-ae4b-7a5903b6b1af" providerId="ADAL" clId="{45047EF2-FE5A-466E-B472-6544CAFAB347}" dt="2025-10-29T10:10:01.339" v="2369" actId="1076"/>
          <ac:spMkLst>
            <pc:docMk/>
            <pc:sldMk cId="0" sldId="265"/>
            <ac:spMk id="307" creationId="{00000000-0000-0000-0000-000000000000}"/>
          </ac:spMkLst>
        </pc:spChg>
      </pc:sldChg>
      <pc:sldChg chg="addSp delSp modSp mod modNotes modNotesTx">
        <pc:chgData name="Eleni Fazaki" userId="e79ce3e2-c32a-470e-ae4b-7a5903b6b1af" providerId="ADAL" clId="{45047EF2-FE5A-466E-B472-6544CAFAB347}" dt="2025-10-29T11:00:05.341" v="3333" actId="20577"/>
        <pc:sldMkLst>
          <pc:docMk/>
          <pc:sldMk cId="0" sldId="266"/>
        </pc:sldMkLst>
        <pc:spChg chg="mod topLvl">
          <ac:chgData name="Eleni Fazaki" userId="e79ce3e2-c32a-470e-ae4b-7a5903b6b1af" providerId="ADAL" clId="{45047EF2-FE5A-466E-B472-6544CAFAB347}" dt="2025-10-27T10:51:11.684" v="574" actId="165"/>
          <ac:spMkLst>
            <pc:docMk/>
            <pc:sldMk cId="0" sldId="266"/>
            <ac:spMk id="336" creationId="{00000000-0000-0000-0000-000000000000}"/>
          </ac:spMkLst>
        </pc:spChg>
        <pc:spChg chg="mod topLvl">
          <ac:chgData name="Eleni Fazaki" userId="e79ce3e2-c32a-470e-ae4b-7a5903b6b1af" providerId="ADAL" clId="{45047EF2-FE5A-466E-B472-6544CAFAB347}" dt="2025-10-27T10:51:11.684" v="574" actId="165"/>
          <ac:spMkLst>
            <pc:docMk/>
            <pc:sldMk cId="0" sldId="266"/>
            <ac:spMk id="337" creationId="{00000000-0000-0000-0000-000000000000}"/>
          </ac:spMkLst>
        </pc:spChg>
        <pc:spChg chg="mod topLvl modCrop">
          <ac:chgData name="Eleni Fazaki" userId="e79ce3e2-c32a-470e-ae4b-7a5903b6b1af" providerId="ADAL" clId="{45047EF2-FE5A-466E-B472-6544CAFAB347}" dt="2025-10-29T10:47:46.052" v="3044" actId="18131"/>
          <ac:spMkLst>
            <pc:docMk/>
            <pc:sldMk cId="0" sldId="266"/>
            <ac:spMk id="338" creationId="{00000000-0000-0000-0000-000000000000}"/>
          </ac:spMkLst>
        </pc:spChg>
        <pc:spChg chg="mod">
          <ac:chgData name="Eleni Fazaki" userId="e79ce3e2-c32a-470e-ae4b-7a5903b6b1af" providerId="ADAL" clId="{45047EF2-FE5A-466E-B472-6544CAFAB347}" dt="2025-10-29T10:54:07.770" v="3114" actId="20577"/>
          <ac:spMkLst>
            <pc:docMk/>
            <pc:sldMk cId="0" sldId="266"/>
            <ac:spMk id="339" creationId="{00000000-0000-0000-0000-000000000000}"/>
          </ac:spMkLst>
        </pc:spChg>
        <pc:spChg chg="mod">
          <ac:chgData name="Eleni Fazaki" userId="e79ce3e2-c32a-470e-ae4b-7a5903b6b1af" providerId="ADAL" clId="{45047EF2-FE5A-466E-B472-6544CAFAB347}" dt="2025-10-29T10:48:21.817" v="3050" actId="1076"/>
          <ac:spMkLst>
            <pc:docMk/>
            <pc:sldMk cId="0" sldId="266"/>
            <ac:spMk id="342" creationId="{00000000-0000-0000-0000-000000000000}"/>
          </ac:spMkLst>
        </pc:spChg>
        <pc:spChg chg="mod">
          <ac:chgData name="Eleni Fazaki" userId="e79ce3e2-c32a-470e-ae4b-7a5903b6b1af" providerId="ADAL" clId="{45047EF2-FE5A-466E-B472-6544CAFAB347}" dt="2025-10-29T10:26:32.166" v="2989" actId="1076"/>
          <ac:spMkLst>
            <pc:docMk/>
            <pc:sldMk cId="0" sldId="266"/>
            <ac:spMk id="343" creationId="{00000000-0000-0000-0000-000000000000}"/>
          </ac:spMkLst>
        </pc:spChg>
      </pc:sldChg>
      <pc:sldChg chg="addSp delSp modSp mod modNotesTx">
        <pc:chgData name="Eleni Fazaki" userId="e79ce3e2-c32a-470e-ae4b-7a5903b6b1af" providerId="ADAL" clId="{45047EF2-FE5A-466E-B472-6544CAFAB347}" dt="2025-10-29T11:18:00.739" v="3558" actId="20577"/>
        <pc:sldMkLst>
          <pc:docMk/>
          <pc:sldMk cId="0" sldId="267"/>
        </pc:sldMkLst>
        <pc:spChg chg="add mod ord">
          <ac:chgData name="Eleni Fazaki" userId="e79ce3e2-c32a-470e-ae4b-7a5903b6b1af" providerId="ADAL" clId="{45047EF2-FE5A-466E-B472-6544CAFAB347}" dt="2025-10-29T11:04:52.558" v="3370" actId="167"/>
          <ac:spMkLst>
            <pc:docMk/>
            <pc:sldMk cId="0" sldId="267"/>
            <ac:spMk id="3" creationId="{4A6237C6-FB5F-FE9F-48F3-F2C830692F04}"/>
          </ac:spMkLst>
        </pc:spChg>
        <pc:spChg chg="add mod">
          <ac:chgData name="Eleni Fazaki" userId="e79ce3e2-c32a-470e-ae4b-7a5903b6b1af" providerId="ADAL" clId="{45047EF2-FE5A-466E-B472-6544CAFAB347}" dt="2025-10-29T11:15:40.807" v="3523" actId="1076"/>
          <ac:spMkLst>
            <pc:docMk/>
            <pc:sldMk cId="0" sldId="267"/>
            <ac:spMk id="4" creationId="{6408C2DB-104C-F47F-3A5F-C927FD3FF8BD}"/>
          </ac:spMkLst>
        </pc:spChg>
        <pc:spChg chg="mod">
          <ac:chgData name="Eleni Fazaki" userId="e79ce3e2-c32a-470e-ae4b-7a5903b6b1af" providerId="ADAL" clId="{45047EF2-FE5A-466E-B472-6544CAFAB347}" dt="2025-10-29T11:05:08.051" v="3373" actId="14100"/>
          <ac:spMkLst>
            <pc:docMk/>
            <pc:sldMk cId="0" sldId="267"/>
            <ac:spMk id="353" creationId="{00000000-0000-0000-0000-000000000000}"/>
          </ac:spMkLst>
        </pc:spChg>
        <pc:spChg chg="mod">
          <ac:chgData name="Eleni Fazaki" userId="e79ce3e2-c32a-470e-ae4b-7a5903b6b1af" providerId="ADAL" clId="{45047EF2-FE5A-466E-B472-6544CAFAB347}" dt="2025-10-29T11:15:24.537" v="3520" actId="2710"/>
          <ac:spMkLst>
            <pc:docMk/>
            <pc:sldMk cId="0" sldId="267"/>
            <ac:spMk id="356" creationId="{00000000-0000-0000-0000-000000000000}"/>
          </ac:spMkLst>
        </pc:spChg>
        <pc:picChg chg="add mod">
          <ac:chgData name="Eleni Fazaki" userId="e79ce3e2-c32a-470e-ae4b-7a5903b6b1af" providerId="ADAL" clId="{45047EF2-FE5A-466E-B472-6544CAFAB347}" dt="2025-10-27T10:53:29.183" v="635" actId="14100"/>
          <ac:picMkLst>
            <pc:docMk/>
            <pc:sldMk cId="0" sldId="267"/>
            <ac:picMk id="2" creationId="{D13359BF-0DBD-1AB4-8F75-4AB25D112293}"/>
          </ac:picMkLst>
        </pc:picChg>
      </pc:sldChg>
      <pc:sldChg chg="addSp delSp modSp mod modNotesTx">
        <pc:chgData name="Eleni Fazaki" userId="e79ce3e2-c32a-470e-ae4b-7a5903b6b1af" providerId="ADAL" clId="{45047EF2-FE5A-466E-B472-6544CAFAB347}" dt="2025-11-10T08:37:46.068" v="4892" actId="14100"/>
        <pc:sldMkLst>
          <pc:docMk/>
          <pc:sldMk cId="0" sldId="268"/>
        </pc:sldMkLst>
        <pc:spChg chg="add mod">
          <ac:chgData name="Eleni Fazaki" userId="e79ce3e2-c32a-470e-ae4b-7a5903b6b1af" providerId="ADAL" clId="{45047EF2-FE5A-466E-B472-6544CAFAB347}" dt="2025-10-29T11:26:52.451" v="3736" actId="113"/>
          <ac:spMkLst>
            <pc:docMk/>
            <pc:sldMk cId="0" sldId="268"/>
            <ac:spMk id="2" creationId="{1016A544-2DE5-4207-9932-69AF45A834D4}"/>
          </ac:spMkLst>
        </pc:spChg>
        <pc:spChg chg="mod">
          <ac:chgData name="Eleni Fazaki" userId="e79ce3e2-c32a-470e-ae4b-7a5903b6b1af" providerId="ADAL" clId="{45047EF2-FE5A-466E-B472-6544CAFAB347}" dt="2025-11-10T08:37:46.068" v="4892" actId="14100"/>
          <ac:spMkLst>
            <pc:docMk/>
            <pc:sldMk cId="0" sldId="268"/>
            <ac:spMk id="366" creationId="{00000000-0000-0000-0000-000000000000}"/>
          </ac:spMkLst>
        </pc:spChg>
        <pc:spChg chg="mod">
          <ac:chgData name="Eleni Fazaki" userId="e79ce3e2-c32a-470e-ae4b-7a5903b6b1af" providerId="ADAL" clId="{45047EF2-FE5A-466E-B472-6544CAFAB347}" dt="2025-10-29T11:19:22.371" v="3567" actId="1076"/>
          <ac:spMkLst>
            <pc:docMk/>
            <pc:sldMk cId="0" sldId="268"/>
            <ac:spMk id="367" creationId="{00000000-0000-0000-0000-000000000000}"/>
          </ac:spMkLst>
        </pc:spChg>
        <pc:spChg chg="mod">
          <ac:chgData name="Eleni Fazaki" userId="e79ce3e2-c32a-470e-ae4b-7a5903b6b1af" providerId="ADAL" clId="{45047EF2-FE5A-466E-B472-6544CAFAB347}" dt="2025-10-29T11:22:48.750" v="3664" actId="6549"/>
          <ac:spMkLst>
            <pc:docMk/>
            <pc:sldMk cId="0" sldId="268"/>
            <ac:spMk id="370" creationId="{00000000-0000-0000-0000-000000000000}"/>
          </ac:spMkLst>
        </pc:spChg>
      </pc:sldChg>
      <pc:sldChg chg="addSp delSp modSp mod modNotes modNotesTx">
        <pc:chgData name="Eleni Fazaki" userId="e79ce3e2-c32a-470e-ae4b-7a5903b6b1af" providerId="ADAL" clId="{45047EF2-FE5A-466E-B472-6544CAFAB347}" dt="2025-10-29T11:32:31.174" v="3808" actId="114"/>
        <pc:sldMkLst>
          <pc:docMk/>
          <pc:sldMk cId="0" sldId="269"/>
        </pc:sldMkLst>
        <pc:spChg chg="mod modCrop">
          <ac:chgData name="Eleni Fazaki" userId="e79ce3e2-c32a-470e-ae4b-7a5903b6b1af" providerId="ADAL" clId="{45047EF2-FE5A-466E-B472-6544CAFAB347}" dt="2025-10-27T10:47:56.637" v="543" actId="14100"/>
          <ac:spMkLst>
            <pc:docMk/>
            <pc:sldMk cId="0" sldId="269"/>
            <ac:spMk id="380" creationId="{00000000-0000-0000-0000-000000000000}"/>
          </ac:spMkLst>
        </pc:spChg>
        <pc:spChg chg="mod">
          <ac:chgData name="Eleni Fazaki" userId="e79ce3e2-c32a-470e-ae4b-7a5903b6b1af" providerId="ADAL" clId="{45047EF2-FE5A-466E-B472-6544CAFAB347}" dt="2025-10-29T11:27:25.266" v="3764" actId="20577"/>
          <ac:spMkLst>
            <pc:docMk/>
            <pc:sldMk cId="0" sldId="269"/>
            <ac:spMk id="381" creationId="{00000000-0000-0000-0000-000000000000}"/>
          </ac:spMkLst>
        </pc:spChg>
        <pc:spChg chg="mod">
          <ac:chgData name="Eleni Fazaki" userId="e79ce3e2-c32a-470e-ae4b-7a5903b6b1af" providerId="ADAL" clId="{45047EF2-FE5A-466E-B472-6544CAFAB347}" dt="2025-10-29T11:28:05.013" v="3771" actId="1076"/>
          <ac:spMkLst>
            <pc:docMk/>
            <pc:sldMk cId="0" sldId="269"/>
            <ac:spMk id="384" creationId="{00000000-0000-0000-0000-000000000000}"/>
          </ac:spMkLst>
        </pc:spChg>
      </pc:sldChg>
      <pc:sldChg chg="delSp modSp mod ord modNotesTx">
        <pc:chgData name="Eleni Fazaki" userId="e79ce3e2-c32a-470e-ae4b-7a5903b6b1af" providerId="ADAL" clId="{45047EF2-FE5A-466E-B472-6544CAFAB347}" dt="2025-10-29T12:12:29.254" v="4571" actId="6549"/>
        <pc:sldMkLst>
          <pc:docMk/>
          <pc:sldMk cId="0" sldId="271"/>
        </pc:sldMkLst>
        <pc:spChg chg="mod">
          <ac:chgData name="Eleni Fazaki" userId="e79ce3e2-c32a-470e-ae4b-7a5903b6b1af" providerId="ADAL" clId="{45047EF2-FE5A-466E-B472-6544CAFAB347}" dt="2025-10-29T12:05:11.723" v="4412" actId="1076"/>
          <ac:spMkLst>
            <pc:docMk/>
            <pc:sldMk cId="0" sldId="271"/>
            <ac:spMk id="402" creationId="{00000000-0000-0000-0000-000000000000}"/>
          </ac:spMkLst>
        </pc:spChg>
        <pc:spChg chg="mod">
          <ac:chgData name="Eleni Fazaki" userId="e79ce3e2-c32a-470e-ae4b-7a5903b6b1af" providerId="ADAL" clId="{45047EF2-FE5A-466E-B472-6544CAFAB347}" dt="2025-10-29T12:09:35.802" v="4562" actId="6549"/>
          <ac:spMkLst>
            <pc:docMk/>
            <pc:sldMk cId="0" sldId="271"/>
            <ac:spMk id="403" creationId="{00000000-0000-0000-0000-000000000000}"/>
          </ac:spMkLst>
        </pc:spChg>
        <pc:spChg chg="mod">
          <ac:chgData name="Eleni Fazaki" userId="e79ce3e2-c32a-470e-ae4b-7a5903b6b1af" providerId="ADAL" clId="{45047EF2-FE5A-466E-B472-6544CAFAB347}" dt="2025-10-29T11:59:32.115" v="4293" actId="1076"/>
          <ac:spMkLst>
            <pc:docMk/>
            <pc:sldMk cId="0" sldId="271"/>
            <ac:spMk id="404" creationId="{00000000-0000-0000-0000-000000000000}"/>
          </ac:spMkLst>
        </pc:spChg>
      </pc:sldChg>
      <pc:sldChg chg="modSp mod ord">
        <pc:chgData name="Eleni Fazaki" userId="e79ce3e2-c32a-470e-ae4b-7a5903b6b1af" providerId="ADAL" clId="{45047EF2-FE5A-466E-B472-6544CAFAB347}" dt="2025-10-15T10:17:01.704" v="340"/>
        <pc:sldMkLst>
          <pc:docMk/>
          <pc:sldMk cId="0" sldId="272"/>
        </pc:sldMkLst>
        <pc:spChg chg="mod">
          <ac:chgData name="Eleni Fazaki" userId="e79ce3e2-c32a-470e-ae4b-7a5903b6b1af" providerId="ADAL" clId="{45047EF2-FE5A-466E-B472-6544CAFAB347}" dt="2025-10-13T09:05:55.225" v="53" actId="20577"/>
          <ac:spMkLst>
            <pc:docMk/>
            <pc:sldMk cId="0" sldId="272"/>
            <ac:spMk id="413" creationId="{00000000-0000-0000-0000-000000000000}"/>
          </ac:spMkLst>
        </pc:spChg>
      </pc:sldChg>
      <pc:sldChg chg="modSp mod ord modNotesTx">
        <pc:chgData name="Eleni Fazaki" userId="e79ce3e2-c32a-470e-ae4b-7a5903b6b1af" providerId="ADAL" clId="{45047EF2-FE5A-466E-B472-6544CAFAB347}" dt="2025-10-29T12:18:11.754" v="4641" actId="113"/>
        <pc:sldMkLst>
          <pc:docMk/>
          <pc:sldMk cId="0" sldId="274"/>
        </pc:sldMkLst>
        <pc:spChg chg="mod">
          <ac:chgData name="Eleni Fazaki" userId="e79ce3e2-c32a-470e-ae4b-7a5903b6b1af" providerId="ADAL" clId="{45047EF2-FE5A-466E-B472-6544CAFAB347}" dt="2025-10-29T12:17:41.688" v="4628" actId="2710"/>
          <ac:spMkLst>
            <pc:docMk/>
            <pc:sldMk cId="0" sldId="274"/>
            <ac:spMk id="436" creationId="{00000000-0000-0000-0000-000000000000}"/>
          </ac:spMkLst>
        </pc:spChg>
        <pc:spChg chg="mod">
          <ac:chgData name="Eleni Fazaki" userId="e79ce3e2-c32a-470e-ae4b-7a5903b6b1af" providerId="ADAL" clId="{45047EF2-FE5A-466E-B472-6544CAFAB347}" dt="2025-10-29T12:15:28.815" v="4583" actId="2711"/>
          <ac:spMkLst>
            <pc:docMk/>
            <pc:sldMk cId="0" sldId="274"/>
            <ac:spMk id="437" creationId="{00000000-0000-0000-0000-000000000000}"/>
          </ac:spMkLst>
        </pc:spChg>
        <pc:grpChg chg="mod">
          <ac:chgData name="Eleni Fazaki" userId="e79ce3e2-c32a-470e-ae4b-7a5903b6b1af" providerId="ADAL" clId="{45047EF2-FE5A-466E-B472-6544CAFAB347}" dt="2025-10-29T12:15:18.042" v="4580" actId="1076"/>
          <ac:grpSpMkLst>
            <pc:docMk/>
            <pc:sldMk cId="0" sldId="274"/>
            <ac:grpSpMk id="435" creationId="{00000000-0000-0000-0000-000000000000}"/>
          </ac:grpSpMkLst>
        </pc:grpChg>
      </pc:sldChg>
      <pc:sldChg chg="addSp delSp modSp mod modNotes">
        <pc:chgData name="Eleni Fazaki" userId="e79ce3e2-c32a-470e-ae4b-7a5903b6b1af" providerId="ADAL" clId="{45047EF2-FE5A-466E-B472-6544CAFAB347}" dt="2025-10-27T07:23:39.512" v="371" actId="1076"/>
        <pc:sldMkLst>
          <pc:docMk/>
          <pc:sldMk cId="0" sldId="281"/>
        </pc:sldMkLst>
        <pc:spChg chg="mod">
          <ac:chgData name="Eleni Fazaki" userId="e79ce3e2-c32a-470e-ae4b-7a5903b6b1af" providerId="ADAL" clId="{45047EF2-FE5A-466E-B472-6544CAFAB347}" dt="2025-10-27T07:23:15.727" v="366" actId="20577"/>
          <ac:spMkLst>
            <pc:docMk/>
            <pc:sldMk cId="0" sldId="281"/>
            <ac:spMk id="534" creationId="{00000000-0000-0000-0000-000000000000}"/>
          </ac:spMkLst>
        </pc:spChg>
        <pc:picChg chg="add mod">
          <ac:chgData name="Eleni Fazaki" userId="e79ce3e2-c32a-470e-ae4b-7a5903b6b1af" providerId="ADAL" clId="{45047EF2-FE5A-466E-B472-6544CAFAB347}" dt="2025-10-27T07:23:39.512" v="371" actId="1076"/>
          <ac:picMkLst>
            <pc:docMk/>
            <pc:sldMk cId="0" sldId="281"/>
            <ac:picMk id="4" creationId="{0276ED9B-8ED5-D5A0-C4F7-1080F208CB77}"/>
          </ac:picMkLst>
        </pc:picChg>
      </pc:sldChg>
      <pc:sldChg chg="modSp mod ord modNotesTx">
        <pc:chgData name="Eleni Fazaki" userId="e79ce3e2-c32a-470e-ae4b-7a5903b6b1af" providerId="ADAL" clId="{45047EF2-FE5A-466E-B472-6544CAFAB347}" dt="2025-10-29T12:27:48.510" v="4806"/>
        <pc:sldMkLst>
          <pc:docMk/>
          <pc:sldMk cId="3102925506" sldId="285"/>
        </pc:sldMkLst>
        <pc:spChg chg="mod">
          <ac:chgData name="Eleni Fazaki" userId="e79ce3e2-c32a-470e-ae4b-7a5903b6b1af" providerId="ADAL" clId="{45047EF2-FE5A-466E-B472-6544CAFAB347}" dt="2025-10-13T09:09:49.008" v="74" actId="403"/>
          <ac:spMkLst>
            <pc:docMk/>
            <pc:sldMk cId="3102925506" sldId="285"/>
            <ac:spMk id="437" creationId="{ADDA3F97-AC8C-374E-12BF-8BF4CE275AC6}"/>
          </ac:spMkLst>
        </pc:spChg>
        <pc:grpChg chg="mod">
          <ac:chgData name="Eleni Fazaki" userId="e79ce3e2-c32a-470e-ae4b-7a5903b6b1af" providerId="ADAL" clId="{45047EF2-FE5A-466E-B472-6544CAFAB347}" dt="2025-10-13T09:41:38.487" v="146" actId="1076"/>
          <ac:grpSpMkLst>
            <pc:docMk/>
            <pc:sldMk cId="3102925506" sldId="285"/>
            <ac:grpSpMk id="435" creationId="{A11B04AD-5876-FC75-D40A-42551BF2C13F}"/>
          </ac:grpSpMkLst>
        </pc:grpChg>
      </pc:sldChg>
      <pc:sldChg chg="modSp mod ord modNotesTx">
        <pc:chgData name="Eleni Fazaki" userId="e79ce3e2-c32a-470e-ae4b-7a5903b6b1af" providerId="ADAL" clId="{45047EF2-FE5A-466E-B472-6544CAFAB347}" dt="2025-10-29T12:27:43.305" v="4804"/>
        <pc:sldMkLst>
          <pc:docMk/>
          <pc:sldMk cId="2645909172" sldId="286"/>
        </pc:sldMkLst>
        <pc:spChg chg="mod">
          <ac:chgData name="Eleni Fazaki" userId="e79ce3e2-c32a-470e-ae4b-7a5903b6b1af" providerId="ADAL" clId="{45047EF2-FE5A-466E-B472-6544CAFAB347}" dt="2025-10-13T09:41:47.299" v="147" actId="1076"/>
          <ac:spMkLst>
            <pc:docMk/>
            <pc:sldMk cId="2645909172" sldId="286"/>
            <ac:spMk id="437" creationId="{9E21BDCD-01D5-D69F-9D05-E321A73EC784}"/>
          </ac:spMkLst>
        </pc:spChg>
        <pc:grpChg chg="mod">
          <ac:chgData name="Eleni Fazaki" userId="e79ce3e2-c32a-470e-ae4b-7a5903b6b1af" providerId="ADAL" clId="{45047EF2-FE5A-466E-B472-6544CAFAB347}" dt="2025-10-13T09:41:50.655" v="148" actId="1076"/>
          <ac:grpSpMkLst>
            <pc:docMk/>
            <pc:sldMk cId="2645909172" sldId="286"/>
            <ac:grpSpMk id="435" creationId="{2113F591-253E-9CA5-C70E-38AD66CC1068}"/>
          </ac:grpSpMkLst>
        </pc:grpChg>
      </pc:sldChg>
      <pc:sldChg chg="modSp mod modNotesTx">
        <pc:chgData name="Eleni Fazaki" userId="e79ce3e2-c32a-470e-ae4b-7a5903b6b1af" providerId="ADAL" clId="{45047EF2-FE5A-466E-B472-6544CAFAB347}" dt="2025-10-29T11:45:10.035" v="4142"/>
        <pc:sldMkLst>
          <pc:docMk/>
          <pc:sldMk cId="3914477600" sldId="287"/>
        </pc:sldMkLst>
        <pc:spChg chg="mod">
          <ac:chgData name="Eleni Fazaki" userId="e79ce3e2-c32a-470e-ae4b-7a5903b6b1af" providerId="ADAL" clId="{45047EF2-FE5A-466E-B472-6544CAFAB347}" dt="2025-10-29T11:40:36.209" v="4006" actId="1076"/>
          <ac:spMkLst>
            <pc:docMk/>
            <pc:sldMk cId="3914477600" sldId="287"/>
            <ac:spMk id="392" creationId="{B826AC34-502A-C1FD-95F6-90AF0BE0A229}"/>
          </ac:spMkLst>
        </pc:spChg>
        <pc:spChg chg="mod">
          <ac:chgData name="Eleni Fazaki" userId="e79ce3e2-c32a-470e-ae4b-7a5903b6b1af" providerId="ADAL" clId="{45047EF2-FE5A-466E-B472-6544CAFAB347}" dt="2025-10-29T11:44:38.400" v="4141" actId="403"/>
          <ac:spMkLst>
            <pc:docMk/>
            <pc:sldMk cId="3914477600" sldId="287"/>
            <ac:spMk id="393" creationId="{10F6DF3B-FA75-94A0-87B1-690D1F8D8624}"/>
          </ac:spMkLst>
        </pc:spChg>
        <pc:spChg chg="mod">
          <ac:chgData name="Eleni Fazaki" userId="e79ce3e2-c32a-470e-ae4b-7a5903b6b1af" providerId="ADAL" clId="{45047EF2-FE5A-466E-B472-6544CAFAB347}" dt="2025-10-29T11:43:36.639" v="4139" actId="1076"/>
          <ac:spMkLst>
            <pc:docMk/>
            <pc:sldMk cId="3914477600" sldId="287"/>
            <ac:spMk id="394" creationId="{D085D9DB-EDF0-6D10-9ADC-E60FE31D5B9C}"/>
          </ac:spMkLst>
        </pc:spChg>
        <pc:spChg chg="mod">
          <ac:chgData name="Eleni Fazaki" userId="e79ce3e2-c32a-470e-ae4b-7a5903b6b1af" providerId="ADAL" clId="{45047EF2-FE5A-466E-B472-6544CAFAB347}" dt="2025-10-29T11:43:24.211" v="4137" actId="14100"/>
          <ac:spMkLst>
            <pc:docMk/>
            <pc:sldMk cId="3914477600" sldId="287"/>
            <ac:spMk id="395" creationId="{ADD2D028-F216-7AD2-69CF-285EEAE9E3CA}"/>
          </ac:spMkLst>
        </pc:spChg>
      </pc:sldChg>
      <pc:sldChg chg="modSp mod">
        <pc:chgData name="Eleni Fazaki" userId="e79ce3e2-c32a-470e-ae4b-7a5903b6b1af" providerId="ADAL" clId="{45047EF2-FE5A-466E-B472-6544CAFAB347}" dt="2025-10-13T08:52:05.240" v="0" actId="14100"/>
        <pc:sldMkLst>
          <pc:docMk/>
          <pc:sldMk cId="0" sldId="290"/>
        </pc:sldMkLst>
        <pc:spChg chg="mod">
          <ac:chgData name="Eleni Fazaki" userId="e79ce3e2-c32a-470e-ae4b-7a5903b6b1af" providerId="ADAL" clId="{45047EF2-FE5A-466E-B472-6544CAFAB347}" dt="2025-10-13T08:52:05.240" v="0" actId="14100"/>
          <ac:spMkLst>
            <pc:docMk/>
            <pc:sldMk cId="0" sldId="290"/>
            <ac:spMk id="93" creationId="{00000000-0000-0000-0000-000000000000}"/>
          </ac:spMkLst>
        </pc:spChg>
      </pc:sldChg>
      <pc:sldChg chg="addSp modSp add mod modNotesTx">
        <pc:chgData name="Eleni Fazaki" userId="e79ce3e2-c32a-470e-ae4b-7a5903b6b1af" providerId="ADAL" clId="{45047EF2-FE5A-466E-B472-6544CAFAB347}" dt="2025-11-10T08:38:30.290" v="4896" actId="1076"/>
        <pc:sldMkLst>
          <pc:docMk/>
          <pc:sldMk cId="2825835079" sldId="291"/>
        </pc:sldMkLst>
        <pc:spChg chg="mod">
          <ac:chgData name="Eleni Fazaki" userId="e79ce3e2-c32a-470e-ae4b-7a5903b6b1af" providerId="ADAL" clId="{45047EF2-FE5A-466E-B472-6544CAFAB347}" dt="2025-10-29T11:35:49.478" v="3813" actId="1076"/>
          <ac:spMkLst>
            <pc:docMk/>
            <pc:sldMk cId="2825835079" sldId="291"/>
            <ac:spMk id="8" creationId="{00000000-0000-0000-0000-000000000000}"/>
          </ac:spMkLst>
        </pc:spChg>
        <pc:spChg chg="mod">
          <ac:chgData name="Eleni Fazaki" userId="e79ce3e2-c32a-470e-ae4b-7a5903b6b1af" providerId="ADAL" clId="{45047EF2-FE5A-466E-B472-6544CAFAB347}" dt="2025-10-29T11:35:43.223" v="3812" actId="404"/>
          <ac:spMkLst>
            <pc:docMk/>
            <pc:sldMk cId="2825835079" sldId="291"/>
            <ac:spMk id="9" creationId="{00000000-0000-0000-0000-000000000000}"/>
          </ac:spMkLst>
        </pc:spChg>
        <pc:spChg chg="mod">
          <ac:chgData name="Eleni Fazaki" userId="e79ce3e2-c32a-470e-ae4b-7a5903b6b1af" providerId="ADAL" clId="{45047EF2-FE5A-466E-B472-6544CAFAB347}" dt="2025-10-29T11:36:21.072" v="3816" actId="20577"/>
          <ac:spMkLst>
            <pc:docMk/>
            <pc:sldMk cId="2825835079" sldId="291"/>
            <ac:spMk id="13" creationId="{00000000-0000-0000-0000-000000000000}"/>
          </ac:spMkLst>
        </pc:spChg>
        <pc:spChg chg="add mod">
          <ac:chgData name="Eleni Fazaki" userId="e79ce3e2-c32a-470e-ae4b-7a5903b6b1af" providerId="ADAL" clId="{45047EF2-FE5A-466E-B472-6544CAFAB347}" dt="2025-10-29T11:36:55.432" v="3818" actId="1076"/>
          <ac:spMkLst>
            <pc:docMk/>
            <pc:sldMk cId="2825835079" sldId="291"/>
            <ac:spMk id="14" creationId="{225FAB85-F036-C102-8F02-544455E29104}"/>
          </ac:spMkLst>
        </pc:spChg>
        <pc:spChg chg="add mod">
          <ac:chgData name="Eleni Fazaki" userId="e79ce3e2-c32a-470e-ae4b-7a5903b6b1af" providerId="ADAL" clId="{45047EF2-FE5A-466E-B472-6544CAFAB347}" dt="2025-10-29T11:37:31.038" v="3823" actId="403"/>
          <ac:spMkLst>
            <pc:docMk/>
            <pc:sldMk cId="2825835079" sldId="291"/>
            <ac:spMk id="16" creationId="{5343624C-13EF-0EEC-1E39-338E5BFA0601}"/>
          </ac:spMkLst>
        </pc:spChg>
        <pc:grpChg chg="mod">
          <ac:chgData name="Eleni Fazaki" userId="e79ce3e2-c32a-470e-ae4b-7a5903b6b1af" providerId="ADAL" clId="{45047EF2-FE5A-466E-B472-6544CAFAB347}" dt="2025-11-10T08:38:21.303" v="4894" actId="1076"/>
          <ac:grpSpMkLst>
            <pc:docMk/>
            <pc:sldMk cId="2825835079" sldId="291"/>
            <ac:grpSpMk id="2" creationId="{00000000-0000-0000-0000-000000000000}"/>
          </ac:grpSpMkLst>
        </pc:grpChg>
        <pc:grpChg chg="mod">
          <ac:chgData name="Eleni Fazaki" userId="e79ce3e2-c32a-470e-ae4b-7a5903b6b1af" providerId="ADAL" clId="{45047EF2-FE5A-466E-B472-6544CAFAB347}" dt="2025-11-10T08:38:30.290" v="4896" actId="1076"/>
          <ac:grpSpMkLst>
            <pc:docMk/>
            <pc:sldMk cId="2825835079" sldId="291"/>
            <ac:grpSpMk id="6" creationId="{00000000-0000-0000-0000-000000000000}"/>
          </ac:grpSpMkLst>
        </pc:grpChg>
      </pc:sldChg>
      <pc:sldChg chg="add">
        <pc:chgData name="Eleni Fazaki" userId="e79ce3e2-c32a-470e-ae4b-7a5903b6b1af" providerId="ADAL" clId="{45047EF2-FE5A-466E-B472-6544CAFAB347}" dt="2025-10-15T10:06:44.719" v="269" actId="2890"/>
        <pc:sldMkLst>
          <pc:docMk/>
          <pc:sldMk cId="1812140775" sldId="292"/>
        </pc:sldMkLst>
      </pc:sldChg>
      <pc:sldChg chg="modSp add mod ord modNotesTx">
        <pc:chgData name="Eleni Fazaki" userId="e79ce3e2-c32a-470e-ae4b-7a5903b6b1af" providerId="ADAL" clId="{45047EF2-FE5A-466E-B472-6544CAFAB347}" dt="2025-10-29T11:54:48.245" v="4264" actId="20577"/>
        <pc:sldMkLst>
          <pc:docMk/>
          <pc:sldMk cId="972188622" sldId="293"/>
        </pc:sldMkLst>
        <pc:spChg chg="mod">
          <ac:chgData name="Eleni Fazaki" userId="e79ce3e2-c32a-470e-ae4b-7a5903b6b1af" providerId="ADAL" clId="{45047EF2-FE5A-466E-B472-6544CAFAB347}" dt="2025-10-15T10:12:56.399" v="324" actId="1076"/>
          <ac:spMkLst>
            <pc:docMk/>
            <pc:sldMk cId="972188622" sldId="293"/>
            <ac:spMk id="491" creationId="{818CCB40-546F-CE8A-B2AD-E219086C2D56}"/>
          </ac:spMkLst>
        </pc:spChg>
        <pc:spChg chg="mod">
          <ac:chgData name="Eleni Fazaki" userId="e79ce3e2-c32a-470e-ae4b-7a5903b6b1af" providerId="ADAL" clId="{45047EF2-FE5A-466E-B472-6544CAFAB347}" dt="2025-10-15T10:13:21.482" v="330" actId="1076"/>
          <ac:spMkLst>
            <pc:docMk/>
            <pc:sldMk cId="972188622" sldId="293"/>
            <ac:spMk id="492" creationId="{E4F05C21-4D54-FB75-7E83-835300AD50B3}"/>
          </ac:spMkLst>
        </pc:spChg>
        <pc:spChg chg="mod">
          <ac:chgData name="Eleni Fazaki" userId="e79ce3e2-c32a-470e-ae4b-7a5903b6b1af" providerId="ADAL" clId="{45047EF2-FE5A-466E-B472-6544CAFAB347}" dt="2025-10-15T10:13:15.032" v="329" actId="14100"/>
          <ac:spMkLst>
            <pc:docMk/>
            <pc:sldMk cId="972188622" sldId="293"/>
            <ac:spMk id="494" creationId="{C5179CC1-43BD-1499-361D-41FDE909D9F5}"/>
          </ac:spMkLst>
        </pc:spChg>
        <pc:spChg chg="mod">
          <ac:chgData name="Eleni Fazaki" userId="e79ce3e2-c32a-470e-ae4b-7a5903b6b1af" providerId="ADAL" clId="{45047EF2-FE5A-466E-B472-6544CAFAB347}" dt="2025-10-29T11:53:17.964" v="4195" actId="2711"/>
          <ac:spMkLst>
            <pc:docMk/>
            <pc:sldMk cId="972188622" sldId="293"/>
            <ac:spMk id="495" creationId="{E9BCE5C4-90D2-CDA2-460B-5A93592857E5}"/>
          </ac:spMkLst>
        </pc:spChg>
        <pc:spChg chg="mod">
          <ac:chgData name="Eleni Fazaki" userId="e79ce3e2-c32a-470e-ae4b-7a5903b6b1af" providerId="ADAL" clId="{45047EF2-FE5A-466E-B472-6544CAFAB347}" dt="2025-10-15T10:11:57.486" v="314" actId="1076"/>
          <ac:spMkLst>
            <pc:docMk/>
            <pc:sldMk cId="972188622" sldId="293"/>
            <ac:spMk id="496" creationId="{82750423-56A7-98D1-7501-81E0832863B8}"/>
          </ac:spMkLst>
        </pc:spChg>
        <pc:grpChg chg="mod">
          <ac:chgData name="Eleni Fazaki" userId="e79ce3e2-c32a-470e-ae4b-7a5903b6b1af" providerId="ADAL" clId="{45047EF2-FE5A-466E-B472-6544CAFAB347}" dt="2025-10-15T10:12:34.375" v="321" actId="14100"/>
          <ac:grpSpMkLst>
            <pc:docMk/>
            <pc:sldMk cId="972188622" sldId="293"/>
            <ac:grpSpMk id="493" creationId="{97D27C75-CD7F-8C79-28E7-CD0842ED1591}"/>
          </ac:grpSpMkLst>
        </pc:grpChg>
      </pc:sldChg>
      <pc:sldChg chg="modSp add mod ord modNotesTx">
        <pc:chgData name="Eleni Fazaki" userId="e79ce3e2-c32a-470e-ae4b-7a5903b6b1af" providerId="ADAL" clId="{45047EF2-FE5A-466E-B472-6544CAFAB347}" dt="2025-10-29T08:56:43.113" v="1006" actId="20577"/>
        <pc:sldMkLst>
          <pc:docMk/>
          <pc:sldMk cId="1100023985" sldId="294"/>
        </pc:sldMkLst>
        <pc:spChg chg="mod">
          <ac:chgData name="Eleni Fazaki" userId="e79ce3e2-c32a-470e-ae4b-7a5903b6b1af" providerId="ADAL" clId="{45047EF2-FE5A-466E-B472-6544CAFAB347}" dt="2025-10-29T08:42:32.527" v="815" actId="1076"/>
          <ac:spMkLst>
            <pc:docMk/>
            <pc:sldMk cId="1100023985" sldId="294"/>
            <ac:spMk id="261" creationId="{74B0CB3A-9365-A8A5-FF97-58D019230545}"/>
          </ac:spMkLst>
        </pc:spChg>
        <pc:spChg chg="mod">
          <ac:chgData name="Eleni Fazaki" userId="e79ce3e2-c32a-470e-ae4b-7a5903b6b1af" providerId="ADAL" clId="{45047EF2-FE5A-466E-B472-6544CAFAB347}" dt="2025-10-29T08:42:26.635" v="814" actId="1076"/>
          <ac:spMkLst>
            <pc:docMk/>
            <pc:sldMk cId="1100023985" sldId="294"/>
            <ac:spMk id="262" creationId="{15F59173-6F4C-AE9F-914D-87401D14C948}"/>
          </ac:spMkLst>
        </pc:spChg>
        <pc:spChg chg="mod modCrop">
          <ac:chgData name="Eleni Fazaki" userId="e79ce3e2-c32a-470e-ae4b-7a5903b6b1af" providerId="ADAL" clId="{45047EF2-FE5A-466E-B472-6544CAFAB347}" dt="2025-10-29T08:44:08.556" v="830" actId="18131"/>
          <ac:spMkLst>
            <pc:docMk/>
            <pc:sldMk cId="1100023985" sldId="294"/>
            <ac:spMk id="296" creationId="{85B684B3-71EF-D747-55DE-4D09F2828813}"/>
          </ac:spMkLst>
        </pc:spChg>
        <pc:spChg chg="mod">
          <ac:chgData name="Eleni Fazaki" userId="e79ce3e2-c32a-470e-ae4b-7a5903b6b1af" providerId="ADAL" clId="{45047EF2-FE5A-466E-B472-6544CAFAB347}" dt="2025-10-29T08:56:43.113" v="1006" actId="20577"/>
          <ac:spMkLst>
            <pc:docMk/>
            <pc:sldMk cId="1100023985" sldId="294"/>
            <ac:spMk id="307" creationId="{B510397D-B1DA-56E0-5090-FCE4D67D3FC6}"/>
          </ac:spMkLst>
        </pc:spChg>
        <pc:spChg chg="mod">
          <ac:chgData name="Eleni Fazaki" userId="e79ce3e2-c32a-470e-ae4b-7a5903b6b1af" providerId="ADAL" clId="{45047EF2-FE5A-466E-B472-6544CAFAB347}" dt="2025-10-29T08:42:18.440" v="812" actId="1076"/>
          <ac:spMkLst>
            <pc:docMk/>
            <pc:sldMk cId="1100023985" sldId="294"/>
            <ac:spMk id="308" creationId="{2C42A333-865A-6702-D601-9CFAD47811AF}"/>
          </ac:spMkLst>
        </pc:spChg>
      </pc:sldChg>
      <pc:sldChg chg="modSp add mod modNotesTx">
        <pc:chgData name="Eleni Fazaki" userId="e79ce3e2-c32a-470e-ae4b-7a5903b6b1af" providerId="ADAL" clId="{45047EF2-FE5A-466E-B472-6544CAFAB347}" dt="2025-10-29T09:49:56.904" v="1907" actId="20577"/>
        <pc:sldMkLst>
          <pc:docMk/>
          <pc:sldMk cId="3710243766" sldId="295"/>
        </pc:sldMkLst>
        <pc:spChg chg="mod">
          <ac:chgData name="Eleni Fazaki" userId="e79ce3e2-c32a-470e-ae4b-7a5903b6b1af" providerId="ADAL" clId="{45047EF2-FE5A-466E-B472-6544CAFAB347}" dt="2025-10-29T09:11:27.809" v="1791" actId="14100"/>
          <ac:spMkLst>
            <pc:docMk/>
            <pc:sldMk cId="3710243766" sldId="295"/>
            <ac:spMk id="2" creationId="{F8DC0F94-9FC1-CCAD-3A87-7280D19B7C4F}"/>
          </ac:spMkLst>
        </pc:spChg>
        <pc:spChg chg="mod">
          <ac:chgData name="Eleni Fazaki" userId="e79ce3e2-c32a-470e-ae4b-7a5903b6b1af" providerId="ADAL" clId="{45047EF2-FE5A-466E-B472-6544CAFAB347}" dt="2025-10-29T09:13:14.856" v="1891" actId="20577"/>
          <ac:spMkLst>
            <pc:docMk/>
            <pc:sldMk cId="3710243766" sldId="295"/>
            <ac:spMk id="3" creationId="{46A8027A-819F-A3B9-5726-EB35510E4CDD}"/>
          </ac:spMkLst>
        </pc:spChg>
        <pc:spChg chg="mod modCrop">
          <ac:chgData name="Eleni Fazaki" userId="e79ce3e2-c32a-470e-ae4b-7a5903b6b1af" providerId="ADAL" clId="{45047EF2-FE5A-466E-B472-6544CAFAB347}" dt="2025-10-29T09:10:52.212" v="1771" actId="18131"/>
          <ac:spMkLst>
            <pc:docMk/>
            <pc:sldMk cId="3710243766" sldId="295"/>
            <ac:spMk id="176" creationId="{DD09DD5C-13CA-2A84-A2EE-1E4BAFB4E0DA}"/>
          </ac:spMkLst>
        </pc:spChg>
      </pc:sldChg>
      <pc:sldChg chg="addSp modSp add mod modNotesTx">
        <pc:chgData name="Eleni Fazaki" userId="e79ce3e2-c32a-470e-ae4b-7a5903b6b1af" providerId="ADAL" clId="{45047EF2-FE5A-466E-B472-6544CAFAB347}" dt="2025-10-29T10:21:31.696" v="2707" actId="20577"/>
        <pc:sldMkLst>
          <pc:docMk/>
          <pc:sldMk cId="2247261507" sldId="296"/>
        </pc:sldMkLst>
        <pc:spChg chg="mod">
          <ac:chgData name="Eleni Fazaki" userId="e79ce3e2-c32a-470e-ae4b-7a5903b6b1af" providerId="ADAL" clId="{45047EF2-FE5A-466E-B472-6544CAFAB347}" dt="2025-10-29T10:10:38.203" v="2380" actId="20577"/>
          <ac:spMkLst>
            <pc:docMk/>
            <pc:sldMk cId="2247261507" sldId="296"/>
            <ac:spMk id="2" creationId="{BF7F5B0D-A9E3-6A83-EFBC-563D84934C1D}"/>
          </ac:spMkLst>
        </pc:spChg>
        <pc:spChg chg="add mod">
          <ac:chgData name="Eleni Fazaki" userId="e79ce3e2-c32a-470e-ae4b-7a5903b6b1af" providerId="ADAL" clId="{45047EF2-FE5A-466E-B472-6544CAFAB347}" dt="2025-10-29T10:13:53.964" v="2499" actId="14100"/>
          <ac:spMkLst>
            <pc:docMk/>
            <pc:sldMk cId="2247261507" sldId="296"/>
            <ac:spMk id="6" creationId="{2BA32511-01DF-058D-1E1E-D120052532B0}"/>
          </ac:spMkLst>
        </pc:spChg>
        <pc:spChg chg="mod">
          <ac:chgData name="Eleni Fazaki" userId="e79ce3e2-c32a-470e-ae4b-7a5903b6b1af" providerId="ADAL" clId="{45047EF2-FE5A-466E-B472-6544CAFAB347}" dt="2025-10-29T10:14:04.017" v="2500" actId="20577"/>
          <ac:spMkLst>
            <pc:docMk/>
            <pc:sldMk cId="2247261507" sldId="296"/>
            <ac:spMk id="307" creationId="{62DB97DC-21F1-0D1D-3D01-3011F5A85906}"/>
          </ac:spMkLst>
        </pc:spChg>
      </pc:sldChg>
      <pc:sldChg chg="addSp delSp modSp add mod modNotesTx">
        <pc:chgData name="Eleni Fazaki" userId="e79ce3e2-c32a-470e-ae4b-7a5903b6b1af" providerId="ADAL" clId="{45047EF2-FE5A-466E-B472-6544CAFAB347}" dt="2025-10-29T11:02:26.785" v="3348" actId="20577"/>
        <pc:sldMkLst>
          <pc:docMk/>
          <pc:sldMk cId="145979617" sldId="297"/>
        </pc:sldMkLst>
        <pc:spChg chg="add mod">
          <ac:chgData name="Eleni Fazaki" userId="e79ce3e2-c32a-470e-ae4b-7a5903b6b1af" providerId="ADAL" clId="{45047EF2-FE5A-466E-B472-6544CAFAB347}" dt="2025-10-29T10:54:37.676" v="3141" actId="1076"/>
          <ac:spMkLst>
            <pc:docMk/>
            <pc:sldMk cId="145979617" sldId="297"/>
            <ac:spMk id="4" creationId="{C1F94134-D745-24EA-4DDF-7DE032CCDB4A}"/>
          </ac:spMkLst>
        </pc:spChg>
        <pc:spChg chg="mod">
          <ac:chgData name="Eleni Fazaki" userId="e79ce3e2-c32a-470e-ae4b-7a5903b6b1af" providerId="ADAL" clId="{45047EF2-FE5A-466E-B472-6544CAFAB347}" dt="2025-10-29T10:54:28.949" v="3139" actId="20577"/>
          <ac:spMkLst>
            <pc:docMk/>
            <pc:sldMk cId="145979617" sldId="297"/>
            <ac:spMk id="339" creationId="{10E513A0-700A-3EA8-47DC-0607C8F76B13}"/>
          </ac:spMkLst>
        </pc:spChg>
        <pc:spChg chg="add del mod">
          <ac:chgData name="Eleni Fazaki" userId="e79ce3e2-c32a-470e-ae4b-7a5903b6b1af" providerId="ADAL" clId="{45047EF2-FE5A-466E-B472-6544CAFAB347}" dt="2025-10-29T10:54:34.524" v="3140" actId="1076"/>
          <ac:spMkLst>
            <pc:docMk/>
            <pc:sldMk cId="145979617" sldId="297"/>
            <ac:spMk id="342" creationId="{E70B1D20-11E3-5E59-1D2F-8C174E4C8C76}"/>
          </ac:spMkLst>
        </pc:spChg>
      </pc:sldChg>
      <pc:sldChg chg="addSp delSp modSp add mod modNotesTx">
        <pc:chgData name="Eleni Fazaki" userId="e79ce3e2-c32a-470e-ae4b-7a5903b6b1af" providerId="ADAL" clId="{45047EF2-FE5A-466E-B472-6544CAFAB347}" dt="2025-11-10T08:38:58.248" v="4910" actId="404"/>
        <pc:sldMkLst>
          <pc:docMk/>
          <pc:sldMk cId="1895070090" sldId="298"/>
        </pc:sldMkLst>
        <pc:spChg chg="add mod">
          <ac:chgData name="Eleni Fazaki" userId="e79ce3e2-c32a-470e-ae4b-7a5903b6b1af" providerId="ADAL" clId="{45047EF2-FE5A-466E-B472-6544CAFAB347}" dt="2025-11-10T08:38:58.248" v="4910" actId="404"/>
          <ac:spMkLst>
            <pc:docMk/>
            <pc:sldMk cId="1895070090" sldId="298"/>
            <ac:spMk id="2" creationId="{8EC762EF-B761-CA04-341C-F55CE275F8B0}"/>
          </ac:spMkLst>
        </pc:spChg>
      </pc:sldChg>
      <pc:sldChg chg="modSp add mod modNotesTx">
        <pc:chgData name="Eleni Fazaki" userId="e79ce3e2-c32a-470e-ae4b-7a5903b6b1af" providerId="ADAL" clId="{45047EF2-FE5A-466E-B472-6544CAFAB347}" dt="2025-10-29T12:04:27.293" v="4389" actId="113"/>
        <pc:sldMkLst>
          <pc:docMk/>
          <pc:sldMk cId="558640039" sldId="299"/>
        </pc:sldMkLst>
        <pc:spChg chg="mod">
          <ac:chgData name="Eleni Fazaki" userId="e79ce3e2-c32a-470e-ae4b-7a5903b6b1af" providerId="ADAL" clId="{45047EF2-FE5A-466E-B472-6544CAFAB347}" dt="2025-10-29T12:01:02.010" v="4352" actId="2711"/>
          <ac:spMkLst>
            <pc:docMk/>
            <pc:sldMk cId="558640039" sldId="299"/>
            <ac:spMk id="402" creationId="{D3ABE63E-A46B-E566-E0A6-4D8C3F4CAC6E}"/>
          </ac:spMkLst>
        </pc:spChg>
        <pc:spChg chg="mod">
          <ac:chgData name="Eleni Fazaki" userId="e79ce3e2-c32a-470e-ae4b-7a5903b6b1af" providerId="ADAL" clId="{45047EF2-FE5A-466E-B472-6544CAFAB347}" dt="2025-10-29T12:01:57.223" v="4356" actId="255"/>
          <ac:spMkLst>
            <pc:docMk/>
            <pc:sldMk cId="558640039" sldId="299"/>
            <ac:spMk id="403" creationId="{CC4BF2B0-1160-77A1-41C6-844717A5EE98}"/>
          </ac:spMkLst>
        </pc:spChg>
      </pc:sldChg>
      <pc:sldChg chg="modSp add mod modNotesTx">
        <pc:chgData name="Eleni Fazaki" userId="e79ce3e2-c32a-470e-ae4b-7a5903b6b1af" providerId="ADAL" clId="{45047EF2-FE5A-466E-B472-6544CAFAB347}" dt="2025-10-29T12:26:06.726" v="4798" actId="20577"/>
        <pc:sldMkLst>
          <pc:docMk/>
          <pc:sldMk cId="3199009477" sldId="300"/>
        </pc:sldMkLst>
        <pc:spChg chg="mod">
          <ac:chgData name="Eleni Fazaki" userId="e79ce3e2-c32a-470e-ae4b-7a5903b6b1af" providerId="ADAL" clId="{45047EF2-FE5A-466E-B472-6544CAFAB347}" dt="2025-10-29T12:22:10" v="4728" actId="20577"/>
          <ac:spMkLst>
            <pc:docMk/>
            <pc:sldMk cId="3199009477" sldId="300"/>
            <ac:spMk id="9" creationId="{16CF7943-49B3-CF90-11C8-5FC5E5809525}"/>
          </ac:spMkLst>
        </pc:spChg>
        <pc:spChg chg="mod">
          <ac:chgData name="Eleni Fazaki" userId="e79ce3e2-c32a-470e-ae4b-7a5903b6b1af" providerId="ADAL" clId="{45047EF2-FE5A-466E-B472-6544CAFAB347}" dt="2025-10-29T12:26:06.726" v="4798" actId="20577"/>
          <ac:spMkLst>
            <pc:docMk/>
            <pc:sldMk cId="3199009477" sldId="300"/>
            <ac:spMk id="10" creationId="{23AA7C03-1298-F76B-652B-9E83E83635A7}"/>
          </ac:spMkLst>
        </pc:spChg>
      </pc:sldChg>
      <pc:sldChg chg="modSp add mod modNotesTx">
        <pc:chgData name="Eleni Fazaki" userId="e79ce3e2-c32a-470e-ae4b-7a5903b6b1af" providerId="ADAL" clId="{45047EF2-FE5A-466E-B472-6544CAFAB347}" dt="2025-10-29T12:43:15.416" v="4857" actId="5793"/>
        <pc:sldMkLst>
          <pc:docMk/>
          <pc:sldMk cId="1507526392" sldId="324"/>
        </pc:sldMkLst>
        <pc:spChg chg="mod">
          <ac:chgData name="Eleni Fazaki" userId="e79ce3e2-c32a-470e-ae4b-7a5903b6b1af" providerId="ADAL" clId="{45047EF2-FE5A-466E-B472-6544CAFAB347}" dt="2025-10-29T12:42:35.901" v="4851"/>
          <ac:spMkLst>
            <pc:docMk/>
            <pc:sldMk cId="1507526392" sldId="324"/>
            <ac:spMk id="4" creationId="{00000000-0000-0000-0000-000000000000}"/>
          </ac:spMkLst>
        </pc:spChg>
        <pc:spChg chg="mod">
          <ac:chgData name="Eleni Fazaki" userId="e79ce3e2-c32a-470e-ae4b-7a5903b6b1af" providerId="ADAL" clId="{45047EF2-FE5A-466E-B472-6544CAFAB347}" dt="2025-10-29T12:42:59.222" v="4856" actId="20577"/>
          <ac:spMkLst>
            <pc:docMk/>
            <pc:sldMk cId="1507526392" sldId="324"/>
            <ac:spMk id="5" creationId="{00000000-0000-0000-0000-000000000000}"/>
          </ac:spMkLst>
        </pc:spChg>
        <pc:grpChg chg="mod">
          <ac:chgData name="Eleni Fazaki" userId="e79ce3e2-c32a-470e-ae4b-7a5903b6b1af" providerId="ADAL" clId="{45047EF2-FE5A-466E-B472-6544CAFAB347}" dt="2025-10-29T12:42:35.901" v="4851"/>
          <ac:grpSpMkLst>
            <pc:docMk/>
            <pc:sldMk cId="1507526392" sldId="324"/>
            <ac:grpSpMk id="3" creationId="{00000000-0000-0000-0000-000000000000}"/>
          </ac:grpSpMkLst>
        </pc:grpChg>
      </pc:sldChg>
      <pc:sldChg chg="modSp add mod modNotesTx">
        <pc:chgData name="Eleni Fazaki" userId="e79ce3e2-c32a-470e-ae4b-7a5903b6b1af" providerId="ADAL" clId="{45047EF2-FE5A-466E-B472-6544CAFAB347}" dt="2025-10-29T12:44:49.381" v="4880" actId="5793"/>
        <pc:sldMkLst>
          <pc:docMk/>
          <pc:sldMk cId="4174896566" sldId="325"/>
        </pc:sldMkLst>
        <pc:spChg chg="mod">
          <ac:chgData name="Eleni Fazaki" userId="e79ce3e2-c32a-470e-ae4b-7a5903b6b1af" providerId="ADAL" clId="{45047EF2-FE5A-466E-B472-6544CAFAB347}" dt="2025-10-29T12:44:20.855" v="4877" actId="14100"/>
          <ac:spMkLst>
            <pc:docMk/>
            <pc:sldMk cId="4174896566" sldId="325"/>
            <ac:spMk id="7" creationId="{00000000-0000-0000-0000-000000000000}"/>
          </ac:spMkLst>
        </pc:spChg>
      </pc:sldChg>
      <pc:sldMasterChg chg="add addSldLayout">
        <pc:chgData name="Eleni Fazaki" userId="e79ce3e2-c32a-470e-ae4b-7a5903b6b1af" providerId="ADAL" clId="{45047EF2-FE5A-466E-B472-6544CAFAB347}" dt="2025-10-13T09:31:12.883" v="81" actId="27028"/>
        <pc:sldMasterMkLst>
          <pc:docMk/>
          <pc:sldMasterMk cId="0" sldId="2147483672"/>
        </pc:sldMasterMkLst>
        <pc:sldLayoutChg chg="add">
          <pc:chgData name="Eleni Fazaki" userId="e79ce3e2-c32a-470e-ae4b-7a5903b6b1af" providerId="ADAL" clId="{45047EF2-FE5A-466E-B472-6544CAFAB347}" dt="2025-10-13T09:31:12.883" v="81" actId="27028"/>
          <pc:sldLayoutMkLst>
            <pc:docMk/>
            <pc:sldMasterMk cId="0" sldId="2147483672"/>
            <pc:sldLayoutMk cId="0" sldId="2147483673"/>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74"/>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75"/>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76"/>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77"/>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78"/>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79"/>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80"/>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81"/>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82"/>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archive.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6b824e247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36b824e247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a:extLst>
            <a:ext uri="{FF2B5EF4-FFF2-40B4-BE49-F238E27FC236}">
              <a16:creationId xmlns:a16="http://schemas.microsoft.com/office/drawing/2014/main" id="{5748D302-ED5E-12B6-2046-B1362E22B5DA}"/>
            </a:ext>
          </a:extLst>
        </p:cNvPr>
        <p:cNvGrpSpPr/>
        <p:nvPr/>
      </p:nvGrpSpPr>
      <p:grpSpPr>
        <a:xfrm>
          <a:off x="0" y="0"/>
          <a:ext cx="0" cy="0"/>
          <a:chOff x="0" y="0"/>
          <a:chExt cx="0" cy="0"/>
        </a:xfrm>
      </p:grpSpPr>
      <p:sp>
        <p:nvSpPr>
          <p:cNvPr id="171" name="Google Shape;171;g36b824e2475_0_477:notes">
            <a:extLst>
              <a:ext uri="{FF2B5EF4-FFF2-40B4-BE49-F238E27FC236}">
                <a16:creationId xmlns:a16="http://schemas.microsoft.com/office/drawing/2014/main" id="{C883CB32-E29D-FF94-4A8A-997ADE5182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US" sz="1100" dirty="0">
                <a:solidFill>
                  <a:schemeClr val="dk1"/>
                </a:solidFill>
                <a:latin typeface="Tahoma"/>
                <a:ea typeface="Tahoma"/>
                <a:cs typeface="Tahoma"/>
                <a:sym typeface="Tahoma"/>
              </a:rPr>
              <a:t>AUTHENTIC MOMENTS require patience. Instead of saying "smile at the camera," try capturing people doing something—a student concentrating on an experiment, someone laughing at a genuine moment. </a:t>
            </a:r>
            <a:endParaRPr lang="el-GR" sz="1100" dirty="0">
              <a:solidFill>
                <a:schemeClr val="dk1"/>
              </a:solidFill>
              <a:latin typeface="Tahoma"/>
              <a:ea typeface="Tahoma"/>
              <a:cs typeface="Tahoma"/>
              <a:sym typeface="Tahoma"/>
            </a:endParaRP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US" sz="1100" dirty="0">
                <a:solidFill>
                  <a:schemeClr val="dk1"/>
                </a:solidFill>
                <a:latin typeface="Tahoma"/>
                <a:ea typeface="Tahoma"/>
                <a:cs typeface="Tahoma"/>
                <a:sym typeface="Tahoma"/>
              </a:rPr>
              <a:t>Photographer Henri Cartier-Bresson called it the "decisive moment"—that instant when composition, light, and action align. Sometimes you have to wait for it.</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US" sz="1100" dirty="0">
                <a:solidFill>
                  <a:schemeClr val="dk1"/>
                </a:solidFill>
                <a:latin typeface="Tahoma"/>
                <a:ea typeface="Tahoma"/>
                <a:cs typeface="Tahoma"/>
                <a:sym typeface="Tahoma"/>
              </a:rPr>
              <a:t>Pro tip: Take multiple shots. You can't reshoot moments, so capture variations. You'll choose the best in editing.</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 sz="1100" dirty="0">
                <a:solidFill>
                  <a:schemeClr val="dk1"/>
                </a:solidFill>
                <a:latin typeface="Tahoma"/>
                <a:ea typeface="Tahoma"/>
                <a:cs typeface="Tahoma"/>
                <a:sym typeface="Tahoma"/>
              </a:rPr>
              <a:t>Candid shots (pictures that capture natural and spontaneous moments without posing ) often tell more authentic stories because they capture real emotion and action and an event in the happening. We worked before around the theme of authenticity in storytelling, remember what we said, it's important to take you’re your truth, your message, your observation, your subjectivity. </a:t>
            </a:r>
            <a:endParaRPr sz="1200" dirty="0">
              <a:solidFill>
                <a:schemeClr val="dk1"/>
              </a:solidFill>
              <a:latin typeface="Tahoma"/>
              <a:ea typeface="Tahoma"/>
              <a:cs typeface="Tahoma"/>
              <a:sym typeface="Tahoma"/>
            </a:endParaRPr>
          </a:p>
        </p:txBody>
      </p:sp>
      <p:sp>
        <p:nvSpPr>
          <p:cNvPr id="172" name="Google Shape;172;g36b824e2475_0_477:notes">
            <a:extLst>
              <a:ext uri="{FF2B5EF4-FFF2-40B4-BE49-F238E27FC236}">
                <a16:creationId xmlns:a16="http://schemas.microsoft.com/office/drawing/2014/main" id="{65DA5619-87BF-6AA6-8439-5B6C028AD9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8766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6b824e247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This is where many people struggle—choosing which images to keep. You might shoot 50 photos but use only 5-10 in your final story. That's normal and good.</a:t>
            </a: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Be ruthless. Every image must earn its.</a:t>
            </a:r>
            <a:r>
              <a:rPr lang="en" sz="1200" dirty="0">
                <a:solidFill>
                  <a:schemeClr val="dk1"/>
                </a:solidFill>
                <a:latin typeface="Tahoma"/>
                <a:ea typeface="Tahoma"/>
                <a:cs typeface="Tahoma"/>
                <a:sym typeface="Tahoma"/>
              </a:rPr>
              <a:t> Pick photos that contribute to the story flow, avoid confusion or repetition that is caused by redundant or unclear photos unless it’s a conscious choice.</a:t>
            </a:r>
            <a:endParaRPr lang="en-US"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 If an image is beautiful but doesn't advance your story, cut it. If you have three similar shots, choose the strongest one.</a:t>
            </a:r>
          </a:p>
          <a:p>
            <a:pPr marL="0" lvl="0" indent="0" algn="l" rtl="0">
              <a:lnSpc>
                <a:spcPct val="115000"/>
              </a:lnSpc>
              <a:spcBef>
                <a:spcPts val="1200"/>
              </a:spcBef>
              <a:spcAft>
                <a:spcPts val="0"/>
              </a:spcAft>
              <a:buClr>
                <a:schemeClr val="dk1"/>
              </a:buClr>
              <a:buSzPts val="1100"/>
              <a:buFont typeface="Arial"/>
              <a:buNone/>
            </a:pPr>
            <a:endParaRPr lang="en-US"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Look for visual variety in your sequence: wide shots for context, close-ups for emotion, different angles and perspectives. A story that's all close-ups or all wide shots gets monotonous.</a:t>
            </a:r>
          </a:p>
          <a:p>
            <a:pPr marL="0" lvl="0" indent="0" algn="l" rtl="0">
              <a:lnSpc>
                <a:spcPct val="115000"/>
              </a:lnSpc>
              <a:spcBef>
                <a:spcPts val="1200"/>
              </a:spcBef>
              <a:spcAft>
                <a:spcPts val="0"/>
              </a:spcAft>
              <a:buClr>
                <a:schemeClr val="dk1"/>
              </a:buClr>
              <a:buSzPts val="1100"/>
              <a:buFont typeface="Arial"/>
              <a:buNone/>
            </a:pPr>
            <a:endParaRPr lang="en-US"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US" sz="1100" b="0" i="0" u="none" strike="noStrike" cap="none" dirty="0">
                <a:solidFill>
                  <a:srgbClr val="000000"/>
                </a:solidFill>
                <a:effectLst/>
                <a:latin typeface="Arial"/>
                <a:ea typeface="Arial"/>
                <a:cs typeface="Arial"/>
                <a:sym typeface="Arial"/>
              </a:rPr>
              <a:t>Think like a film editor: What's the minimum needed to tell your story powerfully? Less is often more.</a:t>
            </a:r>
            <a:endParaRPr lang="en-US"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lang="en"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lang="en" sz="1200" dirty="0">
              <a:solidFill>
                <a:schemeClr val="dk1"/>
              </a:solidFill>
              <a:latin typeface="Tahoma"/>
              <a:ea typeface="Tahoma"/>
              <a:cs typeface="Tahoma"/>
              <a:sym typeface="Tahoma"/>
            </a:endParaRPr>
          </a:p>
        </p:txBody>
      </p:sp>
      <p:sp>
        <p:nvSpPr>
          <p:cNvPr id="184" name="Google Shape;184;g36b824e247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6b824e2475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Once you've selected images, you refine them through cropping and sequencing.</a:t>
            </a:r>
          </a:p>
          <a:p>
            <a:pPr marL="0" lvl="0" indent="0" algn="l" rtl="0">
              <a:lnSpc>
                <a:spcPct val="115000"/>
              </a:lnSpc>
              <a:spcBef>
                <a:spcPts val="1200"/>
              </a:spcBef>
              <a:spcAft>
                <a:spcPts val="0"/>
              </a:spcAft>
              <a:buClr>
                <a:schemeClr val="dk1"/>
              </a:buClr>
              <a:buSzPts val="1100"/>
              <a:buFont typeface="Arial"/>
              <a:buNone/>
            </a:pPr>
            <a:endParaRPr lang="en-US" sz="1200" dirty="0">
              <a:solidFill>
                <a:schemeClr val="dk1"/>
              </a:solidFill>
              <a:latin typeface="Tahoma"/>
              <a:ea typeface="Tahoma"/>
              <a:cs typeface="Tahoma"/>
              <a:sym typeface="Tahoma"/>
            </a:endParaRP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US" sz="1200" dirty="0">
                <a:solidFill>
                  <a:schemeClr val="dk1"/>
                </a:solidFill>
                <a:latin typeface="Tahoma"/>
                <a:ea typeface="Tahoma"/>
                <a:cs typeface="Tahoma"/>
                <a:sym typeface="Tahoma"/>
              </a:rPr>
              <a:t>You are familiar with CROPPING as a method but it’s important to see it a little bit conceptually also not only technically.</a:t>
            </a:r>
          </a:p>
          <a:p>
            <a:pPr marL="0" lvl="0" indent="0" algn="l" rtl="0">
              <a:lnSpc>
                <a:spcPct val="115000"/>
              </a:lnSpc>
              <a:spcBef>
                <a:spcPts val="1200"/>
              </a:spcBef>
              <a:spcAft>
                <a:spcPts val="0"/>
              </a:spcAft>
              <a:buClr>
                <a:schemeClr val="dk1"/>
              </a:buClr>
              <a:buSzPts val="1100"/>
              <a:buFont typeface="Arial"/>
              <a:buNone/>
            </a:pPr>
            <a:endParaRPr lang="en-US"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Maybe there's a distracting sign in the background—crop it out. </a:t>
            </a: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Maybe your subject is too centered—crop using rule of thirds. Phone apps and free software make this easy. But be careful: aggressive cropping reduces image quality. </a:t>
            </a: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Crop thoughtfully, not excessively. </a:t>
            </a:r>
          </a:p>
          <a:p>
            <a:pPr marL="0" lvl="0" indent="0" algn="l" rtl="0">
              <a:lnSpc>
                <a:spcPct val="115000"/>
              </a:lnSpc>
              <a:spcBef>
                <a:spcPts val="1200"/>
              </a:spcBef>
              <a:spcAft>
                <a:spcPts val="0"/>
              </a:spcAft>
              <a:buClr>
                <a:schemeClr val="dk1"/>
              </a:buClr>
              <a:buSzPts val="1100"/>
              <a:buFont typeface="Arial"/>
              <a:buNone/>
            </a:pPr>
            <a:endParaRPr lang="en-US"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Tip: always keep the original photo, crop a copy!</a:t>
            </a: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259" name="Google Shape;259;g36b824e2475_0_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488D23C1-D84F-5A64-F585-F197F8AC5397}"/>
            </a:ext>
          </a:extLst>
        </p:cNvPr>
        <p:cNvGrpSpPr/>
        <p:nvPr/>
      </p:nvGrpSpPr>
      <p:grpSpPr>
        <a:xfrm>
          <a:off x="0" y="0"/>
          <a:ext cx="0" cy="0"/>
          <a:chOff x="0" y="0"/>
          <a:chExt cx="0" cy="0"/>
        </a:xfrm>
      </p:grpSpPr>
      <p:sp>
        <p:nvSpPr>
          <p:cNvPr id="258" name="Google Shape;258;g36b824e2475_0_497:notes">
            <a:extLst>
              <a:ext uri="{FF2B5EF4-FFF2-40B4-BE49-F238E27FC236}">
                <a16:creationId xmlns:a16="http://schemas.microsoft.com/office/drawing/2014/main" id="{FBD98542-2473-03A0-78D8-D531797D82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SEQUENCING is where storytelling really happens, as it </a:t>
            </a:r>
            <a:r>
              <a:rPr lang="en" sz="1200" dirty="0">
                <a:solidFill>
                  <a:schemeClr val="dk1"/>
                </a:solidFill>
                <a:latin typeface="Tahoma"/>
                <a:ea typeface="Tahoma"/>
                <a:cs typeface="Tahoma"/>
                <a:sym typeface="Tahoma"/>
              </a:rPr>
              <a:t>creates a narrative flow, designing a navigation through the story. </a:t>
            </a:r>
            <a:r>
              <a:rPr lang="en-US" sz="1200" dirty="0">
                <a:solidFill>
                  <a:schemeClr val="dk1"/>
                </a:solidFill>
                <a:latin typeface="Tahoma"/>
                <a:ea typeface="Tahoma"/>
                <a:cs typeface="Tahoma"/>
                <a:sym typeface="Tahoma"/>
              </a:rPr>
              <a:t>The same five images in different orders tell different stories. This is where a storyboard can be helpful!</a:t>
            </a: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Try this experiment: lay out your images and rearrange them. How does starting with a wide establishing shot versus a dramatic close-up change the narrative?</a:t>
            </a:r>
          </a:p>
          <a:p>
            <a:pPr marL="0" lvl="0" indent="0" algn="l" rtl="0">
              <a:lnSpc>
                <a:spcPct val="115000"/>
              </a:lnSpc>
              <a:spcBef>
                <a:spcPts val="1200"/>
              </a:spcBef>
              <a:spcAft>
                <a:spcPts val="0"/>
              </a:spcAft>
              <a:buClr>
                <a:schemeClr val="dk1"/>
              </a:buClr>
              <a:buSzPts val="1100"/>
              <a:buFont typeface="Arial"/>
              <a:buNone/>
            </a:pPr>
            <a:endParaRPr lang="en-US"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Think about emotional pacing. If every image is intense, your audience gets exhausted. If every image is quiet, they get bored. Create rhythm—build tension, offer release. Show the context, then zoom to detail. Start with mystery, then reveal.</a:t>
            </a: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Classic sequences often follow: establish setting → introduce character → show conflict/action → resolution/reflection. But you can break this pattern intentionally once you understand it.</a:t>
            </a: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Digital tools help: Most slideshow or video editors let you drag images around. Experiment. Trust your instincts. Does this order feel right? Does it tell the story you want?</a:t>
            </a:r>
          </a:p>
          <a:p>
            <a:pPr marL="0" lvl="0" indent="0" algn="l" rtl="0">
              <a:lnSpc>
                <a:spcPct val="115000"/>
              </a:lnSpc>
              <a:spcBef>
                <a:spcPts val="1200"/>
              </a:spcBef>
              <a:spcAft>
                <a:spcPts val="0"/>
              </a:spcAft>
              <a:buClr>
                <a:schemeClr val="dk1"/>
              </a:buClr>
              <a:buSzPts val="1100"/>
              <a:buFont typeface="Arial"/>
              <a:buNone/>
            </a:pPr>
            <a:endParaRPr lang="en-US"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Tahoma"/>
                <a:ea typeface="Tahoma"/>
                <a:cs typeface="Tahoma"/>
                <a:sym typeface="Tahoma"/>
              </a:rPr>
              <a:t>As a small exercise, download images from people of the web and crop their faces only in Gimp or Pixlr or Photoshop.</a:t>
            </a:r>
            <a:endParaRPr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259" name="Google Shape;259;g36b824e2475_0_497:notes">
            <a:extLst>
              <a:ext uri="{FF2B5EF4-FFF2-40B4-BE49-F238E27FC236}">
                <a16:creationId xmlns:a16="http://schemas.microsoft.com/office/drawing/2014/main" id="{C5E2A517-0AFD-CDC8-570F-1C10CC61E6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8103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6b824e2475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Now we're adding layers beyond the images themselves. </a:t>
            </a:r>
            <a:r>
              <a:rPr lang="en" sz="1200" dirty="0">
                <a:solidFill>
                  <a:schemeClr val="dk1"/>
                </a:solidFill>
                <a:latin typeface="Tahoma"/>
                <a:ea typeface="Tahoma"/>
                <a:cs typeface="Tahoma"/>
                <a:sym typeface="Tahoma"/>
              </a:rPr>
              <a:t>Multimodal elements like captions or audio add depth and context make your story more engaging and accessible</a:t>
            </a:r>
            <a:endParaRPr lang="en-US" sz="1200" dirty="0">
              <a:solidFill>
                <a:schemeClr val="dk1"/>
              </a:solidFill>
              <a:latin typeface="Tahoma"/>
              <a:ea typeface="Tahoma"/>
              <a:cs typeface="Tahoma"/>
              <a:sym typeface="Tahoma"/>
            </a:endParaRP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US" sz="1200" dirty="0">
                <a:solidFill>
                  <a:schemeClr val="dk1"/>
                </a:solidFill>
                <a:latin typeface="Tahoma"/>
                <a:ea typeface="Tahoma"/>
                <a:cs typeface="Tahoma"/>
                <a:sym typeface="Tahoma"/>
              </a:rPr>
              <a:t>TEXT should serve the images, not overpower them. Text as caption can be creative, it can be literal or not, it can even say something different than what the image says. For example, it can create meaning through juxtaposition (an image of pollution with the caption "Progress?"). Bad captions simply describe what we can already see ("A sad child")</a:t>
            </a:r>
          </a:p>
          <a:p>
            <a:pPr marL="0" lvl="0" indent="0" algn="l" rtl="0">
              <a:lnSpc>
                <a:spcPct val="115000"/>
              </a:lnSpc>
              <a:spcBef>
                <a:spcPts val="1200"/>
              </a:spcBef>
              <a:spcAft>
                <a:spcPts val="0"/>
              </a:spcAft>
              <a:buClr>
                <a:schemeClr val="dk1"/>
              </a:buClr>
              <a:buSzPts val="1100"/>
              <a:buFont typeface="Arial"/>
              <a:buNone/>
            </a:pPr>
            <a:endParaRPr lang="en-US"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Keep captions short. If you need a paragraph to explain an image, maybe you need a different image. </a:t>
            </a:r>
          </a:p>
          <a:p>
            <a:pPr marL="0" lvl="0" indent="0" algn="l" rtl="0">
              <a:lnSpc>
                <a:spcPct val="115000"/>
              </a:lnSpc>
              <a:spcBef>
                <a:spcPts val="1200"/>
              </a:spcBef>
              <a:spcAft>
                <a:spcPts val="0"/>
              </a:spcAft>
              <a:buClr>
                <a:schemeClr val="dk1"/>
              </a:buClr>
              <a:buSzPts val="1100"/>
              <a:buFont typeface="Arial"/>
              <a:buNone/>
            </a:pPr>
            <a:endParaRPr lang="en-US"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Make sure the text is easy and quick to read, that it does not disappear in the background, and of course that you do not make any spelling errors!!!</a:t>
            </a:r>
          </a:p>
          <a:p>
            <a:pPr marL="0" lvl="0" indent="0" algn="l" rtl="0">
              <a:lnSpc>
                <a:spcPct val="115000"/>
              </a:lnSpc>
              <a:spcBef>
                <a:spcPts val="1200"/>
              </a:spcBef>
              <a:spcAft>
                <a:spcPts val="0"/>
              </a:spcAft>
              <a:buClr>
                <a:schemeClr val="dk1"/>
              </a:buClr>
              <a:buSzPts val="1100"/>
              <a:buFont typeface="Arial"/>
              <a:buNone/>
            </a:pPr>
            <a:endParaRPr lang="en"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dirty="0"/>
          </a:p>
        </p:txBody>
      </p:sp>
      <p:sp>
        <p:nvSpPr>
          <p:cNvPr id="334" name="Google Shape;334;g36b824e2475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4E8BB7E6-A57D-137D-F5AB-A71612D2BD47}"/>
            </a:ext>
          </a:extLst>
        </p:cNvPr>
        <p:cNvGrpSpPr/>
        <p:nvPr/>
      </p:nvGrpSpPr>
      <p:grpSpPr>
        <a:xfrm>
          <a:off x="0" y="0"/>
          <a:ext cx="0" cy="0"/>
          <a:chOff x="0" y="0"/>
          <a:chExt cx="0" cy="0"/>
        </a:xfrm>
      </p:grpSpPr>
      <p:sp>
        <p:nvSpPr>
          <p:cNvPr id="333" name="Google Shape;333;g36b824e2475_0_204:notes">
            <a:extLst>
              <a:ext uri="{FF2B5EF4-FFF2-40B4-BE49-F238E27FC236}">
                <a16:creationId xmlns:a16="http://schemas.microsoft.com/office/drawing/2014/main" id="{EF39698C-E1CB-0962-B383-660FD6F31C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Tahoma"/>
                <a:ea typeface="Tahoma"/>
                <a:cs typeface="Tahoma"/>
                <a:sym typeface="Tahoma"/>
              </a:rPr>
              <a:t>Mixing visual with audio comes on the basis of audiovisual artistic practices.</a:t>
            </a: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AUDIO transforms static images into immersive experiences. Your voice-over can provide context, express emotion, or guide interpretation. </a:t>
            </a: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Ambient sound creates atmosphere—the sound of rain makes weather photos more powerful. Music sets emotional tone instantly.</a:t>
            </a: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But be careful: Audio can overwhelm. If your music is too loud or dramatic, audiences focus on the music instead of the story. If your narration is constant, images don't have space to speak. Think about silence, too—strategic quiet moments can be powerful.</a:t>
            </a: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Tahoma"/>
                <a:ea typeface="Tahoma"/>
                <a:cs typeface="Tahoma"/>
                <a:sym typeface="Tahoma"/>
              </a:rPr>
              <a:t>Try your photostories with different sounds and you will be surprised. For example, a photostory about a dog running happy in the park and playing with a ball, will feel different if you blend it with a piece of instrumental music, or house music, or just sounds from the park. Each of this is a different story in the end.</a:t>
            </a:r>
          </a:p>
          <a:p>
            <a:pPr marL="0" lvl="0" indent="0" algn="l" rtl="0">
              <a:lnSpc>
                <a:spcPct val="115000"/>
              </a:lnSpc>
              <a:spcBef>
                <a:spcPts val="1200"/>
              </a:spcBef>
              <a:spcAft>
                <a:spcPts val="0"/>
              </a:spcAft>
              <a:buClr>
                <a:schemeClr val="dk1"/>
              </a:buClr>
              <a:buSzPts val="1100"/>
              <a:buFont typeface="Arial"/>
              <a:buNone/>
            </a:pPr>
            <a:endParaRPr lang="en-US"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Pro tip: Write your script, then cut it by 30%. Say only what's essential. Let your images do the heavy lifting</a:t>
            </a:r>
          </a:p>
          <a:p>
            <a:pPr marL="0" lvl="0" indent="0" algn="l" rtl="0">
              <a:lnSpc>
                <a:spcPct val="115000"/>
              </a:lnSpc>
              <a:spcBef>
                <a:spcPts val="1200"/>
              </a:spcBef>
              <a:spcAft>
                <a:spcPts val="0"/>
              </a:spcAft>
              <a:buClr>
                <a:schemeClr val="dk1"/>
              </a:buClr>
              <a:buSzPts val="1100"/>
              <a:buFont typeface="Arial"/>
              <a:buNone/>
            </a:pPr>
            <a:endParaRPr lang="en"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dirty="0"/>
          </a:p>
        </p:txBody>
      </p:sp>
      <p:sp>
        <p:nvSpPr>
          <p:cNvPr id="334" name="Google Shape;334;g36b824e2475_0_204:notes">
            <a:extLst>
              <a:ext uri="{FF2B5EF4-FFF2-40B4-BE49-F238E27FC236}">
                <a16:creationId xmlns:a16="http://schemas.microsoft.com/office/drawing/2014/main" id="{19AB5790-87F3-D77E-9C21-51F2BFAEB8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9281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6c54b10d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Digital archives are treasure for storytellers. Imagine creating a story about your city's history—you can incorporate actual historical photographs alongside your contemporary ones, showing change over time. Or a story about poetry—include artwork from the era it was written.</a:t>
            </a: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This serves multiple purposes. Artistically, it adds layers and resonance. Your personal photos gain depth when placed in dialogue with historical materials. </a:t>
            </a: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Educationally, it connects your story to broader cultural heritage. </a:t>
            </a: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Socially, it keeps archives alive—these materials exist to be used, shared, reinterpreted.</a:t>
            </a: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But—and this is crucial—you can only use materials that are openly licensed or in the public domain. We'll discuss this more in the ethics section, but the archives we will see in the next slide contain materials you CAN legally use.</a:t>
            </a:r>
          </a:p>
          <a:p>
            <a:pPr marL="0" lvl="0" indent="0" algn="l" rtl="0">
              <a:lnSpc>
                <a:spcPct val="115000"/>
              </a:lnSpc>
              <a:spcBef>
                <a:spcPts val="1200"/>
              </a:spcBef>
              <a:spcAft>
                <a:spcPts val="0"/>
              </a:spcAft>
              <a:buClr>
                <a:schemeClr val="dk1"/>
              </a:buClr>
              <a:buSzPts val="1100"/>
              <a:buFont typeface="Arial"/>
              <a:buNone/>
            </a:pPr>
            <a:r>
              <a:rPr lang="en-US" sz="1200" dirty="0">
                <a:solidFill>
                  <a:schemeClr val="dk1"/>
                </a:solidFill>
                <a:latin typeface="Tahoma"/>
                <a:ea typeface="Tahoma"/>
                <a:cs typeface="Tahoma"/>
                <a:sym typeface="Tahoma"/>
              </a:rPr>
              <a:t>Using archives isn't about replacing your work with others'. It's about enrichment. Maybe your story about migration includes your photos of students from different countries alongside historical photographs. That juxtaposition creates meaning neither could achieve alone.</a:t>
            </a:r>
          </a:p>
          <a:p>
            <a:pPr marL="0" lvl="0" indent="0" algn="l" rtl="0">
              <a:spcBef>
                <a:spcPts val="0"/>
              </a:spcBef>
              <a:spcAft>
                <a:spcPts val="0"/>
              </a:spcAft>
              <a:buNone/>
            </a:pPr>
            <a:endParaRPr dirty="0"/>
          </a:p>
        </p:txBody>
      </p:sp>
      <p:sp>
        <p:nvSpPr>
          <p:cNvPr id="348" name="Google Shape;348;g36c54b10d3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6c54b10d3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ahoma"/>
                <a:ea typeface="Tahoma"/>
                <a:cs typeface="Tahoma"/>
                <a:sym typeface="Tahoma"/>
              </a:rPr>
              <a:t> According to French philosopher Jacques Derrida, technology has not only changed the archiving process, but also what is being archived. This means we archive so much that maybe its too much. But at the same time they is a huge available pool of online content than can be creatively appropriated and reused.  Some key repositories here, please explore them in groups and see how you can download material and reuse it.  </a:t>
            </a:r>
          </a:p>
          <a:p>
            <a:pPr marL="0" lvl="0" indent="0" algn="l" rtl="0">
              <a:spcBef>
                <a:spcPts val="0"/>
              </a:spcBef>
              <a:spcAft>
                <a:spcPts val="0"/>
              </a:spcAft>
              <a:buNone/>
            </a:pPr>
            <a:endParaRPr lang="en" sz="1200" dirty="0">
              <a:solidFill>
                <a:schemeClr val="dk1"/>
              </a:solidFill>
              <a:latin typeface="Tahoma"/>
              <a:ea typeface="Tahoma"/>
              <a:cs typeface="Tahoma"/>
              <a:sym typeface="Tahoma"/>
            </a:endParaRPr>
          </a:p>
          <a:p>
            <a:pPr marL="0" lvl="0" indent="0" algn="l" rtl="0">
              <a:spcBef>
                <a:spcPts val="0"/>
              </a:spcBef>
              <a:spcAft>
                <a:spcPts val="0"/>
              </a:spcAft>
              <a:buNone/>
            </a:pPr>
            <a:r>
              <a:rPr lang="en" sz="1200" dirty="0">
                <a:solidFill>
                  <a:schemeClr val="dk1"/>
                </a:solidFill>
                <a:latin typeface="Tahoma"/>
                <a:ea typeface="Tahoma"/>
                <a:cs typeface="Tahoma"/>
                <a:sym typeface="Tahoma"/>
              </a:rPr>
              <a:t>Europeana is safeguarding european cultural heritage, </a:t>
            </a:r>
          </a:p>
          <a:p>
            <a:pPr marL="0" lvl="0" indent="0" algn="l" rtl="0">
              <a:spcBef>
                <a:spcPts val="0"/>
              </a:spcBef>
              <a:spcAft>
                <a:spcPts val="0"/>
              </a:spcAft>
              <a:buNone/>
            </a:pPr>
            <a:r>
              <a:rPr lang="en" sz="1200" u="sng" dirty="0">
                <a:solidFill>
                  <a:schemeClr val="hlink"/>
                </a:solidFill>
                <a:latin typeface="Tahoma"/>
                <a:ea typeface="Tahoma"/>
                <a:cs typeface="Tahoma"/>
                <a:sym typeface="Tahoma"/>
                <a:hlinkClick r:id="rId3"/>
              </a:rPr>
              <a:t>archive.org</a:t>
            </a:r>
            <a:r>
              <a:rPr lang="en" sz="1200" dirty="0">
                <a:solidFill>
                  <a:schemeClr val="dk1"/>
                </a:solidFill>
                <a:latin typeface="Tahoma"/>
                <a:ea typeface="Tahoma"/>
                <a:cs typeface="Tahoma"/>
                <a:sym typeface="Tahoma"/>
              </a:rPr>
              <a:t> archives the web but also millions of books, dvds, videogames,</a:t>
            </a:r>
          </a:p>
          <a:p>
            <a:pPr marL="0" lvl="0" indent="0" algn="l" rtl="0">
              <a:spcBef>
                <a:spcPts val="0"/>
              </a:spcBef>
              <a:spcAft>
                <a:spcPts val="0"/>
              </a:spcAft>
              <a:buNone/>
            </a:pPr>
            <a:r>
              <a:rPr lang="en" sz="1200" dirty="0">
                <a:solidFill>
                  <a:schemeClr val="dk1"/>
                </a:solidFill>
                <a:latin typeface="Tahoma"/>
                <a:ea typeface="Tahoma"/>
                <a:cs typeface="Tahoma"/>
                <a:sym typeface="Tahoma"/>
              </a:rPr>
              <a:t>euscreen hosts audiovisual content in european level. </a:t>
            </a:r>
          </a:p>
          <a:p>
            <a:pPr marL="0" lvl="0" indent="0" algn="l" rtl="0">
              <a:spcBef>
                <a:spcPts val="0"/>
              </a:spcBef>
              <a:spcAft>
                <a:spcPts val="0"/>
              </a:spcAft>
              <a:buNone/>
            </a:pPr>
            <a:endParaRPr lang="en" sz="1200" dirty="0">
              <a:solidFill>
                <a:schemeClr val="dk1"/>
              </a:solidFill>
              <a:latin typeface="Tahoma"/>
              <a:ea typeface="Tahoma"/>
              <a:cs typeface="Tahoma"/>
              <a:sym typeface="Tahoma"/>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"Archive to Alive" and "GIF It Up" projects show how students like you have creatively used these archives. Browse them for inspiration.</a:t>
            </a: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362" name="Google Shape;362;g36c54b10d3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6c54b10d38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Search "immigration," "industrial revolution," "daily life 1920s"—you'll find materials that can enhance almost any story.</a:t>
            </a: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Always check the license before using materials. Look for Creative Commons licenses or public domain. When in doubt, don't use it. And always attribute—give credit to the source</a:t>
            </a:r>
            <a:endParaRPr lang="en" sz="1200" dirty="0">
              <a:solidFill>
                <a:schemeClr val="dk1"/>
              </a:solidFill>
              <a:latin typeface="Tahoma"/>
              <a:ea typeface="Tahoma"/>
              <a:cs typeface="Tahoma"/>
              <a:sym typeface="Tahoma"/>
            </a:endParaRPr>
          </a:p>
          <a:p>
            <a:pPr marL="0" lvl="0" indent="0" algn="l" rtl="0">
              <a:spcBef>
                <a:spcPts val="0"/>
              </a:spcBef>
              <a:spcAft>
                <a:spcPts val="0"/>
              </a:spcAft>
              <a:buNone/>
            </a:pPr>
            <a:endParaRPr lang="en" sz="1200" dirty="0">
              <a:solidFill>
                <a:schemeClr val="dk1"/>
              </a:solidFill>
              <a:latin typeface="Tahoma"/>
              <a:ea typeface="Tahoma"/>
              <a:cs typeface="Tahoma"/>
              <a:sym typeface="Tahoma"/>
            </a:endParaRPr>
          </a:p>
          <a:p>
            <a:pPr marL="0" lvl="0" indent="0" algn="l" rtl="0">
              <a:spcBef>
                <a:spcPts val="0"/>
              </a:spcBef>
              <a:spcAft>
                <a:spcPts val="0"/>
              </a:spcAft>
              <a:buNone/>
            </a:pPr>
            <a:r>
              <a:rPr lang="en" sz="1200" i="1" dirty="0">
                <a:solidFill>
                  <a:schemeClr val="dk1"/>
                </a:solidFill>
                <a:latin typeface="Tahoma"/>
                <a:ea typeface="Tahoma"/>
                <a:cs typeface="Tahoma"/>
                <a:sym typeface="Tahoma"/>
              </a:rPr>
              <a:t>Note for teachers</a:t>
            </a:r>
            <a:r>
              <a:rPr lang="en" sz="1200" dirty="0">
                <a:solidFill>
                  <a:schemeClr val="dk1"/>
                </a:solidFill>
                <a:latin typeface="Tahoma"/>
                <a:ea typeface="Tahoma"/>
                <a:cs typeface="Tahoma"/>
                <a:sym typeface="Tahoma"/>
              </a:rPr>
              <a:t>: For a more in depth analysis of the appropriation of digital archival content, theory, practise and connections with current AI tech, see the publication Archives in transit: From the world of libraries to artificial intelligence Digital teaching materials for Secondary Education teachers (listed in the end in the bibliography section)</a:t>
            </a:r>
            <a:endParaRPr sz="1200" dirty="0">
              <a:solidFill>
                <a:schemeClr val="dk1"/>
              </a:solidFill>
              <a:latin typeface="Tahoma"/>
              <a:ea typeface="Tahoma"/>
              <a:cs typeface="Tahoma"/>
              <a:sym typeface="Tahoma"/>
            </a:endParaRPr>
          </a:p>
        </p:txBody>
      </p:sp>
      <p:sp>
        <p:nvSpPr>
          <p:cNvPr id="376" name="Google Shape;376;g36c54b10d38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Here's the practical toolkit question: What software do I use?</a:t>
            </a:r>
          </a:p>
          <a:p>
            <a:pPr marL="158750" indent="0">
              <a:buNone/>
            </a:pPr>
            <a:r>
              <a:rPr lang="en-US" dirty="0"/>
              <a:t>A general advice: Start simple. Don't try to master professional tools immediately. </a:t>
            </a:r>
          </a:p>
          <a:p>
            <a:pPr marL="158750" indent="0">
              <a:buNone/>
            </a:pPr>
            <a:endParaRPr lang="en-US" dirty="0"/>
          </a:p>
          <a:p>
            <a:pPr marL="158750" indent="0">
              <a:buNone/>
            </a:pPr>
            <a:r>
              <a:rPr lang="en-US" dirty="0"/>
              <a:t>CANVA is incredibly user-friendly and does almost everything you need—combines images, text, music, even basic animation. It's browser-based, so no installation needed. Many students find it perfect for digital stories.</a:t>
            </a:r>
          </a:p>
          <a:p>
            <a:pPr marL="158750" indent="0">
              <a:buNone/>
            </a:pPr>
            <a:r>
              <a:rPr lang="en-US" dirty="0"/>
              <a:t>GOOGLE SLIDES or POWERPOINT work surprisingly well for simple photo stories. Add your images, set slide timing to auto-advance, add narration or music, and export as a video. It's not fancy, but it's effective and you already know how to use it.</a:t>
            </a:r>
          </a:p>
          <a:p>
            <a:pPr marL="158750" indent="0">
              <a:buNone/>
            </a:pPr>
            <a:endParaRPr lang="en-US" dirty="0"/>
          </a:p>
          <a:p>
            <a:pPr marL="158750" indent="0">
              <a:buNone/>
            </a:pPr>
            <a:r>
              <a:rPr lang="en-US" dirty="0"/>
              <a:t>If you want more video-editing features, CLIPCHAMP (comes with Windows) or WEVIDEO (browser-based) are good next steps. They work like simplified versions of professional editors—you have a timeline, drag in clips, add transitions and text.</a:t>
            </a:r>
          </a:p>
          <a:p>
            <a:pPr marL="158750" indent="0">
              <a:buNone/>
            </a:pPr>
            <a:endParaRPr lang="en-US" dirty="0"/>
          </a:p>
          <a:p>
            <a:pPr marL="158750" indent="0">
              <a:buNone/>
            </a:pPr>
            <a:r>
              <a:rPr lang="en-US" dirty="0"/>
              <a:t>AUDACITY is the standard for recording voice-overs. It's free, works on any computer, and has everything you need for clean audio.</a:t>
            </a:r>
          </a:p>
          <a:p>
            <a:pPr marL="158750" indent="0">
              <a:buNone/>
            </a:pPr>
            <a:endParaRPr lang="en-US" dirty="0"/>
          </a:p>
          <a:p>
            <a:pPr marL="158750" indent="0">
              <a:buNone/>
            </a:pPr>
            <a:r>
              <a:rPr lang="en-US" dirty="0"/>
              <a:t>Here's the truth: The tool matters less than the story. Which means that you can use a simple tool and still create a very powerful story, or you can use a very sophisticated one to produce something mediocre. </a:t>
            </a:r>
          </a:p>
          <a:p>
            <a:pPr marL="158750" indent="0">
              <a:buNone/>
            </a:pPr>
            <a:r>
              <a:rPr lang="en-US" dirty="0"/>
              <a:t>Master one tool, then expand if needed. Don't let technology intimidate you—these tools are designed for beginners.</a:t>
            </a:r>
          </a:p>
          <a:p>
            <a:pPr marL="158750" indent="0">
              <a:buNone/>
            </a:pPr>
            <a:endParaRPr lang="en-US" dirty="0"/>
          </a:p>
        </p:txBody>
      </p:sp>
    </p:spTree>
    <p:extLst>
      <p:ext uri="{BB962C8B-B14F-4D97-AF65-F5344CB8AC3E}">
        <p14:creationId xmlns:p14="http://schemas.microsoft.com/office/powerpoint/2010/main" val="10201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6ee73024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Today is about finishing your stories and releasing them responsibly. We'll work seeing several practical tools, we will discuss ethics related to image use, and explore sharing options and platforms.</a:t>
            </a:r>
            <a:endParaRPr dirty="0"/>
          </a:p>
        </p:txBody>
      </p:sp>
      <p:sp>
        <p:nvSpPr>
          <p:cNvPr id="98" name="Google Shape;98;g36ee73024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a:extLst>
            <a:ext uri="{FF2B5EF4-FFF2-40B4-BE49-F238E27FC236}">
              <a16:creationId xmlns:a16="http://schemas.microsoft.com/office/drawing/2014/main" id="{FD67202F-1DEF-9D69-3CAD-AD67C978857D}"/>
            </a:ext>
          </a:extLst>
        </p:cNvPr>
        <p:cNvGrpSpPr/>
        <p:nvPr/>
      </p:nvGrpSpPr>
      <p:grpSpPr>
        <a:xfrm>
          <a:off x="0" y="0"/>
          <a:ext cx="0" cy="0"/>
          <a:chOff x="0" y="0"/>
          <a:chExt cx="0" cy="0"/>
        </a:xfrm>
      </p:grpSpPr>
      <p:sp>
        <p:nvSpPr>
          <p:cNvPr id="389" name="Google Shape;389;g36b824e2475_0_235:notes">
            <a:extLst>
              <a:ext uri="{FF2B5EF4-FFF2-40B4-BE49-F238E27FC236}">
                <a16:creationId xmlns:a16="http://schemas.microsoft.com/office/drawing/2014/main" id="{4703D792-0200-15B6-CD52-F431B1E55C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US" dirty="0"/>
              <a:t>Start with your SCRIPT. Write it conversationally—"We wanted to understand..." not "The objective was to comprehend..." Read it aloud multiple times. If you stumble over phrases, rewrite them. Your script should feel natural spoken, not written.</a:t>
            </a:r>
          </a:p>
          <a:p>
            <a:pPr marL="0" lvl="0" indent="0" algn="l" rtl="0">
              <a:spcBef>
                <a:spcPts val="1200"/>
              </a:spcBef>
              <a:spcAft>
                <a:spcPts val="0"/>
              </a:spcAft>
              <a:buNone/>
            </a:pPr>
            <a:r>
              <a:rPr lang="en-US" dirty="0"/>
              <a:t>Time your script against your images. If you have a 30-second narration but only 15 seconds of images, you have a problem. Either add images or trim narration. Generally, let each image stay on screen 3-5 seconds minimum—audiences need time to take in visual information.</a:t>
            </a:r>
          </a:p>
          <a:p>
            <a:pPr marL="0" lvl="0" indent="0" algn="l" rtl="0">
              <a:spcBef>
                <a:spcPts val="1200"/>
              </a:spcBef>
              <a:spcAft>
                <a:spcPts val="0"/>
              </a:spcAft>
              <a:buNone/>
            </a:pPr>
            <a:r>
              <a:rPr lang="en-US" dirty="0"/>
              <a:t>MATCHING is about synergy. If you say "...and then everything changed," that should coincide with an image that shows change. If you talk about hope, show an image that conveys hope. But don't be too literal—metaphor works. Talking about isolation? Maybe show an empty chair, a single tree, a closed door.</a:t>
            </a:r>
          </a:p>
          <a:p>
            <a:pPr marL="0" lvl="0" indent="0" algn="l" rtl="0">
              <a:spcBef>
                <a:spcPts val="1200"/>
              </a:spcBef>
              <a:spcAft>
                <a:spcPts val="0"/>
              </a:spcAft>
              <a:buNone/>
            </a:pPr>
            <a:r>
              <a:rPr lang="en-US" dirty="0"/>
              <a:t>RECORDING voice-over: Find a quiet room. Use your phone's voice memo app or Audacity. Sit comfortably, breathe, and speak clearly at a moderate pace. Record your entire script, pause, and record it again. Having multiple takes gives you options when editing. Listen back—are you mumbling? Too fast? Monotone? Adjust and re-record.</a:t>
            </a:r>
          </a:p>
          <a:p>
            <a:pPr marL="0" lvl="0" indent="0" algn="l" rtl="0">
              <a:spcBef>
                <a:spcPts val="1200"/>
              </a:spcBef>
              <a:spcAft>
                <a:spcPts val="0"/>
              </a:spcAft>
              <a:buNone/>
            </a:pPr>
            <a:r>
              <a:rPr lang="en-US" dirty="0"/>
              <a:t>MUSIC is tricky. It can enhance mood beautifully or distract completely. Keep it subtle—background, not foreground. And make sure it's openly licensed music (YouTube Audio Library, Free Music Archive, or similar).</a:t>
            </a:r>
          </a:p>
          <a:p>
            <a:pPr marL="0" lvl="0" indent="0" algn="l" rtl="0">
              <a:spcBef>
                <a:spcPts val="1200"/>
              </a:spcBef>
              <a:spcAft>
                <a:spcPts val="0"/>
              </a:spcAft>
              <a:buNone/>
            </a:pPr>
            <a:endParaRPr dirty="0"/>
          </a:p>
        </p:txBody>
      </p:sp>
      <p:sp>
        <p:nvSpPr>
          <p:cNvPr id="390" name="Google Shape;390;g36b824e2475_0_235:notes">
            <a:extLst>
              <a:ext uri="{FF2B5EF4-FFF2-40B4-BE49-F238E27FC236}">
                <a16:creationId xmlns:a16="http://schemas.microsoft.com/office/drawing/2014/main" id="{3F00B3EE-8D2D-A981-A462-B578C5E139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8615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a:extLst>
            <a:ext uri="{FF2B5EF4-FFF2-40B4-BE49-F238E27FC236}">
              <a16:creationId xmlns:a16="http://schemas.microsoft.com/office/drawing/2014/main" id="{CCD77BC9-DA9D-E917-ADDA-8BE3D7C419B3}"/>
            </a:ext>
          </a:extLst>
        </p:cNvPr>
        <p:cNvGrpSpPr/>
        <p:nvPr/>
      </p:nvGrpSpPr>
      <p:grpSpPr>
        <a:xfrm>
          <a:off x="0" y="0"/>
          <a:ext cx="0" cy="0"/>
          <a:chOff x="0" y="0"/>
          <a:chExt cx="0" cy="0"/>
        </a:xfrm>
      </p:grpSpPr>
      <p:sp>
        <p:nvSpPr>
          <p:cNvPr id="389" name="Google Shape;389;g36b824e2475_0_235:notes">
            <a:extLst>
              <a:ext uri="{FF2B5EF4-FFF2-40B4-BE49-F238E27FC236}">
                <a16:creationId xmlns:a16="http://schemas.microsoft.com/office/drawing/2014/main" id="{AF2927A2-086E-BD85-AC65-AC3203F483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US" dirty="0"/>
              <a:t>As you create stories, especially those about real people and communities, consider these principles.</a:t>
            </a:r>
          </a:p>
          <a:p>
            <a:pPr marL="0" lvl="0" indent="0" algn="l" rtl="0">
              <a:spcBef>
                <a:spcPts val="1200"/>
              </a:spcBef>
              <a:spcAft>
                <a:spcPts val="0"/>
              </a:spcAft>
              <a:buNone/>
            </a:pPr>
            <a:r>
              <a:rPr lang="en-US" dirty="0"/>
              <a:t>CLARITY means your audience isn't confused. If I show you an image and your first response is "What am I looking at?", that's a problem. Strong storytelling images have clear subjects and clean compositions. This matters especially for learners with visual processing differences or those viewing on small screens.</a:t>
            </a:r>
          </a:p>
          <a:p>
            <a:pPr marL="0" lvl="0" indent="0" algn="l" rtl="0">
              <a:spcBef>
                <a:spcPts val="1200"/>
              </a:spcBef>
              <a:spcAft>
                <a:spcPts val="0"/>
              </a:spcAft>
              <a:buNone/>
            </a:pPr>
            <a:r>
              <a:rPr lang="en-US" dirty="0"/>
              <a:t>EMOTIONAL IMPACT comes from authenticity. The most powerful images often show genuine human moments—joy, concentration, sadness, determination. But there's a line: showing someone's pain to create empathy is different from exploiting their suffering for effect. Ask yourself: Does this image respect the subject's humanity?</a:t>
            </a:r>
          </a:p>
          <a:p>
            <a:pPr marL="0" lvl="0" indent="0" algn="l" rtl="0">
              <a:spcBef>
                <a:spcPts val="1200"/>
              </a:spcBef>
              <a:spcAft>
                <a:spcPts val="0"/>
              </a:spcAft>
              <a:buNone/>
            </a:pPr>
            <a:r>
              <a:rPr lang="en-US" dirty="0"/>
              <a:t>IMMEDIACY is about visual efficiency. Great storytelling images communicate instantly. This doesn't mean they're simplistic, but the primary message should be immediate.</a:t>
            </a:r>
          </a:p>
          <a:p>
            <a:pPr marL="0" lvl="0" indent="0" algn="l" rtl="0">
              <a:spcBef>
                <a:spcPts val="1200"/>
              </a:spcBef>
              <a:spcAft>
                <a:spcPts val="0"/>
              </a:spcAft>
              <a:buNone/>
            </a:pPr>
            <a:endParaRPr dirty="0"/>
          </a:p>
        </p:txBody>
      </p:sp>
      <p:sp>
        <p:nvSpPr>
          <p:cNvPr id="390" name="Google Shape;390;g36b824e2475_0_235:notes">
            <a:extLst>
              <a:ext uri="{FF2B5EF4-FFF2-40B4-BE49-F238E27FC236}">
                <a16:creationId xmlns:a16="http://schemas.microsoft.com/office/drawing/2014/main" id="{0D76A96C-E0D2-C4C0-330C-B637B5914B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3588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a:extLst>
            <a:ext uri="{FF2B5EF4-FFF2-40B4-BE49-F238E27FC236}">
              <a16:creationId xmlns:a16="http://schemas.microsoft.com/office/drawing/2014/main" id="{A3C8C8DE-F4A5-05E0-6122-D6E86FF6EF1C}"/>
            </a:ext>
          </a:extLst>
        </p:cNvPr>
        <p:cNvGrpSpPr/>
        <p:nvPr/>
      </p:nvGrpSpPr>
      <p:grpSpPr>
        <a:xfrm>
          <a:off x="0" y="0"/>
          <a:ext cx="0" cy="0"/>
          <a:chOff x="0" y="0"/>
          <a:chExt cx="0" cy="0"/>
        </a:xfrm>
      </p:grpSpPr>
      <p:sp>
        <p:nvSpPr>
          <p:cNvPr id="429" name="Google Shape;429;g36b824e2475_0_255:notes">
            <a:extLst>
              <a:ext uri="{FF2B5EF4-FFF2-40B4-BE49-F238E27FC236}">
                <a16:creationId xmlns:a16="http://schemas.microsoft.com/office/drawing/2014/main" id="{46406870-091A-43CC-22CA-24258A733B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p>
        </p:txBody>
      </p:sp>
      <p:sp>
        <p:nvSpPr>
          <p:cNvPr id="430" name="Google Shape;430;g36b824e2475_0_255:notes">
            <a:extLst>
              <a:ext uri="{FF2B5EF4-FFF2-40B4-BE49-F238E27FC236}">
                <a16:creationId xmlns:a16="http://schemas.microsoft.com/office/drawing/2014/main" id="{231E3EF9-0416-A83A-00CA-47AEB48DCA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1205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a:extLst>
            <a:ext uri="{FF2B5EF4-FFF2-40B4-BE49-F238E27FC236}">
              <a16:creationId xmlns:a16="http://schemas.microsoft.com/office/drawing/2014/main" id="{41505515-D473-D30F-31CC-6C76DB2170E4}"/>
            </a:ext>
          </a:extLst>
        </p:cNvPr>
        <p:cNvGrpSpPr/>
        <p:nvPr/>
      </p:nvGrpSpPr>
      <p:grpSpPr>
        <a:xfrm>
          <a:off x="0" y="0"/>
          <a:ext cx="0" cy="0"/>
          <a:chOff x="0" y="0"/>
          <a:chExt cx="0" cy="0"/>
        </a:xfrm>
      </p:grpSpPr>
      <p:sp>
        <p:nvSpPr>
          <p:cNvPr id="429" name="Google Shape;429;g36b824e2475_0_255:notes">
            <a:extLst>
              <a:ext uri="{FF2B5EF4-FFF2-40B4-BE49-F238E27FC236}">
                <a16:creationId xmlns:a16="http://schemas.microsoft.com/office/drawing/2014/main" id="{84F7A01C-6819-C400-39C5-3AEF059ABB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p>
        </p:txBody>
      </p:sp>
      <p:sp>
        <p:nvSpPr>
          <p:cNvPr id="430" name="Google Shape;430;g36b824e2475_0_255:notes">
            <a:extLst>
              <a:ext uri="{FF2B5EF4-FFF2-40B4-BE49-F238E27FC236}">
                <a16:creationId xmlns:a16="http://schemas.microsoft.com/office/drawing/2014/main" id="{2D1DFE11-D2AE-3EDF-C147-C458A3F4A4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1476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a:extLst>
            <a:ext uri="{FF2B5EF4-FFF2-40B4-BE49-F238E27FC236}">
              <a16:creationId xmlns:a16="http://schemas.microsoft.com/office/drawing/2014/main" id="{BC40F617-FFA2-C4F8-1D6E-19E8C458F9DE}"/>
            </a:ext>
          </a:extLst>
        </p:cNvPr>
        <p:cNvGrpSpPr/>
        <p:nvPr/>
      </p:nvGrpSpPr>
      <p:grpSpPr>
        <a:xfrm>
          <a:off x="0" y="0"/>
          <a:ext cx="0" cy="0"/>
          <a:chOff x="0" y="0"/>
          <a:chExt cx="0" cy="0"/>
        </a:xfrm>
      </p:grpSpPr>
      <p:sp>
        <p:nvSpPr>
          <p:cNvPr id="488" name="Google Shape;488;g36b824e2475_0_290:notes">
            <a:extLst>
              <a:ext uri="{FF2B5EF4-FFF2-40B4-BE49-F238E27FC236}">
                <a16:creationId xmlns:a16="http://schemas.microsoft.com/office/drawing/2014/main" id="{BF32B084-A527-8665-A50A-BC81DFD794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Tahoma"/>
                <a:ea typeface="Tahoma"/>
                <a:cs typeface="Tahoma"/>
                <a:sym typeface="Tahoma"/>
              </a:rPr>
              <a:t>This activity can be done offline, running time aprox. 30 minutes</a:t>
            </a:r>
          </a:p>
          <a:p>
            <a:pPr marL="0" lvl="0" indent="0" algn="l" rtl="0">
              <a:lnSpc>
                <a:spcPct val="115000"/>
              </a:lnSpc>
              <a:spcBef>
                <a:spcPts val="1200"/>
              </a:spcBef>
              <a:spcAft>
                <a:spcPts val="0"/>
              </a:spcAft>
              <a:buClr>
                <a:schemeClr val="dk1"/>
              </a:buClr>
              <a:buSzPts val="1100"/>
              <a:buFont typeface="Arial"/>
              <a:buNone/>
            </a:pPr>
            <a:endParaRPr lang="en"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Tahoma"/>
                <a:ea typeface="Tahoma"/>
                <a:cs typeface="Tahoma"/>
                <a:sym typeface="Tahoma"/>
              </a:rPr>
              <a:t>You will create now your stories based on your storyboards. Remember your message, the concept, the choices, the techniques. Please work closely to the storyboard.  Before you finish, ask the feedback of the student next to you. Ask if what they see works according to your intention, does it deliver the message?</a:t>
            </a:r>
            <a:endParaRPr sz="1200" dirty="0">
              <a:solidFill>
                <a:schemeClr val="dk1"/>
              </a:solidFill>
              <a:latin typeface="Tahoma"/>
              <a:ea typeface="Tahoma"/>
              <a:cs typeface="Tahoma"/>
              <a:sym typeface="Tahoma"/>
            </a:endParaRPr>
          </a:p>
          <a:p>
            <a:pPr marL="0" lvl="0" indent="0" algn="l" rtl="0">
              <a:spcBef>
                <a:spcPts val="1200"/>
              </a:spcBef>
              <a:spcAft>
                <a:spcPts val="0"/>
              </a:spcAft>
              <a:buNone/>
            </a:pPr>
            <a:endParaRPr dirty="0"/>
          </a:p>
        </p:txBody>
      </p:sp>
      <p:sp>
        <p:nvSpPr>
          <p:cNvPr id="489" name="Google Shape;489;g36b824e2475_0_290:notes">
            <a:extLst>
              <a:ext uri="{FF2B5EF4-FFF2-40B4-BE49-F238E27FC236}">
                <a16:creationId xmlns:a16="http://schemas.microsoft.com/office/drawing/2014/main" id="{A045DC66-F17C-B7E3-0B9D-D593FE362B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5549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6b824e2475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sz="1200" dirty="0">
                <a:solidFill>
                  <a:schemeClr val="dk1"/>
                </a:solidFill>
                <a:latin typeface="Tahoma"/>
                <a:ea typeface="Tahoma"/>
                <a:cs typeface="Tahoma"/>
                <a:sym typeface="Tahoma"/>
              </a:rPr>
              <a:t>Hi class, for the last session of our course! Today let's explore how to create meaningful digital photo stories, their production techniques and get to think about  the ethics around creating and sharing. </a:t>
            </a:r>
            <a:endParaRPr dirty="0"/>
          </a:p>
        </p:txBody>
      </p:sp>
      <p:sp>
        <p:nvSpPr>
          <p:cNvPr id="126" name="Google Shape;126;g36b824e2475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a:extLst>
            <a:ext uri="{FF2B5EF4-FFF2-40B4-BE49-F238E27FC236}">
              <a16:creationId xmlns:a16="http://schemas.microsoft.com/office/drawing/2014/main" id="{445DAF40-8711-A942-DECA-45EB727AF802}"/>
            </a:ext>
          </a:extLst>
        </p:cNvPr>
        <p:cNvGrpSpPr/>
        <p:nvPr/>
      </p:nvGrpSpPr>
      <p:grpSpPr>
        <a:xfrm>
          <a:off x="0" y="0"/>
          <a:ext cx="0" cy="0"/>
          <a:chOff x="0" y="0"/>
          <a:chExt cx="0" cy="0"/>
        </a:xfrm>
      </p:grpSpPr>
      <p:sp>
        <p:nvSpPr>
          <p:cNvPr id="399" name="Google Shape;399;g36b824e2475_0_580:notes">
            <a:extLst>
              <a:ext uri="{FF2B5EF4-FFF2-40B4-BE49-F238E27FC236}">
                <a16:creationId xmlns:a16="http://schemas.microsoft.com/office/drawing/2014/main" id="{8C45F267-5DED-D0E3-B487-FE0E304EE0E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1"/>
                </a:solidFill>
                <a:latin typeface="Tahoma"/>
                <a:ea typeface="Tahoma"/>
                <a:cs typeface="Tahoma"/>
                <a:sym typeface="Tahoma"/>
              </a:rPr>
              <a:t>Let's get specific about copyright and privacy because these have real consequences.</a:t>
            </a:r>
          </a:p>
          <a:p>
            <a:pPr marL="0" lvl="0" indent="0" algn="l" rtl="0">
              <a:spcBef>
                <a:spcPts val="0"/>
              </a:spcBef>
              <a:spcAft>
                <a:spcPts val="0"/>
              </a:spcAft>
              <a:buNone/>
            </a:pPr>
            <a:r>
              <a:rPr lang="en-US" sz="1200" b="1" dirty="0">
                <a:solidFill>
                  <a:schemeClr val="dk1"/>
                </a:solidFill>
                <a:latin typeface="Tahoma"/>
                <a:ea typeface="Tahoma"/>
                <a:cs typeface="Tahoma"/>
                <a:sym typeface="Tahoma"/>
              </a:rPr>
              <a:t>COPYRIGHT</a:t>
            </a:r>
            <a:r>
              <a:rPr lang="en-US" sz="1200" dirty="0">
                <a:solidFill>
                  <a:schemeClr val="dk1"/>
                </a:solidFill>
                <a:latin typeface="Tahoma"/>
                <a:ea typeface="Tahoma"/>
                <a:cs typeface="Tahoma"/>
                <a:sym typeface="Tahoma"/>
              </a:rPr>
              <a:t>: If you didn't create it, and it's not openly licensed, you can't use it. Period. This includes:</a:t>
            </a:r>
          </a:p>
          <a:p>
            <a:pPr marL="0" lvl="0" indent="0" algn="l" rtl="0">
              <a:spcBef>
                <a:spcPts val="0"/>
              </a:spcBef>
              <a:spcAft>
                <a:spcPts val="0"/>
              </a:spcAft>
              <a:buNone/>
            </a:pPr>
            <a:r>
              <a:rPr lang="en-US" sz="1200" dirty="0">
                <a:solidFill>
                  <a:schemeClr val="dk1"/>
                </a:solidFill>
                <a:latin typeface="Tahoma"/>
                <a:ea typeface="Tahoma"/>
                <a:cs typeface="Tahoma"/>
                <a:sym typeface="Tahoma"/>
              </a:rPr>
              <a:t>• Songs from Spotify (copyrighted)</a:t>
            </a:r>
          </a:p>
          <a:p>
            <a:pPr marL="0" lvl="0" indent="0" algn="l" rtl="0">
              <a:spcBef>
                <a:spcPts val="0"/>
              </a:spcBef>
              <a:spcAft>
                <a:spcPts val="0"/>
              </a:spcAft>
              <a:buNone/>
            </a:pPr>
            <a:r>
              <a:rPr lang="en-US" sz="1200" dirty="0">
                <a:solidFill>
                  <a:schemeClr val="dk1"/>
                </a:solidFill>
                <a:latin typeface="Tahoma"/>
                <a:ea typeface="Tahoma"/>
                <a:cs typeface="Tahoma"/>
                <a:sym typeface="Tahoma"/>
              </a:rPr>
              <a:t>• Photos from Google Images (usually copyrighted)</a:t>
            </a:r>
          </a:p>
          <a:p>
            <a:pPr marL="0" lvl="0" indent="0" algn="l" rtl="0">
              <a:spcBef>
                <a:spcPts val="0"/>
              </a:spcBef>
              <a:spcAft>
                <a:spcPts val="0"/>
              </a:spcAft>
              <a:buNone/>
            </a:pPr>
            <a:r>
              <a:rPr lang="en-US" sz="1200" dirty="0">
                <a:solidFill>
                  <a:schemeClr val="dk1"/>
                </a:solidFill>
                <a:latin typeface="Tahoma"/>
                <a:ea typeface="Tahoma"/>
                <a:cs typeface="Tahoma"/>
                <a:sym typeface="Tahoma"/>
              </a:rPr>
              <a:t>• Movie or TV clips (copyrighted)</a:t>
            </a:r>
          </a:p>
          <a:p>
            <a:pPr marL="0" lvl="0" indent="0" algn="l" rtl="0">
              <a:spcBef>
                <a:spcPts val="0"/>
              </a:spcBef>
              <a:spcAft>
                <a:spcPts val="0"/>
              </a:spcAft>
              <a:buNone/>
            </a:pPr>
            <a:r>
              <a:rPr lang="en-US" sz="1200" dirty="0">
                <a:solidFill>
                  <a:schemeClr val="dk1"/>
                </a:solidFill>
                <a:latin typeface="Tahoma"/>
                <a:ea typeface="Tahoma"/>
                <a:cs typeface="Tahoma"/>
                <a:sym typeface="Tahoma"/>
              </a:rPr>
              <a:t>• Artwork you find online (usually copyrighted)</a:t>
            </a:r>
          </a:p>
          <a:p>
            <a:pPr marL="0" lvl="0" indent="0" algn="l" rtl="0">
              <a:spcBef>
                <a:spcPts val="0"/>
              </a:spcBef>
              <a:spcAft>
                <a:spcPts val="0"/>
              </a:spcAft>
              <a:buNone/>
            </a:pPr>
            <a:r>
              <a:rPr lang="en-US" sz="1200" dirty="0">
                <a:solidFill>
                  <a:schemeClr val="dk1"/>
                </a:solidFill>
                <a:latin typeface="Tahoma"/>
                <a:ea typeface="Tahoma"/>
                <a:cs typeface="Tahoma"/>
                <a:sym typeface="Tahoma"/>
              </a:rPr>
              <a:t>What CAN you use? Your own photos. Photos from </a:t>
            </a:r>
            <a:r>
              <a:rPr lang="en-US" sz="1200" dirty="0" err="1">
                <a:solidFill>
                  <a:schemeClr val="dk1"/>
                </a:solidFill>
                <a:latin typeface="Tahoma"/>
                <a:ea typeface="Tahoma"/>
                <a:cs typeface="Tahoma"/>
                <a:sym typeface="Tahoma"/>
              </a:rPr>
              <a:t>Europeana</a:t>
            </a:r>
            <a:r>
              <a:rPr lang="en-US" sz="1200" dirty="0">
                <a:solidFill>
                  <a:schemeClr val="dk1"/>
                </a:solidFill>
                <a:latin typeface="Tahoma"/>
                <a:ea typeface="Tahoma"/>
                <a:cs typeface="Tahoma"/>
                <a:sym typeface="Tahoma"/>
              </a:rPr>
              <a:t> or Archive.org marked Creative Commons or public domain. Music from YouTube Audio Library or Free Music Archive. Government documents (usually public domain).</a:t>
            </a:r>
          </a:p>
          <a:p>
            <a:pPr marL="0" lvl="0" indent="0" algn="l" rtl="0">
              <a:spcBef>
                <a:spcPts val="0"/>
              </a:spcBef>
              <a:spcAft>
                <a:spcPts val="0"/>
              </a:spcAft>
              <a:buNone/>
            </a:pPr>
            <a:r>
              <a:rPr lang="en-US" sz="1200" dirty="0">
                <a:solidFill>
                  <a:schemeClr val="dk1"/>
                </a:solidFill>
                <a:latin typeface="Tahoma"/>
                <a:ea typeface="Tahoma"/>
                <a:cs typeface="Tahoma"/>
                <a:sym typeface="Tahoma"/>
              </a:rPr>
              <a:t>When you use openly licensed material, ATTRIBUTE it properly. Include: creator name, title, source, and license type. It's respectful and it's often legally required.</a:t>
            </a:r>
          </a:p>
          <a:p>
            <a:pPr marL="0" lvl="0" indent="0" algn="l" rtl="0">
              <a:spcBef>
                <a:spcPts val="0"/>
              </a:spcBef>
              <a:spcAft>
                <a:spcPts val="0"/>
              </a:spcAft>
              <a:buNone/>
            </a:pPr>
            <a:endParaRPr lang="en-US" sz="1200" dirty="0">
              <a:solidFill>
                <a:schemeClr val="dk1"/>
              </a:solidFill>
              <a:latin typeface="Tahoma"/>
              <a:ea typeface="Tahoma"/>
              <a:cs typeface="Tahoma"/>
              <a:sym typeface="Tahoma"/>
            </a:endParaRPr>
          </a:p>
          <a:p>
            <a:pPr marL="0" lvl="0" indent="0" algn="l" rtl="0">
              <a:spcBef>
                <a:spcPts val="0"/>
              </a:spcBef>
              <a:spcAft>
                <a:spcPts val="0"/>
              </a:spcAft>
              <a:buNone/>
            </a:pPr>
            <a:r>
              <a:rPr lang="en-US" sz="1200" b="1" dirty="0">
                <a:solidFill>
                  <a:schemeClr val="dk1"/>
                </a:solidFill>
                <a:latin typeface="Tahoma"/>
                <a:ea typeface="Tahoma"/>
                <a:cs typeface="Tahoma"/>
                <a:sym typeface="Tahoma"/>
              </a:rPr>
              <a:t>PRIVACY</a:t>
            </a:r>
            <a:r>
              <a:rPr lang="en-US" sz="1200" dirty="0">
                <a:solidFill>
                  <a:schemeClr val="dk1"/>
                </a:solidFill>
                <a:latin typeface="Tahoma"/>
                <a:ea typeface="Tahoma"/>
                <a:cs typeface="Tahoma"/>
                <a:sym typeface="Tahoma"/>
              </a:rPr>
              <a:t> is about protecting people, especially vulnerable people. In many places, it's illegal to publish photos of children without parental consent. But even when legal, is it ethical? Consider:</a:t>
            </a:r>
          </a:p>
          <a:p>
            <a:pPr marL="0" lvl="0" indent="0" algn="l" rtl="0">
              <a:spcBef>
                <a:spcPts val="0"/>
              </a:spcBef>
              <a:spcAft>
                <a:spcPts val="0"/>
              </a:spcAft>
              <a:buNone/>
            </a:pPr>
            <a:r>
              <a:rPr lang="en-US" sz="1200" dirty="0">
                <a:solidFill>
                  <a:schemeClr val="dk1"/>
                </a:solidFill>
                <a:latin typeface="Tahoma"/>
                <a:ea typeface="Tahoma"/>
                <a:cs typeface="Tahoma"/>
                <a:sym typeface="Tahoma"/>
              </a:rPr>
              <a:t>• A photo of a student struggling in class—might embarrass them</a:t>
            </a:r>
          </a:p>
          <a:p>
            <a:pPr marL="0" lvl="0" indent="0" algn="l" rtl="0">
              <a:spcBef>
                <a:spcPts val="0"/>
              </a:spcBef>
              <a:spcAft>
                <a:spcPts val="0"/>
              </a:spcAft>
              <a:buNone/>
            </a:pPr>
            <a:r>
              <a:rPr lang="en-US" sz="1200" dirty="0">
                <a:solidFill>
                  <a:schemeClr val="dk1"/>
                </a:solidFill>
                <a:latin typeface="Tahoma"/>
                <a:ea typeface="Tahoma"/>
                <a:cs typeface="Tahoma"/>
                <a:sym typeface="Tahoma"/>
              </a:rPr>
              <a:t>• A photo showing someone's home address or school—safety concern</a:t>
            </a:r>
          </a:p>
          <a:p>
            <a:pPr marL="0" lvl="0" indent="0" algn="l" rtl="0">
              <a:spcBef>
                <a:spcPts val="0"/>
              </a:spcBef>
              <a:spcAft>
                <a:spcPts val="0"/>
              </a:spcAft>
              <a:buNone/>
            </a:pPr>
            <a:r>
              <a:rPr lang="en-US" sz="1200" dirty="0">
                <a:solidFill>
                  <a:schemeClr val="dk1"/>
                </a:solidFill>
                <a:latin typeface="Tahoma"/>
                <a:ea typeface="Tahoma"/>
                <a:cs typeface="Tahoma"/>
                <a:sym typeface="Tahoma"/>
              </a:rPr>
              <a:t>• Photos of people in distress—exploits vulnerability</a:t>
            </a:r>
          </a:p>
          <a:p>
            <a:pPr marL="0" lvl="0" indent="0" algn="l" rtl="0">
              <a:spcBef>
                <a:spcPts val="0"/>
              </a:spcBef>
              <a:spcAft>
                <a:spcPts val="0"/>
              </a:spcAft>
              <a:buNone/>
            </a:pPr>
            <a:r>
              <a:rPr lang="en-US" sz="1200" dirty="0">
                <a:solidFill>
                  <a:schemeClr val="dk1"/>
                </a:solidFill>
                <a:latin typeface="Tahoma"/>
                <a:ea typeface="Tahoma"/>
                <a:cs typeface="Tahoma"/>
                <a:sym typeface="Tahoma"/>
              </a:rPr>
              <a:t>General rule: If you're photographing people, tell them what you're creating and how it will be shared. Show them the photos. Get their permission. This is basic human respect.</a:t>
            </a:r>
          </a:p>
          <a:p>
            <a:pPr marL="0" lvl="0" indent="0" algn="l" rtl="0">
              <a:spcBef>
                <a:spcPts val="0"/>
              </a:spcBef>
              <a:spcAft>
                <a:spcPts val="0"/>
              </a:spcAft>
              <a:buNone/>
            </a:pPr>
            <a:endParaRPr lang="en-US" sz="1200" dirty="0">
              <a:solidFill>
                <a:schemeClr val="dk1"/>
              </a:solidFill>
              <a:latin typeface="Tahoma"/>
              <a:ea typeface="Tahoma"/>
              <a:cs typeface="Tahoma"/>
              <a:sym typeface="Tahoma"/>
            </a:endParaRPr>
          </a:p>
          <a:p>
            <a:pPr marL="0" lvl="0" indent="0" algn="l" rtl="0">
              <a:spcBef>
                <a:spcPts val="0"/>
              </a:spcBef>
              <a:spcAft>
                <a:spcPts val="0"/>
              </a:spcAft>
              <a:buNone/>
            </a:pPr>
            <a:r>
              <a:rPr lang="en-US" sz="1200" dirty="0">
                <a:solidFill>
                  <a:schemeClr val="dk1"/>
                </a:solidFill>
                <a:latin typeface="Tahoma"/>
                <a:ea typeface="Tahoma"/>
                <a:cs typeface="Tahoma"/>
                <a:sym typeface="Tahoma"/>
              </a:rPr>
              <a:t>And </a:t>
            </a:r>
            <a:r>
              <a:rPr lang="en-US" sz="1200" b="1" dirty="0">
                <a:solidFill>
                  <a:schemeClr val="dk1"/>
                </a:solidFill>
                <a:latin typeface="Tahoma"/>
                <a:ea typeface="Tahoma"/>
                <a:cs typeface="Tahoma"/>
                <a:sym typeface="Tahoma"/>
              </a:rPr>
              <a:t>REMEMBER</a:t>
            </a:r>
            <a:r>
              <a:rPr lang="en-US" sz="1200" dirty="0">
                <a:solidFill>
                  <a:schemeClr val="dk1"/>
                </a:solidFill>
                <a:latin typeface="Tahoma"/>
                <a:ea typeface="Tahoma"/>
                <a:cs typeface="Tahoma"/>
                <a:sym typeface="Tahoma"/>
              </a:rPr>
              <a:t>: Once you post something online, you lose control. Even with privacy settings, people can screenshot and share. Once it's out there, it's permanent. Think before you post.</a:t>
            </a:r>
          </a:p>
          <a:p>
            <a:pPr marL="0" lvl="0" indent="0" algn="l" rtl="0">
              <a:spcBef>
                <a:spcPts val="0"/>
              </a:spcBef>
              <a:spcAft>
                <a:spcPts val="0"/>
              </a:spcAft>
              <a:buNone/>
            </a:pPr>
            <a:endParaRPr lang="en-US"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1200"/>
              </a:spcBef>
              <a:spcAft>
                <a:spcPts val="0"/>
              </a:spcAft>
              <a:buNone/>
            </a:pPr>
            <a:endParaRPr sz="1200" dirty="0">
              <a:solidFill>
                <a:schemeClr val="dk1"/>
              </a:solidFill>
              <a:latin typeface="Tahoma"/>
              <a:ea typeface="Tahoma"/>
              <a:cs typeface="Tahoma"/>
              <a:sym typeface="Tahoma"/>
            </a:endParaRPr>
          </a:p>
        </p:txBody>
      </p:sp>
      <p:sp>
        <p:nvSpPr>
          <p:cNvPr id="400" name="Google Shape;400;g36b824e2475_0_580:notes">
            <a:extLst>
              <a:ext uri="{FF2B5EF4-FFF2-40B4-BE49-F238E27FC236}">
                <a16:creationId xmlns:a16="http://schemas.microsoft.com/office/drawing/2014/main" id="{2541F81D-DB02-6ED0-00E6-0211AF9C92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6077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6b824e2475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200" b="1" dirty="0">
                <a:solidFill>
                  <a:schemeClr val="dk1"/>
                </a:solidFill>
                <a:latin typeface="Tahoma"/>
                <a:ea typeface="Tahoma"/>
                <a:cs typeface="Tahoma"/>
                <a:sym typeface="Tahoma"/>
              </a:rPr>
              <a:t>CONSENT</a:t>
            </a:r>
            <a:r>
              <a:rPr lang="en-US" sz="1200" dirty="0">
                <a:solidFill>
                  <a:schemeClr val="dk1"/>
                </a:solidFill>
                <a:latin typeface="Tahoma"/>
                <a:ea typeface="Tahoma"/>
                <a:cs typeface="Tahoma"/>
                <a:sym typeface="Tahoma"/>
              </a:rPr>
              <a:t> is a important in ethical storytelling, brings trust, brings fair use, brings a humanistic value to the creative process. Consent practically  means to  obtain (written) permission from people before you photograph them or share their images publicly. This principle applies also to the stories of others, if they don't want to be published you should not publish them. </a:t>
            </a:r>
            <a:endParaRPr lang="en-US" sz="1100" b="0" i="0" u="none" strike="noStrike" cap="none" dirty="0">
              <a:solidFill>
                <a:srgbClr val="000000"/>
              </a:solidFill>
              <a:effectLst/>
              <a:latin typeface="Arial"/>
              <a:ea typeface="Tahoma"/>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It's not enough to say "I'm taking photos." You need to explain: "I'm creating a photo story about school life that will be shared on our school website and social media. Is it okay if you're in it?" That's informed consent.</a:t>
            </a:r>
          </a:p>
          <a:p>
            <a:pPr marL="158750" indent="0">
              <a:buNone/>
            </a:pPr>
            <a:r>
              <a:rPr lang="en-US" sz="1100" b="0" i="0" u="none" strike="noStrike" cap="none" dirty="0">
                <a:solidFill>
                  <a:srgbClr val="000000"/>
                </a:solidFill>
                <a:effectLst/>
                <a:latin typeface="Arial"/>
                <a:ea typeface="Arial"/>
                <a:cs typeface="Arial"/>
                <a:sym typeface="Arial"/>
              </a:rPr>
              <a:t>Show people the photos before you publish. They might say, "I love this one but please don't use that one." Respect that. Their autonomy matters more than your creative vision.</a:t>
            </a:r>
          </a:p>
          <a:p>
            <a:pPr marL="158750" indent="0">
              <a:buNone/>
            </a:pPr>
            <a:r>
              <a:rPr lang="en-US" sz="1100" b="0" i="0" u="none" strike="noStrike" cap="none" dirty="0">
                <a:solidFill>
                  <a:srgbClr val="000000"/>
                </a:solidFill>
                <a:effectLst/>
                <a:latin typeface="Arial"/>
                <a:ea typeface="Arial"/>
                <a:cs typeface="Arial"/>
                <a:sym typeface="Arial"/>
              </a:rPr>
              <a:t>Special consideration for vulnerable subjects: A child can't give meaningful consent—you need parental permission. Someone experiencing homelessness might feel they can't say no to a student with a camera. Think about power dynamics. Am I putting pressure on someone? Am I taking advantage of their situation?</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1" i="0" u="none" strike="noStrike" cap="none" dirty="0">
                <a:solidFill>
                  <a:srgbClr val="000000"/>
                </a:solidFill>
                <a:effectLst/>
                <a:latin typeface="Arial"/>
                <a:ea typeface="Arial"/>
                <a:cs typeface="Arial"/>
                <a:sym typeface="Arial"/>
              </a:rPr>
              <a:t>MORAL REPRESENTATION</a:t>
            </a:r>
            <a:r>
              <a:rPr lang="en-US" sz="1100" b="0" i="0" u="none" strike="noStrike" cap="none" dirty="0">
                <a:solidFill>
                  <a:srgbClr val="000000"/>
                </a:solidFill>
                <a:effectLst/>
                <a:latin typeface="Arial"/>
                <a:ea typeface="Arial"/>
                <a:cs typeface="Arial"/>
                <a:sym typeface="Arial"/>
              </a:rPr>
              <a:t> </a:t>
            </a:r>
            <a:r>
              <a:rPr lang="en" sz="1100" dirty="0">
                <a:solidFill>
                  <a:schemeClr val="dk1"/>
                </a:solidFill>
                <a:latin typeface="Tahoma"/>
                <a:ea typeface="Tahoma"/>
                <a:cs typeface="Tahoma"/>
                <a:sym typeface="Tahoma"/>
              </a:rPr>
              <a:t>How you represent people impacts your audience’s perception. Ethical storytelling is about empathy and understanding, and about compassion, not about exposing, not about categorizing humans, not about providing stereotypes. Storytelling is a medium to fight stereotypes, but can also help their reproductions. A photo or film promotes a stereotype when it presents simplified and negative or misleading image of a person or group, reinforcing   generalizations  and categorisations from others. </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Instead, show complexity. If you're telling a story about a challenging situation, also show strength, community, joy. People are never just their struggles.</a:t>
            </a:r>
          </a:p>
          <a:p>
            <a:pPr marL="158750" indent="0">
              <a:buNone/>
            </a:pPr>
            <a:r>
              <a:rPr lang="en-US" sz="1100" b="0" i="0" u="none" strike="noStrike" cap="none" dirty="0">
                <a:solidFill>
                  <a:srgbClr val="000000"/>
                </a:solidFill>
                <a:effectLst/>
                <a:latin typeface="Arial"/>
                <a:ea typeface="Arial"/>
                <a:cs typeface="Arial"/>
                <a:sym typeface="Arial"/>
              </a:rPr>
              <a:t>Provide accurate context. Don't crop a photo to change meaning. Don't juxtapose images to suggest false connections. Don't use emotional music to manipulate how viewers interpret something.</a:t>
            </a:r>
          </a:p>
          <a:p>
            <a:pPr marL="158750" indent="0">
              <a:buNone/>
            </a:pPr>
            <a:r>
              <a:rPr lang="en-US" sz="1100" b="0" i="0" u="none" strike="noStrike" cap="none" dirty="0">
                <a:solidFill>
                  <a:srgbClr val="000000"/>
                </a:solidFill>
                <a:effectLst/>
                <a:latin typeface="Arial"/>
                <a:ea typeface="Arial"/>
                <a:cs typeface="Arial"/>
                <a:sym typeface="Arial"/>
              </a:rPr>
              <a:t>Ask yourself: If I were the subject of this story, would I feel respected? Represented fairly? Would I feel my humanity was honored? If the answer is no, you have more work to do.</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1" i="0" u="none" strike="noStrike" cap="none" dirty="0">
                <a:solidFill>
                  <a:srgbClr val="000000"/>
                </a:solidFill>
                <a:effectLst/>
                <a:latin typeface="Arial"/>
                <a:ea typeface="Arial"/>
                <a:cs typeface="Arial"/>
                <a:sym typeface="Arial"/>
              </a:rPr>
              <a:t>Final thought</a:t>
            </a:r>
            <a:r>
              <a:rPr lang="en-US" sz="1100" b="0" i="0" u="none" strike="noStrike" cap="none" dirty="0">
                <a:solidFill>
                  <a:srgbClr val="000000"/>
                </a:solidFill>
                <a:effectLst/>
                <a:latin typeface="Arial"/>
                <a:ea typeface="Arial"/>
                <a:cs typeface="Arial"/>
                <a:sym typeface="Arial"/>
              </a:rPr>
              <a:t>: The best approach is collaboration. When possible, involve the people you're representing in how they're portrayed. Tell stories WITH communities, not ABOUT them. Their voices should be central.</a:t>
            </a:r>
          </a:p>
          <a:p>
            <a:pPr marL="158750" indent="0">
              <a:buNone/>
            </a:pP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15000"/>
              </a:lnSpc>
              <a:spcBef>
                <a:spcPts val="1200"/>
              </a:spcBef>
              <a:spcAft>
                <a:spcPts val="0"/>
              </a:spcAft>
              <a:buClr>
                <a:schemeClr val="dk1"/>
              </a:buClr>
              <a:buSzPts val="1100"/>
              <a:buNone/>
              <a:tabLst/>
              <a:defRPr/>
            </a:pPr>
            <a:endParaRPr lang="en-US"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1200"/>
              </a:spcBef>
              <a:spcAft>
                <a:spcPts val="0"/>
              </a:spcAft>
              <a:buNone/>
            </a:pPr>
            <a:endParaRPr sz="1200" dirty="0">
              <a:solidFill>
                <a:schemeClr val="dk1"/>
              </a:solidFill>
              <a:latin typeface="Tahoma"/>
              <a:ea typeface="Tahoma"/>
              <a:cs typeface="Tahoma"/>
              <a:sym typeface="Tahoma"/>
            </a:endParaRPr>
          </a:p>
        </p:txBody>
      </p:sp>
      <p:sp>
        <p:nvSpPr>
          <p:cNvPr id="400" name="Google Shape;400;g36b824e2475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6b824e2475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Tahoma"/>
                <a:ea typeface="Tahoma"/>
                <a:cs typeface="Tahoma"/>
                <a:sym typeface="Tahoma"/>
              </a:rPr>
              <a:t>How you represent people impacts your audience’s perception. Ethical storytelling is about empathy and understanding, and about compassion, not about exposing, not about categorizing humans, not about providing stereotypes. Storytelling is a medium to fight stereotypes, but can also help their reproductions. A photo or film promotes a stereotype when it presents   simplified and   negative or misleading image of a person or group, reinforcing   generalizations  and categorisations from others. In early Hollywood films, Native Americans were often portrayed as savage, violent, brutal  characters. This  shaped public perception for decades with a wrong emphasis, contributing to misunderstandings, prejudice, and the marginalization of Native Americans from viewers of these films. Think always that “Digital storytelling role as a transformative medium for fostering inclusivity, amplifying marginalized voices, and reshaping global narratives” as put by specialist Kato Nabiry.</a:t>
            </a:r>
            <a:endParaRPr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410" name="Google Shape;410;g36b824e2475_0_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6b824e2475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Tahoma"/>
                <a:ea typeface="Tahoma"/>
                <a:cs typeface="Tahoma"/>
                <a:sym typeface="Tahoma"/>
              </a:rPr>
              <a:t>Choose sharing platforms thoughtfully, considering your audience and privacy. School-based platforms can be safer for student work but now in our post digital world the whole web is full of apps and platforms to share our content.  When we publish in the classroom in selected tools, is still important to thoughtfully use real name or pseudonym, your real details, and make sure you only connect to people you know well.</a:t>
            </a:r>
            <a:endParaRPr sz="1200" dirty="0">
              <a:solidFill>
                <a:schemeClr val="dk1"/>
              </a:solidFill>
              <a:latin typeface="Tahoma"/>
              <a:ea typeface="Tahoma"/>
              <a:cs typeface="Tahoma"/>
              <a:sym typeface="Tahoma"/>
            </a:endParaRPr>
          </a:p>
          <a:p>
            <a:pPr marL="0" lvl="0" indent="0" algn="l" rtl="0">
              <a:spcBef>
                <a:spcPts val="1200"/>
              </a:spcBef>
              <a:spcAft>
                <a:spcPts val="0"/>
              </a:spcAft>
              <a:buNone/>
            </a:pPr>
            <a:r>
              <a:rPr lang="en" sz="1200" dirty="0">
                <a:solidFill>
                  <a:schemeClr val="dk1"/>
                </a:solidFill>
                <a:latin typeface="Tahoma"/>
                <a:ea typeface="Tahoma"/>
                <a:cs typeface="Tahoma"/>
                <a:sym typeface="Tahoma"/>
              </a:rPr>
              <a:t>About social media: Sharing digital photo stories on social media platforms like Instagram, TikTok, or Facebook can amplify your voice and help you reach wider audiences.  However its ruled by some challenges such as the loss of control over context and meaning (our content is open to any interpretation from others that can change its original meaning or purpose). Also the permanence of the digital footprint (think twice what you post there- it can maybe stay for a very long time there with you, seeing it from the future, not happy with it) .Think of privacy, care, respect and transparency.</a:t>
            </a:r>
          </a:p>
          <a:p>
            <a:pPr marL="0" lvl="0" indent="0" algn="l" rtl="0">
              <a:spcBef>
                <a:spcPts val="1200"/>
              </a:spcBef>
              <a:spcAft>
                <a:spcPts val="0"/>
              </a:spcAft>
              <a:buNone/>
            </a:pPr>
            <a:r>
              <a:rPr lang="en-US" dirty="0"/>
              <a:t>Dedicated storytelling platforms like </a:t>
            </a:r>
            <a:r>
              <a:rPr lang="en-US" dirty="0" err="1"/>
              <a:t>Storybird</a:t>
            </a:r>
            <a:r>
              <a:rPr lang="en-US" dirty="0"/>
              <a:t> or Book Creator are designed for students. They often have better privacy controls and are educational-focused environments.</a:t>
            </a:r>
          </a:p>
          <a:p>
            <a:pPr marL="0" lvl="0" indent="0" algn="l" rtl="0">
              <a:spcBef>
                <a:spcPts val="1200"/>
              </a:spcBef>
              <a:spcAft>
                <a:spcPts val="0"/>
              </a:spcAft>
              <a:buNone/>
            </a:pPr>
            <a:endParaRPr lang="en-US" dirty="0"/>
          </a:p>
          <a:p>
            <a:pPr marL="0" lvl="0" indent="0" algn="l" rtl="0">
              <a:spcBef>
                <a:spcPts val="1200"/>
              </a:spcBef>
              <a:spcAft>
                <a:spcPts val="0"/>
              </a:spcAft>
              <a:buNone/>
            </a:pPr>
            <a:r>
              <a:rPr lang="en-US" sz="1100" b="1" i="0" u="none" strike="noStrike" cap="none" dirty="0">
                <a:solidFill>
                  <a:srgbClr val="000000"/>
                </a:solidFill>
                <a:effectLst/>
                <a:latin typeface="Arial"/>
                <a:ea typeface="Arial"/>
                <a:cs typeface="Arial"/>
                <a:sym typeface="Arial"/>
              </a:rPr>
              <a:t>REMEMBER</a:t>
            </a:r>
            <a:r>
              <a:rPr lang="en-US" sz="1100" b="0" i="0" u="none" strike="noStrike" cap="none" dirty="0">
                <a:solidFill>
                  <a:srgbClr val="000000"/>
                </a:solidFill>
                <a:effectLst/>
                <a:latin typeface="Arial"/>
                <a:ea typeface="Arial"/>
                <a:cs typeface="Arial"/>
                <a:sym typeface="Arial"/>
              </a:rPr>
              <a:t>: You don't HAVE to publish everything publicly. Some stories are meaningful even if only you, your teacher, and your classmates see them. Not everything needs to be online</a:t>
            </a:r>
            <a:endParaRPr dirty="0"/>
          </a:p>
        </p:txBody>
      </p:sp>
      <p:sp>
        <p:nvSpPr>
          <p:cNvPr id="430" name="Google Shape;430;g36b824e2475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6b8404688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g36b8404688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This isn't the end—it's the beginning. You have foundational skills, but mastery comes through practice.</a:t>
            </a:r>
          </a:p>
          <a:p>
            <a:pPr marL="158750" indent="0">
              <a:buNone/>
            </a:pPr>
            <a:endParaRPr lang="en-US" dirty="0"/>
          </a:p>
        </p:txBody>
      </p:sp>
    </p:spTree>
    <p:extLst>
      <p:ext uri="{BB962C8B-B14F-4D97-AF65-F5344CB8AC3E}">
        <p14:creationId xmlns:p14="http://schemas.microsoft.com/office/powerpoint/2010/main" val="1996009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What's most important is that you now have a complete toolkit. You understand the WHY (stories create emotional connection and learning). You understand the HOW (planning, shooting, editing, enhancing). And you understand the RESPONSIBILITY (ethics, consent, representation).</a:t>
            </a:r>
          </a:p>
          <a:p>
            <a:pPr marL="158750" indent="0">
              <a:buNone/>
            </a:pPr>
            <a:r>
              <a:rPr lang="en-US" dirty="0"/>
              <a:t>These skills transfer. Whether you're creating a science presentation, a historical analysis, a personal narrative, or social media content, you now think like a storyteller. You consider audience, emotion, structure, ethics.</a:t>
            </a:r>
          </a:p>
          <a:p>
            <a:endParaRPr lang="en-US" dirty="0"/>
          </a:p>
        </p:txBody>
      </p:sp>
    </p:spTree>
    <p:extLst>
      <p:ext uri="{BB962C8B-B14F-4D97-AF65-F5344CB8AC3E}">
        <p14:creationId xmlns:p14="http://schemas.microsoft.com/office/powerpoint/2010/main" val="2571123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6b824e2475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g36b824e2475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6b824e2475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44" name="Google Shape;544;g36b824e2475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6b824e2475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g36b824e2475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CONTENT evaluation is about storytelling effectiveness.</a:t>
            </a:r>
          </a:p>
          <a:p>
            <a:pPr marL="158750" indent="0">
              <a:buNone/>
            </a:pPr>
            <a:r>
              <a:rPr lang="en-US" dirty="0"/>
              <a:t>TECHNICAL evaluation is about craft. Watch your story on mute—do the images tell the story visually? Listen to it without watching—does the audio stand alone? Both should be strong.</a:t>
            </a:r>
          </a:p>
          <a:p>
            <a:pPr marL="158750" indent="0">
              <a:buNone/>
            </a:pPr>
            <a:r>
              <a:rPr lang="en-US" sz="1100" b="0" i="0" u="none" strike="noStrike" cap="none" dirty="0">
                <a:solidFill>
                  <a:srgbClr val="000000"/>
                </a:solidFill>
                <a:effectLst/>
                <a:latin typeface="Arial"/>
                <a:ea typeface="Arial"/>
                <a:cs typeface="Arial"/>
                <a:sym typeface="Arial"/>
              </a:rPr>
              <a:t>ETHICAL evaluation is about responsibility.</a:t>
            </a:r>
          </a:p>
          <a:p>
            <a:pPr marL="158750" indent="0">
              <a:buNone/>
            </a:pPr>
            <a:r>
              <a:rPr lang="en-US" sz="1100" b="0" i="0" u="none" strike="noStrike" cap="none" dirty="0">
                <a:solidFill>
                  <a:srgbClr val="000000"/>
                </a:solidFill>
                <a:effectLst/>
                <a:latin typeface="Arial"/>
                <a:ea typeface="Arial"/>
                <a:cs typeface="Arial"/>
                <a:sym typeface="Arial"/>
              </a:rPr>
              <a:t>IMPACT evaluation is about efficacy.</a:t>
            </a:r>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r>
              <a:rPr lang="en-US" sz="1100" b="0" i="0" u="none" strike="noStrike" cap="none" dirty="0">
                <a:solidFill>
                  <a:srgbClr val="000000"/>
                </a:solidFill>
                <a:effectLst/>
                <a:latin typeface="Arial"/>
                <a:cs typeface="Arial"/>
                <a:sym typeface="Arial"/>
              </a:rPr>
              <a:t>Tip: watch your story as if you were the audience</a:t>
            </a:r>
          </a:p>
          <a:p>
            <a:pPr marL="158750" indent="0">
              <a:buNone/>
            </a:pPr>
            <a:endParaRPr lang="en-US" dirty="0"/>
          </a:p>
        </p:txBody>
      </p:sp>
    </p:spTree>
    <p:extLst>
      <p:ext uri="{BB962C8B-B14F-4D97-AF65-F5344CB8AC3E}">
        <p14:creationId xmlns:p14="http://schemas.microsoft.com/office/powerpoint/2010/main" val="3520697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1C6E5F45-1EC6-B877-9295-CD887EB6D126}"/>
            </a:ext>
          </a:extLst>
        </p:cNvPr>
        <p:cNvGrpSpPr/>
        <p:nvPr/>
      </p:nvGrpSpPr>
      <p:grpSpPr>
        <a:xfrm>
          <a:off x="0" y="0"/>
          <a:ext cx="0" cy="0"/>
          <a:chOff x="0" y="0"/>
          <a:chExt cx="0" cy="0"/>
        </a:xfrm>
      </p:grpSpPr>
      <p:sp>
        <p:nvSpPr>
          <p:cNvPr id="125" name="Google Shape;125;g36b824e2475_0_101:notes">
            <a:extLst>
              <a:ext uri="{FF2B5EF4-FFF2-40B4-BE49-F238E27FC236}">
                <a16:creationId xmlns:a16="http://schemas.microsoft.com/office/drawing/2014/main" id="{3EFBD67E-1FAA-2566-EDB8-605A9BE4A2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sz="1200" dirty="0">
                <a:solidFill>
                  <a:schemeClr val="dk1"/>
                </a:solidFill>
                <a:latin typeface="Tahoma"/>
                <a:ea typeface="Tahoma"/>
                <a:cs typeface="Tahoma"/>
                <a:sym typeface="Tahoma"/>
              </a:rPr>
              <a:t>Hi class, for the last session of our course! Today let's explore how to create meaningful digital photo stories, their production techniques and get to think about  the ethics around creating and sharing. </a:t>
            </a:r>
            <a:endParaRPr dirty="0"/>
          </a:p>
        </p:txBody>
      </p:sp>
      <p:sp>
        <p:nvSpPr>
          <p:cNvPr id="126" name="Google Shape;126;g36b824e2475_0_101:notes">
            <a:extLst>
              <a:ext uri="{FF2B5EF4-FFF2-40B4-BE49-F238E27FC236}">
                <a16:creationId xmlns:a16="http://schemas.microsoft.com/office/drawing/2014/main" id="{BB389A6A-DEE4-07F4-C83D-8AA82E9C0D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6101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6b87f66f0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ahoma"/>
                <a:ea typeface="Tahoma"/>
                <a:cs typeface="Tahoma"/>
                <a:sym typeface="Tahoma"/>
              </a:rPr>
              <a:t> So far we worked with photos, photo stories, storyboards, have been studying images and their world.  Let’s develop and share our photo stories today! Here is where planning becomes reality!</a:t>
            </a: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37" name="Google Shape;137;g36b87f66f0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E60B310A-9522-82BD-CB43-1983CB2D7186}"/>
            </a:ext>
          </a:extLst>
        </p:cNvPr>
        <p:cNvGrpSpPr/>
        <p:nvPr/>
      </p:nvGrpSpPr>
      <p:grpSpPr>
        <a:xfrm>
          <a:off x="0" y="0"/>
          <a:ext cx="0" cy="0"/>
          <a:chOff x="0" y="0"/>
          <a:chExt cx="0" cy="0"/>
        </a:xfrm>
      </p:grpSpPr>
      <p:sp>
        <p:nvSpPr>
          <p:cNvPr id="258" name="Google Shape;258;g36b824e2475_0_497:notes">
            <a:extLst>
              <a:ext uri="{FF2B5EF4-FFF2-40B4-BE49-F238E27FC236}">
                <a16:creationId xmlns:a16="http://schemas.microsoft.com/office/drawing/2014/main" id="{D1DC4E5A-6444-71D9-166F-1529710388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b="0" i="0" u="none" strike="noStrike" cap="none" dirty="0">
                <a:solidFill>
                  <a:srgbClr val="000000"/>
                </a:solidFill>
                <a:effectLst/>
                <a:latin typeface="Arial"/>
                <a:ea typeface="Arial"/>
                <a:cs typeface="Arial"/>
                <a:sym typeface="Arial"/>
              </a:rPr>
              <a:t>This is the production sequence. Each part is done as a continuation of the previous one and demand skills, which we are developing. </a:t>
            </a:r>
            <a:r>
              <a:rPr lang="en" sz="1200" dirty="0">
                <a:solidFill>
                  <a:schemeClr val="dk1"/>
                </a:solidFill>
                <a:latin typeface="Tahoma"/>
                <a:ea typeface="Tahoma"/>
                <a:cs typeface="Tahoma"/>
                <a:sym typeface="Tahoma"/>
              </a:rPr>
              <a:t>From shooting images to editing and to adding multimedia elements there are tricks, techniques, tips, documentation you can find online for anything technical you don't know.  Let's explore some shooting tips now.</a:t>
            </a: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259" name="Google Shape;259;g36b824e2475_0_497:notes">
            <a:extLst>
              <a:ext uri="{FF2B5EF4-FFF2-40B4-BE49-F238E27FC236}">
                <a16:creationId xmlns:a16="http://schemas.microsoft.com/office/drawing/2014/main" id="{E829D496-DC6D-8034-67CB-8910A56894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3075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6b824e2475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Let's talk about actually shooting your story. These are fundamental principles that separate snapshots from storytelling images. We have seen several of these elements before, but let’s have a look at them once more.</a:t>
            </a:r>
            <a:endParaRPr dirty="0"/>
          </a:p>
        </p:txBody>
      </p:sp>
      <p:sp>
        <p:nvSpPr>
          <p:cNvPr id="148" name="Google Shape;148;g36b824e2475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6b824e2475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LIGHTING is your primary tool. Natural light is almost always better than flash, which can look harsh and artificial. </a:t>
            </a:r>
          </a:p>
          <a:p>
            <a:pPr marL="158750" indent="0">
              <a:buNone/>
            </a:pPr>
            <a:r>
              <a:rPr lang="en-US" sz="1100" b="0" i="0" u="none" strike="noStrike" cap="none" dirty="0">
                <a:solidFill>
                  <a:srgbClr val="000000"/>
                </a:solidFill>
                <a:effectLst/>
                <a:latin typeface="Arial"/>
                <a:ea typeface="Arial"/>
                <a:cs typeface="Arial"/>
                <a:sym typeface="Arial"/>
              </a:rPr>
              <a:t>If you're shooting indoors, position your subject near a window. </a:t>
            </a:r>
          </a:p>
          <a:p>
            <a:pPr marL="158750" indent="0">
              <a:buNone/>
            </a:pPr>
            <a:r>
              <a:rPr lang="en-US" sz="1100" b="0" i="0" u="none" strike="noStrike" cap="none" dirty="0">
                <a:solidFill>
                  <a:srgbClr val="000000"/>
                </a:solidFill>
                <a:effectLst/>
                <a:latin typeface="Arial"/>
                <a:ea typeface="Arial"/>
                <a:cs typeface="Arial"/>
                <a:sym typeface="Arial"/>
              </a:rPr>
              <a:t>Outside, early morning or late afternoon gives you that golden, directional light. </a:t>
            </a:r>
          </a:p>
          <a:p>
            <a:pPr marL="158750" indent="0">
              <a:buNone/>
            </a:pPr>
            <a:r>
              <a:rPr lang="en-US" sz="1100" b="0" i="0" u="none" strike="noStrike" cap="none" dirty="0">
                <a:solidFill>
                  <a:srgbClr val="000000"/>
                </a:solidFill>
                <a:effectLst/>
                <a:latin typeface="Arial"/>
                <a:ea typeface="Arial"/>
                <a:cs typeface="Arial"/>
                <a:sym typeface="Arial"/>
              </a:rPr>
              <a:t>Midday sun is harsh—if that's when you must shoot, find shade or use it intentionally for drama.</a:t>
            </a:r>
          </a:p>
          <a:p>
            <a:pPr marL="0" lvl="0" indent="0" algn="l" rtl="0">
              <a:spcBef>
                <a:spcPts val="1200"/>
              </a:spcBef>
              <a:spcAft>
                <a:spcPts val="0"/>
              </a:spcAft>
              <a:buNone/>
            </a:pPr>
            <a:endParaRPr sz="1200" dirty="0">
              <a:solidFill>
                <a:schemeClr val="dk1"/>
              </a:solidFill>
              <a:latin typeface="Tahoma"/>
              <a:ea typeface="Tahoma"/>
              <a:cs typeface="Tahoma"/>
              <a:sym typeface="Tahoma"/>
            </a:endParaRPr>
          </a:p>
        </p:txBody>
      </p:sp>
      <p:sp>
        <p:nvSpPr>
          <p:cNvPr id="160" name="Google Shape;160;g36b824e2475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6b824e2475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US" sz="1100" b="0" i="0" u="none" strike="noStrike" cap="none" dirty="0">
                <a:solidFill>
                  <a:srgbClr val="000000"/>
                </a:solidFill>
                <a:effectLst/>
                <a:latin typeface="Arial"/>
                <a:ea typeface="Arial"/>
                <a:cs typeface="Arial"/>
                <a:sym typeface="Arial"/>
              </a:rPr>
              <a:t>FOCUS matters enormously. Your camera (or phone) focuses on what you tap. Be intentional. In a portrait, focus on the eyes. In an action shot, focus on your subject. Modern phones can create background blur (portrait mode)—this is great for isolating subjects, but use it purposefully.</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 sz="1200" dirty="0">
                <a:solidFill>
                  <a:schemeClr val="dk1"/>
                </a:solidFill>
                <a:latin typeface="Tahoma"/>
                <a:ea typeface="Tahoma"/>
                <a:cs typeface="Tahoma"/>
                <a:sym typeface="Tahoma"/>
              </a:rPr>
              <a:t>Put your attention to your story’s main elements. </a:t>
            </a:r>
            <a:endParaRPr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72" name="Google Shape;172;g36b824e2475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3" name="Google Shape;13;p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4" name="Google Shape;14;p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0" name="Google Shape;70;p11"/>
          <p:cNvSpPr txBox="1">
            <a:spLocks noGrp="1"/>
          </p:cNvSpPr>
          <p:nvPr>
            <p:ph type="body" idx="1"/>
          </p:nvPr>
        </p:nvSpPr>
        <p:spPr>
          <a:xfrm rot="5400000">
            <a:off x="1154550" y="-125850"/>
            <a:ext cx="2262900"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71" name="Google Shape;71;p1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2" name="Google Shape;72;p1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3" name="Google Shape;73;p1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00" y="1085919"/>
            <a:ext cx="2925900"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6" name="Google Shape;76;p12"/>
          <p:cNvSpPr txBox="1">
            <a:spLocks noGrp="1"/>
          </p:cNvSpPr>
          <p:nvPr>
            <p:ph type="body" idx="1"/>
          </p:nvPr>
        </p:nvSpPr>
        <p:spPr>
          <a:xfrm rot="5400000">
            <a:off x="270600" y="95319"/>
            <a:ext cx="2925900"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77" name="Google Shape;77;p1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8" name="Google Shape;78;p1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9" name="Google Shape;79;p1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27392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75078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55670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61690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71428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49225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45698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61790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42900" y="1065213"/>
            <a:ext cx="3886200" cy="7350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7" name="Google Shape;17;p3"/>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18" name="Google Shape;18;p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9" name="Google Shape;19;p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0" name="Google Shape;20;p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06462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93543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68187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3" name="Google Shape;23;p4"/>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24" name="Google Shape;24;p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5" name="Google Shape;25;p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6" name="Google Shape;26;p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6" y="2203450"/>
            <a:ext cx="3886200" cy="681000"/>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9" name="Google Shape;29;p5"/>
          <p:cNvSpPr txBox="1">
            <a:spLocks noGrp="1"/>
          </p:cNvSpPr>
          <p:nvPr>
            <p:ph type="body" idx="1"/>
          </p:nvPr>
        </p:nvSpPr>
        <p:spPr>
          <a:xfrm>
            <a:off x="361156" y="1453357"/>
            <a:ext cx="3886200" cy="7500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1" name="Google Shape;31;p5"/>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2" name="Google Shape;32;p5"/>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5" name="Google Shape;35;p6"/>
          <p:cNvSpPr txBox="1">
            <a:spLocks noGrp="1"/>
          </p:cNvSpPr>
          <p:nvPr>
            <p:ph type="body" idx="1"/>
          </p:nvPr>
        </p:nvSpPr>
        <p:spPr>
          <a:xfrm>
            <a:off x="228600" y="800100"/>
            <a:ext cx="2019300" cy="22629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36" name="Google Shape;36;p6"/>
          <p:cNvSpPr txBox="1">
            <a:spLocks noGrp="1"/>
          </p:cNvSpPr>
          <p:nvPr>
            <p:ph type="body" idx="2"/>
          </p:nvPr>
        </p:nvSpPr>
        <p:spPr>
          <a:xfrm>
            <a:off x="2324100" y="800100"/>
            <a:ext cx="2019300" cy="22629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37" name="Google Shape;37;p6"/>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8" name="Google Shape;38;p6"/>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9" name="Google Shape;39;p6"/>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42" name="Google Shape;42;p7"/>
          <p:cNvSpPr txBox="1">
            <a:spLocks noGrp="1"/>
          </p:cNvSpPr>
          <p:nvPr>
            <p:ph type="body" idx="1"/>
          </p:nvPr>
        </p:nvSpPr>
        <p:spPr>
          <a:xfrm>
            <a:off x="228600" y="767556"/>
            <a:ext cx="2020200" cy="3198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43" name="Google Shape;43;p7"/>
          <p:cNvSpPr txBox="1">
            <a:spLocks noGrp="1"/>
          </p:cNvSpPr>
          <p:nvPr>
            <p:ph type="body" idx="2"/>
          </p:nvPr>
        </p:nvSpPr>
        <p:spPr>
          <a:xfrm>
            <a:off x="228600" y="1087438"/>
            <a:ext cx="2020200" cy="19755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44" name="Google Shape;44;p7"/>
          <p:cNvSpPr txBox="1">
            <a:spLocks noGrp="1"/>
          </p:cNvSpPr>
          <p:nvPr>
            <p:ph type="body" idx="3"/>
          </p:nvPr>
        </p:nvSpPr>
        <p:spPr>
          <a:xfrm>
            <a:off x="2322513" y="767556"/>
            <a:ext cx="2020800" cy="3198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45" name="Google Shape;45;p7"/>
          <p:cNvSpPr txBox="1">
            <a:spLocks noGrp="1"/>
          </p:cNvSpPr>
          <p:nvPr>
            <p:ph type="body" idx="4"/>
          </p:nvPr>
        </p:nvSpPr>
        <p:spPr>
          <a:xfrm>
            <a:off x="2322513" y="1087438"/>
            <a:ext cx="2020800" cy="19755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46" name="Google Shape;46;p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7" name="Google Shape;47;p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8" name="Google Shape;48;p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51" name="Google Shape;51;p8"/>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2" name="Google Shape;52;p8"/>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3" name="Google Shape;53;p8"/>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200" cy="581100"/>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56" name="Google Shape;56;p9"/>
          <p:cNvSpPr txBox="1">
            <a:spLocks noGrp="1"/>
          </p:cNvSpPr>
          <p:nvPr>
            <p:ph type="body" idx="1"/>
          </p:nvPr>
        </p:nvSpPr>
        <p:spPr>
          <a:xfrm>
            <a:off x="1787525" y="136525"/>
            <a:ext cx="2556000" cy="2926500"/>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57" name="Google Shape;57;p9"/>
          <p:cNvSpPr txBox="1">
            <a:spLocks noGrp="1"/>
          </p:cNvSpPr>
          <p:nvPr>
            <p:ph type="body" idx="2"/>
          </p:nvPr>
        </p:nvSpPr>
        <p:spPr>
          <a:xfrm>
            <a:off x="228600" y="717550"/>
            <a:ext cx="1504200" cy="2345400"/>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58" name="Google Shape;58;p9"/>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9" name="Google Shape;59;p9"/>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0" name="Google Shape;60;p9"/>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500"/>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300"/>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65" name="Google Shape;65;p10"/>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6" name="Google Shape;66;p10"/>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7" name="Google Shape;67;p10"/>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7" name="Google Shape;7;p1"/>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188832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11/10/2025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19.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20.jp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20.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5.jpg"/><Relationship Id="rId7"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hyperlink" Target="http://europeana.org" TargetMode="External"/><Relationship Id="rId10" Type="http://schemas.openxmlformats.org/officeDocument/2006/relationships/hyperlink" Target="https://gifitup.net/en/" TargetMode="External"/><Relationship Id="rId4" Type="http://schemas.openxmlformats.org/officeDocument/2006/relationships/hyperlink" Target="http://archive.org" TargetMode="External"/><Relationship Id="rId9" Type="http://schemas.openxmlformats.org/officeDocument/2006/relationships/hyperlink" Target="https://archive2alive.e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jpeg"/><Relationship Id="rId7" Type="http://schemas.openxmlformats.org/officeDocument/2006/relationships/image" Target="../media/image8.png"/><Relationship Id="rId12" Type="http://schemas.openxmlformats.org/officeDocument/2006/relationships/hyperlink" Target="https://www.vev.design/" TargetMode="External"/><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28.jpeg"/><Relationship Id="rId11" Type="http://schemas.openxmlformats.org/officeDocument/2006/relationships/hyperlink" Target="https://clipchamp.com/en/" TargetMode="External"/><Relationship Id="rId5" Type="http://schemas.openxmlformats.org/officeDocument/2006/relationships/hyperlink" Target="https://www.audacityteam.org/download/" TargetMode="External"/><Relationship Id="rId10" Type="http://schemas.openxmlformats.org/officeDocument/2006/relationships/hyperlink" Target="https://www.wevideo.com/?sscid=CjwKCAjwxrLHBhA2EiwAu9EdM8VSFaDp-xYi8A8PwftkfEuHopCVHO_zRKdYir_Q7ve01SFGlmPB9hoC2oIQAvD_BwE&amp;gad_source=1&amp;gad_campaignid=18728557886&amp;gbraid=0AAAAApBCjPRdNhoB7-sWEwkCQf5BhyR7B&amp;gclid=CjwKCAjwxrLHBhA2EiwAu9EdM8VSFaDp-xYi8A8PwftkfEuHopCVHO_zRKdYir_Q7ve01SFGlmPB9hoC2oIQAvD_BwE" TargetMode="External"/><Relationship Id="rId4" Type="http://schemas.openxmlformats.org/officeDocument/2006/relationships/hyperlink" Target="https://www.canva.com/" TargetMode="External"/><Relationship Id="rId9" Type="http://schemas.openxmlformats.org/officeDocument/2006/relationships/image" Target="../media/image30.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hyperlink" Target="https://www.aejm.org/projects/the-diary-of-renia-spiegel-digital-storytelling-and-education-for-human-rights/%20%20https:/galiciajewishmuseum.org/en/projekty/the-diary-of-renia-spiege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hyperlink" Target="https://www.youtube.com/watch?v=xfiTQ7D9jB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8.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8.png"/><Relationship Id="rId7"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2.png"/><Relationship Id="rId7" Type="http://schemas.openxmlformats.org/officeDocument/2006/relationships/image" Target="../media/image45.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8.jpeg"/><Relationship Id="rId4" Type="http://schemas.openxmlformats.org/officeDocument/2006/relationships/image" Target="../media/image43.sv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9.png"/><Relationship Id="rId4" Type="http://schemas.openxmlformats.org/officeDocument/2006/relationships/image" Target="../media/image47.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hyperlink" Target="https://guides.library.georgetown.edu/c.php?g=75892&amp;p=489440" TargetMode="Externa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7.jp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9.png"/><Relationship Id="rId7" Type="http://schemas.openxmlformats.org/officeDocument/2006/relationships/image" Target="../media/image64.svg"/><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2.svg"/><Relationship Id="rId10" Type="http://schemas.openxmlformats.org/officeDocument/2006/relationships/image" Target="../media/image66.svg"/><Relationship Id="rId4" Type="http://schemas.openxmlformats.org/officeDocument/2006/relationships/image" Target="../media/image61.png"/><Relationship Id="rId9"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14.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83"/>
        <p:cNvGrpSpPr/>
        <p:nvPr/>
      </p:nvGrpSpPr>
      <p:grpSpPr>
        <a:xfrm>
          <a:off x="0" y="0"/>
          <a:ext cx="0" cy="0"/>
          <a:chOff x="0" y="0"/>
          <a:chExt cx="0" cy="0"/>
        </a:xfrm>
      </p:grpSpPr>
      <p:sp>
        <p:nvSpPr>
          <p:cNvPr id="84" name="Google Shape;84;p13"/>
          <p:cNvSpPr/>
          <p:nvPr/>
        </p:nvSpPr>
        <p:spPr>
          <a:xfrm rot="-1563210">
            <a:off x="-325034" y="101498"/>
            <a:ext cx="4172875" cy="2060617"/>
          </a:xfrm>
          <a:custGeom>
            <a:avLst/>
            <a:gdLst/>
            <a:ahLst/>
            <a:cxnLst/>
            <a:rect l="l" t="t" r="r" b="b"/>
            <a:pathLst>
              <a:path w="8330769" h="4104797" extrusionOk="0">
                <a:moveTo>
                  <a:pt x="0" y="0"/>
                </a:moveTo>
                <a:lnTo>
                  <a:pt x="8330770" y="0"/>
                </a:lnTo>
                <a:lnTo>
                  <a:pt x="8330770" y="4104797"/>
                </a:lnTo>
                <a:lnTo>
                  <a:pt x="0" y="4104797"/>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5" name="Google Shape;85;p13"/>
          <p:cNvSpPr/>
          <p:nvPr/>
        </p:nvSpPr>
        <p:spPr>
          <a:xfrm rot="4724778">
            <a:off x="221226" y="-1318627"/>
            <a:ext cx="2368560" cy="2600215"/>
          </a:xfrm>
          <a:custGeom>
            <a:avLst/>
            <a:gdLst/>
            <a:ahLst/>
            <a:cxnLst/>
            <a:rect l="l" t="t" r="r" b="b"/>
            <a:pathLst>
              <a:path w="4740855" h="5204531" extrusionOk="0">
                <a:moveTo>
                  <a:pt x="0" y="0"/>
                </a:moveTo>
                <a:lnTo>
                  <a:pt x="4740855" y="0"/>
                </a:lnTo>
                <a:lnTo>
                  <a:pt x="4740855" y="5204531"/>
                </a:lnTo>
                <a:lnTo>
                  <a:pt x="0" y="520453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 name="Google Shape;86;p13"/>
          <p:cNvSpPr txBox="1"/>
          <p:nvPr/>
        </p:nvSpPr>
        <p:spPr>
          <a:xfrm>
            <a:off x="3142436" y="2820407"/>
            <a:ext cx="2859127" cy="991041"/>
          </a:xfrm>
          <a:prstGeom prst="rect">
            <a:avLst/>
          </a:prstGeom>
          <a:noFill/>
          <a:ln>
            <a:noFill/>
          </a:ln>
        </p:spPr>
        <p:txBody>
          <a:bodyPr spcFirstLastPara="1" wrap="square" lIns="0" tIns="0" rIns="0" bIns="0" anchor="t" anchorCtr="0">
            <a:spAutoFit/>
          </a:bodyPr>
          <a:lstStyle/>
          <a:p>
            <a:pPr marL="0" marR="0" lvl="0" indent="0" algn="ctr" rtl="0">
              <a:lnSpc>
                <a:spcPct val="139964"/>
              </a:lnSpc>
              <a:spcBef>
                <a:spcPts val="0"/>
              </a:spcBef>
              <a:spcAft>
                <a:spcPts val="0"/>
              </a:spcAft>
              <a:buNone/>
            </a:pPr>
            <a:r>
              <a:rPr lang="en" sz="1400" b="1" dirty="0">
                <a:solidFill>
                  <a:srgbClr val="383936"/>
                </a:solidFill>
                <a:latin typeface="Arial"/>
                <a:ea typeface="Arial"/>
                <a:cs typeface="Arial"/>
                <a:sym typeface="Arial"/>
              </a:rPr>
              <a:t>WP3 Methodology</a:t>
            </a:r>
          </a:p>
          <a:p>
            <a:pPr lvl="0" algn="ctr">
              <a:lnSpc>
                <a:spcPct val="139964"/>
              </a:lnSpc>
            </a:pPr>
            <a:r>
              <a:rPr lang="en" sz="1600" b="1" dirty="0">
                <a:solidFill>
                  <a:srgbClr val="FFE1BC"/>
                </a:solidFill>
              </a:rPr>
              <a:t>Producing and Sharing Your Digital Photo Story</a:t>
            </a:r>
            <a:endParaRPr dirty="0">
              <a:solidFill>
                <a:srgbClr val="FFE1BC"/>
              </a:solidFill>
            </a:endParaRPr>
          </a:p>
        </p:txBody>
      </p:sp>
      <p:grpSp>
        <p:nvGrpSpPr>
          <p:cNvPr id="87" name="Google Shape;87;p13"/>
          <p:cNvGrpSpPr/>
          <p:nvPr/>
        </p:nvGrpSpPr>
        <p:grpSpPr>
          <a:xfrm>
            <a:off x="1702735" y="1230115"/>
            <a:ext cx="6436047" cy="1446825"/>
            <a:chOff x="3696" y="0"/>
            <a:chExt cx="17162793" cy="3858199"/>
          </a:xfrm>
        </p:grpSpPr>
        <p:sp>
          <p:nvSpPr>
            <p:cNvPr id="88" name="Google Shape;88;p13"/>
            <p:cNvSpPr/>
            <p:nvPr/>
          </p:nvSpPr>
          <p:spPr>
            <a:xfrm>
              <a:off x="4105" y="0"/>
              <a:ext cx="17162384" cy="3858199"/>
            </a:xfrm>
            <a:custGeom>
              <a:avLst/>
              <a:gdLst/>
              <a:ahLst/>
              <a:cxnLst/>
              <a:rect l="l" t="t" r="r" b="b"/>
              <a:pathLst>
                <a:path w="6151392" h="1382867" extrusionOk="0">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 name="Google Shape;89;p13"/>
            <p:cNvSpPr txBox="1"/>
            <p:nvPr/>
          </p:nvSpPr>
          <p:spPr>
            <a:xfrm>
              <a:off x="3696" y="598923"/>
              <a:ext cx="17159100" cy="2696805"/>
            </a:xfrm>
            <a:prstGeom prst="rect">
              <a:avLst/>
            </a:prstGeom>
            <a:noFill/>
            <a:ln>
              <a:noFill/>
            </a:ln>
          </p:spPr>
          <p:txBody>
            <a:bodyPr spcFirstLastPara="1" wrap="square" lIns="0" tIns="0" rIns="0" bIns="0" anchor="t" anchorCtr="0">
              <a:spAutoFit/>
            </a:bodyPr>
            <a:lstStyle/>
            <a:p>
              <a:pPr marL="0" marR="0" lvl="0" indent="0" algn="ctr" rtl="0">
                <a:lnSpc>
                  <a:spcPct val="105998"/>
                </a:lnSpc>
                <a:spcBef>
                  <a:spcPts val="0"/>
                </a:spcBef>
                <a:spcAft>
                  <a:spcPts val="0"/>
                </a:spcAft>
                <a:buNone/>
              </a:pPr>
              <a:r>
                <a:rPr lang="en-US" sz="3100" b="1" dirty="0">
                  <a:solidFill>
                    <a:schemeClr val="tx1"/>
                  </a:solidFill>
                  <a:latin typeface="Arial Black" panose="020B0A04020102020204" pitchFamily="34" charset="0"/>
                  <a:sym typeface="Arial"/>
                </a:rPr>
                <a:t>STORYTELLING THROUGH DIGITAL PHOTOGRAPHY </a:t>
              </a:r>
              <a:endParaRPr lang="en-US" sz="700" dirty="0">
                <a:solidFill>
                  <a:schemeClr val="tx1"/>
                </a:solidFill>
                <a:latin typeface="Arial Black" panose="020B0A04020102020204" pitchFamily="34" charset="0"/>
              </a:endParaRPr>
            </a:p>
          </p:txBody>
        </p:sp>
      </p:grpSp>
      <p:sp>
        <p:nvSpPr>
          <p:cNvPr id="90" name="Google Shape;90;p13"/>
          <p:cNvSpPr/>
          <p:nvPr/>
        </p:nvSpPr>
        <p:spPr>
          <a:xfrm>
            <a:off x="237697" y="2676940"/>
            <a:ext cx="2703584" cy="3474232"/>
          </a:xfrm>
          <a:custGeom>
            <a:avLst/>
            <a:gdLst/>
            <a:ahLst/>
            <a:cxnLst/>
            <a:rect l="l" t="t" r="r" b="b"/>
            <a:pathLst>
              <a:path w="5407168" h="6948463" extrusionOk="0">
                <a:moveTo>
                  <a:pt x="0" y="0"/>
                </a:moveTo>
                <a:lnTo>
                  <a:pt x="5407168" y="0"/>
                </a:lnTo>
                <a:lnTo>
                  <a:pt x="5407168" y="6948463"/>
                </a:lnTo>
                <a:lnTo>
                  <a:pt x="0" y="694846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 name="Google Shape;91;p13"/>
          <p:cNvSpPr/>
          <p:nvPr/>
        </p:nvSpPr>
        <p:spPr>
          <a:xfrm rot="9329096" flipH="1">
            <a:off x="4719565" y="2713472"/>
            <a:ext cx="6249705" cy="2988496"/>
          </a:xfrm>
          <a:custGeom>
            <a:avLst/>
            <a:gdLst/>
            <a:ahLst/>
            <a:cxnLst/>
            <a:rect l="l" t="t" r="r" b="b"/>
            <a:pathLst>
              <a:path w="12497380" h="5976020" extrusionOk="0">
                <a:moveTo>
                  <a:pt x="12497380" y="0"/>
                </a:moveTo>
                <a:lnTo>
                  <a:pt x="0" y="0"/>
                </a:lnTo>
                <a:lnTo>
                  <a:pt x="0" y="5976020"/>
                </a:lnTo>
                <a:lnTo>
                  <a:pt x="12497380" y="5976020"/>
                </a:lnTo>
                <a:lnTo>
                  <a:pt x="1249738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 name="Google Shape;92;p13"/>
          <p:cNvSpPr/>
          <p:nvPr/>
        </p:nvSpPr>
        <p:spPr>
          <a:xfrm rot="-4953377" flipH="1">
            <a:off x="5199560" y="3263047"/>
            <a:ext cx="2957885" cy="3158906"/>
          </a:xfrm>
          <a:custGeom>
            <a:avLst/>
            <a:gdLst/>
            <a:ahLst/>
            <a:cxnLst/>
            <a:rect l="l" t="t" r="r" b="b"/>
            <a:pathLst>
              <a:path w="5895392" h="6296050" extrusionOk="0">
                <a:moveTo>
                  <a:pt x="5895392" y="0"/>
                </a:moveTo>
                <a:lnTo>
                  <a:pt x="0" y="0"/>
                </a:lnTo>
                <a:lnTo>
                  <a:pt x="0" y="6296050"/>
                </a:lnTo>
                <a:lnTo>
                  <a:pt x="5895392" y="6296050"/>
                </a:lnTo>
                <a:lnTo>
                  <a:pt x="5895392"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 name="Google Shape;93;p13"/>
          <p:cNvSpPr/>
          <p:nvPr/>
        </p:nvSpPr>
        <p:spPr>
          <a:xfrm rot="-1432517">
            <a:off x="5710525" y="3506065"/>
            <a:ext cx="2132266" cy="2246641"/>
          </a:xfrm>
          <a:custGeom>
            <a:avLst/>
            <a:gdLst/>
            <a:ahLst/>
            <a:cxnLst/>
            <a:rect l="l" t="t" r="r" b="b"/>
            <a:pathLst>
              <a:path w="4261870" h="4490476" extrusionOk="0">
                <a:moveTo>
                  <a:pt x="0" y="0"/>
                </a:moveTo>
                <a:lnTo>
                  <a:pt x="4261870" y="0"/>
                </a:lnTo>
                <a:lnTo>
                  <a:pt x="4261870" y="4490476"/>
                </a:lnTo>
                <a:lnTo>
                  <a:pt x="0" y="4490476"/>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4" name="Google Shape;94;p13"/>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5" name="Google Shape;95;p13"/>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10">
              <a:alphaModFix amt="93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7C52E2EE-2BA2-6F73-861D-E79F7145F0FA}"/>
              </a:ext>
            </a:extLst>
          </p:cNvPr>
          <p:cNvSpPr txBox="1"/>
          <p:nvPr/>
        </p:nvSpPr>
        <p:spPr>
          <a:xfrm>
            <a:off x="6783134" y="4288502"/>
            <a:ext cx="2388931" cy="553998"/>
          </a:xfrm>
          <a:prstGeom prst="rect">
            <a:avLst/>
          </a:prstGeom>
          <a:noFill/>
        </p:spPr>
        <p:txBody>
          <a:bodyPr wrap="square" rtlCol="0">
            <a:spAutoFit/>
          </a:bodyPr>
          <a:lstStyle/>
          <a:p>
            <a:pPr algn="just"/>
            <a:r>
              <a:rPr lang="en-US" sz="600" dirty="0">
                <a:solidFill>
                  <a:srgbClr val="383936"/>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73">
          <a:extLst>
            <a:ext uri="{FF2B5EF4-FFF2-40B4-BE49-F238E27FC236}">
              <a16:creationId xmlns:a16="http://schemas.microsoft.com/office/drawing/2014/main" id="{95A4C7E2-9F00-167D-E398-C5C30711F006}"/>
            </a:ext>
          </a:extLst>
        </p:cNvPr>
        <p:cNvGrpSpPr/>
        <p:nvPr/>
      </p:nvGrpSpPr>
      <p:grpSpPr>
        <a:xfrm>
          <a:off x="0" y="0"/>
          <a:ext cx="0" cy="0"/>
          <a:chOff x="0" y="0"/>
          <a:chExt cx="0" cy="0"/>
        </a:xfrm>
      </p:grpSpPr>
      <p:sp>
        <p:nvSpPr>
          <p:cNvPr id="174" name="Google Shape;174;p20">
            <a:extLst>
              <a:ext uri="{FF2B5EF4-FFF2-40B4-BE49-F238E27FC236}">
                <a16:creationId xmlns:a16="http://schemas.microsoft.com/office/drawing/2014/main" id="{2C4A477D-6850-F6E3-E309-36D529F14661}"/>
              </a:ext>
            </a:extLst>
          </p:cNvPr>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5" name="Google Shape;175;p20">
            <a:extLst>
              <a:ext uri="{FF2B5EF4-FFF2-40B4-BE49-F238E27FC236}">
                <a16:creationId xmlns:a16="http://schemas.microsoft.com/office/drawing/2014/main" id="{433C1380-8C1B-52F3-AB7F-17FA26AF605D}"/>
              </a:ext>
            </a:extLst>
          </p:cNvPr>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6" name="Google Shape;176;p20" descr="Young boy playing in sea waves">
            <a:extLst>
              <a:ext uri="{FF2B5EF4-FFF2-40B4-BE49-F238E27FC236}">
                <a16:creationId xmlns:a16="http://schemas.microsoft.com/office/drawing/2014/main" id="{DD09DD5C-13CA-2A84-A2EE-1E4BAFB4E0DA}"/>
              </a:ext>
            </a:extLst>
          </p:cNvPr>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23341" t="11768" r="23341" b="-1176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9" name="Google Shape;179;p20">
            <a:extLst>
              <a:ext uri="{FF2B5EF4-FFF2-40B4-BE49-F238E27FC236}">
                <a16:creationId xmlns:a16="http://schemas.microsoft.com/office/drawing/2014/main" id="{0ECDF535-B697-A43E-819C-EC96B22FD5EF}"/>
              </a:ext>
            </a:extLst>
          </p:cNvPr>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0" name="Google Shape;180;p20">
            <a:extLst>
              <a:ext uri="{FF2B5EF4-FFF2-40B4-BE49-F238E27FC236}">
                <a16:creationId xmlns:a16="http://schemas.microsoft.com/office/drawing/2014/main" id="{675B9EAB-17F8-CD43-7ABB-741887CBEC97}"/>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1" name="Google Shape;181;p20">
            <a:extLst>
              <a:ext uri="{FF2B5EF4-FFF2-40B4-BE49-F238E27FC236}">
                <a16:creationId xmlns:a16="http://schemas.microsoft.com/office/drawing/2014/main" id="{30AF3BC0-B8DA-3F58-92C7-FD3653BC15F9}"/>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F8DC0F94-9FC1-CCAD-3A87-7280D19B7C4F}"/>
              </a:ext>
            </a:extLst>
          </p:cNvPr>
          <p:cNvSpPr txBox="1"/>
          <p:nvPr/>
        </p:nvSpPr>
        <p:spPr>
          <a:xfrm>
            <a:off x="809241" y="161094"/>
            <a:ext cx="4305199"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US" sz="2400" b="1" dirty="0">
                <a:solidFill>
                  <a:schemeClr val="dk1"/>
                </a:solidFill>
                <a:latin typeface="Arial Black" panose="020B0A04020102020204" pitchFamily="34" charset="0"/>
              </a:rPr>
              <a:t>3. AUTHENTIC MOMENTS</a:t>
            </a:r>
            <a:endParaRPr sz="2400" b="1" dirty="0">
              <a:solidFill>
                <a:srgbClr val="293739"/>
              </a:solidFill>
            </a:endParaRPr>
          </a:p>
        </p:txBody>
      </p:sp>
      <p:sp>
        <p:nvSpPr>
          <p:cNvPr id="3" name="Google Shape;165;p19">
            <a:extLst>
              <a:ext uri="{FF2B5EF4-FFF2-40B4-BE49-F238E27FC236}">
                <a16:creationId xmlns:a16="http://schemas.microsoft.com/office/drawing/2014/main" id="{46A8027A-819F-A3B9-5726-EB35510E4CDD}"/>
              </a:ext>
            </a:extLst>
          </p:cNvPr>
          <p:cNvSpPr txBox="1"/>
          <p:nvPr/>
        </p:nvSpPr>
        <p:spPr>
          <a:xfrm>
            <a:off x="572622" y="1091404"/>
            <a:ext cx="4605140" cy="3431709"/>
          </a:xfrm>
          <a:prstGeom prst="rect">
            <a:avLst/>
          </a:prstGeom>
          <a:noFill/>
          <a:ln>
            <a:noFill/>
          </a:ln>
        </p:spPr>
        <p:txBody>
          <a:bodyPr spcFirstLastPara="1" wrap="square" lIns="0" tIns="0" rIns="0" bIns="0" anchor="t" anchorCtr="0">
            <a:spAutoFit/>
          </a:bodyPr>
          <a:lstStyle/>
          <a:p>
            <a:pPr marL="457200" indent="-342900">
              <a:lnSpc>
                <a:spcPct val="150000"/>
              </a:lnSpc>
              <a:spcBef>
                <a:spcPts val="1200"/>
              </a:spcBef>
              <a:buClr>
                <a:schemeClr val="dk1"/>
              </a:buClr>
              <a:buSzPts val="1800"/>
              <a:buFont typeface="Arial"/>
              <a:buChar char="●"/>
            </a:pPr>
            <a:r>
              <a:rPr lang="en-US" sz="1800" dirty="0"/>
              <a:t>Capture genuine expressions and actions</a:t>
            </a:r>
          </a:p>
          <a:p>
            <a:pPr marL="457200" indent="-342900">
              <a:lnSpc>
                <a:spcPct val="150000"/>
              </a:lnSpc>
              <a:spcBef>
                <a:spcPts val="1200"/>
              </a:spcBef>
              <a:buClr>
                <a:schemeClr val="dk1"/>
              </a:buClr>
              <a:buSzPts val="1800"/>
              <a:buFont typeface="Arial"/>
              <a:buChar char="●"/>
            </a:pPr>
            <a:r>
              <a:rPr lang="en-US" sz="1800" dirty="0"/>
              <a:t>Candid or spontaneous often beats posed</a:t>
            </a:r>
          </a:p>
          <a:p>
            <a:pPr marL="457200" indent="-342900">
              <a:lnSpc>
                <a:spcPct val="150000"/>
              </a:lnSpc>
              <a:spcBef>
                <a:spcPts val="1200"/>
              </a:spcBef>
              <a:buClr>
                <a:schemeClr val="dk1"/>
              </a:buClr>
              <a:buSzPts val="1800"/>
              <a:buFont typeface="Arial"/>
              <a:buChar char="●"/>
            </a:pPr>
            <a:r>
              <a:rPr lang="en-US" sz="1800" dirty="0"/>
              <a:t>Patience is key! Wait for the “decisive moment”</a:t>
            </a:r>
          </a:p>
          <a:p>
            <a:pPr marL="114300">
              <a:lnSpc>
                <a:spcPct val="150000"/>
              </a:lnSpc>
              <a:spcBef>
                <a:spcPts val="1200"/>
              </a:spcBef>
              <a:buClr>
                <a:schemeClr val="dk1"/>
              </a:buClr>
              <a:buSzPts val="1800"/>
            </a:pPr>
            <a:endParaRPr lang="en-US" dirty="0"/>
          </a:p>
        </p:txBody>
      </p:sp>
    </p:spTree>
    <p:extLst>
      <p:ext uri="{BB962C8B-B14F-4D97-AF65-F5344CB8AC3E}">
        <p14:creationId xmlns:p14="http://schemas.microsoft.com/office/powerpoint/2010/main" val="3710243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185"/>
        <p:cNvGrpSpPr/>
        <p:nvPr/>
      </p:nvGrpSpPr>
      <p:grpSpPr>
        <a:xfrm>
          <a:off x="0" y="0"/>
          <a:ext cx="0" cy="0"/>
          <a:chOff x="0" y="0"/>
          <a:chExt cx="0" cy="0"/>
        </a:xfrm>
      </p:grpSpPr>
      <p:sp>
        <p:nvSpPr>
          <p:cNvPr id="186" name="Google Shape;186;p21"/>
          <p:cNvSpPr/>
          <p:nvPr/>
        </p:nvSpPr>
        <p:spPr>
          <a:xfrm rot="742437">
            <a:off x="6452877" y="-1617752"/>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7" name="Google Shape;187;p21"/>
          <p:cNvSpPr/>
          <p:nvPr/>
        </p:nvSpPr>
        <p:spPr>
          <a:xfrm rot="742437">
            <a:off x="6676923" y="-1436705"/>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219" name="Google Shape;219;p21"/>
          <p:cNvSpPr/>
          <p:nvPr/>
        </p:nvSpPr>
        <p:spPr>
          <a:xfrm rot="316874">
            <a:off x="-204454" y="-1472547"/>
            <a:ext cx="3805361" cy="366269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0" name="Google Shape;220;p21"/>
          <p:cNvSpPr/>
          <p:nvPr/>
        </p:nvSpPr>
        <p:spPr>
          <a:xfrm rot="333597">
            <a:off x="-237737" y="-1517117"/>
            <a:ext cx="3615162" cy="347679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1" name="Google Shape;221;p21" descr="Woman editing photograph on computer"/>
          <p:cNvSpPr/>
          <p:nvPr/>
        </p:nvSpPr>
        <p:spPr>
          <a:xfrm rot="-60000">
            <a:off x="89507" y="-1239486"/>
            <a:ext cx="3070243" cy="3059868"/>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5"/>
            <a:stretch>
              <a:fillRect t="23343" b="-23343"/>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2" name="Google Shape;232;p21"/>
          <p:cNvSpPr txBox="1"/>
          <p:nvPr/>
        </p:nvSpPr>
        <p:spPr>
          <a:xfrm>
            <a:off x="3476327" y="1191678"/>
            <a:ext cx="5463867" cy="1958228"/>
          </a:xfrm>
          <a:prstGeom prst="rect">
            <a:avLst/>
          </a:prstGeom>
          <a:noFill/>
          <a:ln>
            <a:noFill/>
          </a:ln>
        </p:spPr>
        <p:txBody>
          <a:bodyPr spcFirstLastPara="1" wrap="square" lIns="0" tIns="0" rIns="0" bIns="0" anchor="t" anchorCtr="0">
            <a:spAutoFit/>
          </a:bodyPr>
          <a:lstStyle/>
          <a:p>
            <a:pPr marL="114300" lvl="0" algn="l" rtl="0">
              <a:lnSpc>
                <a:spcPct val="115000"/>
              </a:lnSpc>
              <a:spcBef>
                <a:spcPts val="1200"/>
              </a:spcBef>
              <a:spcAft>
                <a:spcPts val="0"/>
              </a:spcAft>
              <a:buClr>
                <a:schemeClr val="dk1"/>
              </a:buClr>
              <a:buSzPts val="1800"/>
            </a:pPr>
            <a:r>
              <a:rPr lang="en" sz="1500" b="1" dirty="0">
                <a:solidFill>
                  <a:schemeClr val="dk1"/>
                </a:solidFill>
                <a:latin typeface="+mn-lt"/>
                <a:ea typeface="Tahoma"/>
                <a:cs typeface="Tahoma"/>
                <a:sym typeface="Tahoma"/>
              </a:rPr>
              <a:t>Selection Principles</a:t>
            </a:r>
          </a:p>
          <a:p>
            <a:pPr marL="457200" lvl="0" indent="-342900" algn="l" rtl="0">
              <a:lnSpc>
                <a:spcPct val="150000"/>
              </a:lnSpc>
              <a:spcBef>
                <a:spcPts val="1200"/>
              </a:spcBef>
              <a:spcAft>
                <a:spcPts val="0"/>
              </a:spcAft>
              <a:buClr>
                <a:schemeClr val="dk1"/>
              </a:buClr>
              <a:buSzPts val="1800"/>
              <a:buChar char="●"/>
            </a:pPr>
            <a:r>
              <a:rPr lang="en" sz="1500" dirty="0">
                <a:solidFill>
                  <a:schemeClr val="dk1"/>
                </a:solidFill>
                <a:latin typeface="Tahoma"/>
                <a:ea typeface="Tahoma"/>
                <a:cs typeface="Tahoma"/>
                <a:sym typeface="Tahoma"/>
              </a:rPr>
              <a:t>Choose images that clearly communicate your message</a:t>
            </a:r>
            <a:endParaRPr sz="1500" dirty="0">
              <a:solidFill>
                <a:schemeClr val="dk1"/>
              </a:solidFill>
              <a:latin typeface="Tahoma"/>
              <a:ea typeface="Tahoma"/>
              <a:cs typeface="Tahoma"/>
              <a:sym typeface="Tahoma"/>
            </a:endParaRPr>
          </a:p>
          <a:p>
            <a:pPr marL="457200" lvl="0" indent="-342900">
              <a:lnSpc>
                <a:spcPct val="150000"/>
              </a:lnSpc>
              <a:buClr>
                <a:schemeClr val="dk1"/>
              </a:buClr>
              <a:buSzPts val="1800"/>
              <a:buChar char="●"/>
            </a:pPr>
            <a:r>
              <a:rPr lang="en" sz="1500" dirty="0">
                <a:solidFill>
                  <a:schemeClr val="dk1"/>
                </a:solidFill>
                <a:latin typeface="Tahoma"/>
                <a:ea typeface="Tahoma"/>
                <a:cs typeface="Tahoma"/>
                <a:sym typeface="Tahoma"/>
              </a:rPr>
              <a:t>Avoid redundant photos (unless repetition serves a puropose)</a:t>
            </a:r>
          </a:p>
          <a:p>
            <a:pPr marL="457200" lvl="0" indent="-342900">
              <a:lnSpc>
                <a:spcPct val="150000"/>
              </a:lnSpc>
              <a:buClr>
                <a:schemeClr val="dk1"/>
              </a:buClr>
              <a:buSzPts val="1800"/>
              <a:buChar char="●"/>
            </a:pPr>
            <a:r>
              <a:rPr lang="en" sz="1500" dirty="0">
                <a:solidFill>
                  <a:schemeClr val="dk1"/>
                </a:solidFill>
                <a:latin typeface="Tahoma"/>
                <a:ea typeface="Tahoma"/>
                <a:cs typeface="Tahoma"/>
                <a:sym typeface="Tahoma"/>
              </a:rPr>
              <a:t>Remove images that distract or confuse</a:t>
            </a:r>
          </a:p>
        </p:txBody>
      </p:sp>
      <p:sp>
        <p:nvSpPr>
          <p:cNvPr id="255" name="Google Shape;255;p21"/>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6" name="Google Shape;256;p21"/>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1EACA39E-8029-422D-A55F-1B7C2FA5DC57}"/>
              </a:ext>
            </a:extLst>
          </p:cNvPr>
          <p:cNvSpPr txBox="1"/>
          <p:nvPr/>
        </p:nvSpPr>
        <p:spPr>
          <a:xfrm>
            <a:off x="3761396" y="53576"/>
            <a:ext cx="4305199" cy="115724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s-ES" sz="2400" b="1" dirty="0" err="1">
                <a:solidFill>
                  <a:schemeClr val="dk1"/>
                </a:solidFill>
                <a:latin typeface="Arial Black" panose="020B0A04020102020204" pitchFamily="34" charset="0"/>
              </a:rPr>
              <a:t>Editing</a:t>
            </a:r>
            <a:r>
              <a:rPr lang="es-ES" sz="2400" b="1" dirty="0">
                <a:solidFill>
                  <a:schemeClr val="dk1"/>
                </a:solidFill>
                <a:latin typeface="Arial Black" panose="020B0A04020102020204" pitchFamily="34" charset="0"/>
              </a:rPr>
              <a:t> </a:t>
            </a:r>
            <a:r>
              <a:rPr lang="es-ES" sz="2400" b="1" dirty="0" err="1">
                <a:solidFill>
                  <a:schemeClr val="dk1"/>
                </a:solidFill>
                <a:latin typeface="Arial Black" panose="020B0A04020102020204" pitchFamily="34" charset="0"/>
              </a:rPr>
              <a:t>Basics</a:t>
            </a:r>
            <a:r>
              <a:rPr lang="es-ES" sz="2400" b="1" dirty="0">
                <a:solidFill>
                  <a:schemeClr val="dk1"/>
                </a:solidFill>
                <a:latin typeface="Arial Black" panose="020B0A04020102020204" pitchFamily="34" charset="0"/>
              </a:rPr>
              <a:t>-</a:t>
            </a:r>
          </a:p>
          <a:p>
            <a:pPr marL="0" lvl="0" indent="0" algn="l" rtl="0">
              <a:lnSpc>
                <a:spcPct val="115000"/>
              </a:lnSpc>
              <a:spcBef>
                <a:spcPts val="1200"/>
              </a:spcBef>
              <a:spcAft>
                <a:spcPts val="0"/>
              </a:spcAft>
              <a:buSzPts val="1100"/>
              <a:buNone/>
            </a:pPr>
            <a:r>
              <a:rPr lang="es-ES" sz="2400" b="1" dirty="0" err="1">
                <a:solidFill>
                  <a:schemeClr val="dk1"/>
                </a:solidFill>
                <a:latin typeface="Arial Black" panose="020B0A04020102020204" pitchFamily="34" charset="0"/>
              </a:rPr>
              <a:t>The</a:t>
            </a:r>
            <a:r>
              <a:rPr lang="es-ES" sz="2400" b="1" dirty="0">
                <a:solidFill>
                  <a:schemeClr val="dk1"/>
                </a:solidFill>
                <a:latin typeface="Arial Black" panose="020B0A04020102020204" pitchFamily="34" charset="0"/>
              </a:rPr>
              <a:t> </a:t>
            </a:r>
            <a:r>
              <a:rPr lang="es-ES" sz="2400" b="1" dirty="0" err="1">
                <a:solidFill>
                  <a:schemeClr val="dk1"/>
                </a:solidFill>
                <a:latin typeface="Arial Black" panose="020B0A04020102020204" pitchFamily="34" charset="0"/>
              </a:rPr>
              <a:t>Selection</a:t>
            </a:r>
            <a:r>
              <a:rPr lang="es-ES" sz="2400" b="1" dirty="0">
                <a:solidFill>
                  <a:schemeClr val="dk1"/>
                </a:solidFill>
                <a:latin typeface="Arial Black" panose="020B0A04020102020204" pitchFamily="34" charset="0"/>
              </a:rPr>
              <a:t> </a:t>
            </a:r>
            <a:r>
              <a:rPr lang="es-ES" sz="2400" b="1" dirty="0" err="1">
                <a:solidFill>
                  <a:schemeClr val="dk1"/>
                </a:solidFill>
                <a:latin typeface="Arial Black" panose="020B0A04020102020204" pitchFamily="34" charset="0"/>
              </a:rPr>
              <a:t>Process</a:t>
            </a:r>
            <a:endParaRPr sz="2400" b="1" dirty="0">
              <a:solidFill>
                <a:srgbClr val="293739"/>
              </a:solidFill>
            </a:endParaRPr>
          </a:p>
        </p:txBody>
      </p:sp>
      <p:sp>
        <p:nvSpPr>
          <p:cNvPr id="3" name="Google Shape;232;p21">
            <a:extLst>
              <a:ext uri="{FF2B5EF4-FFF2-40B4-BE49-F238E27FC236}">
                <a16:creationId xmlns:a16="http://schemas.microsoft.com/office/drawing/2014/main" id="{C593E4D9-5EE1-ED6B-826C-9A412F227447}"/>
              </a:ext>
            </a:extLst>
          </p:cNvPr>
          <p:cNvSpPr txBox="1"/>
          <p:nvPr/>
        </p:nvSpPr>
        <p:spPr>
          <a:xfrm>
            <a:off x="1029462" y="2785998"/>
            <a:ext cx="5463867" cy="1923604"/>
          </a:xfrm>
          <a:prstGeom prst="rect">
            <a:avLst/>
          </a:prstGeom>
          <a:noFill/>
          <a:ln>
            <a:noFill/>
          </a:ln>
        </p:spPr>
        <p:txBody>
          <a:bodyPr spcFirstLastPara="1" wrap="square" lIns="0" tIns="0" rIns="0" bIns="0" anchor="t" anchorCtr="0">
            <a:spAutoFit/>
          </a:bodyPr>
          <a:lstStyle/>
          <a:p>
            <a:pPr marL="114300" lvl="0" algn="l" rtl="0">
              <a:spcBef>
                <a:spcPts val="1200"/>
              </a:spcBef>
              <a:spcAft>
                <a:spcPts val="0"/>
              </a:spcAft>
              <a:buClr>
                <a:schemeClr val="dk1"/>
              </a:buClr>
              <a:buSzPts val="1800"/>
            </a:pPr>
            <a:r>
              <a:rPr lang="en-US" sz="1500" b="1" dirty="0">
                <a:solidFill>
                  <a:schemeClr val="dk1"/>
                </a:solidFill>
                <a:latin typeface="+mj-lt"/>
                <a:ea typeface="Tahoma"/>
                <a:cs typeface="Tahoma"/>
                <a:sym typeface="Tahoma"/>
              </a:rPr>
              <a:t>Questions to ask:</a:t>
            </a:r>
            <a:endParaRPr lang="en" sz="1500" b="1" dirty="0">
              <a:solidFill>
                <a:schemeClr val="dk1"/>
              </a:solidFill>
              <a:latin typeface="+mj-lt"/>
              <a:ea typeface="Tahoma"/>
              <a:cs typeface="Tahoma"/>
              <a:sym typeface="Tahoma"/>
            </a:endParaRPr>
          </a:p>
          <a:p>
            <a:pPr marL="457200" lvl="0" indent="-342900" algn="l" rtl="0">
              <a:spcBef>
                <a:spcPts val="1200"/>
              </a:spcBef>
              <a:spcAft>
                <a:spcPts val="0"/>
              </a:spcAft>
              <a:buClr>
                <a:schemeClr val="dk1"/>
              </a:buClr>
              <a:buSzPts val="1800"/>
              <a:buChar char="●"/>
            </a:pPr>
            <a:r>
              <a:rPr lang="en-US" sz="1500" dirty="0">
                <a:solidFill>
                  <a:schemeClr val="dk1"/>
                </a:solidFill>
                <a:latin typeface="Tahoma"/>
                <a:ea typeface="Tahoma"/>
                <a:cs typeface="Tahoma"/>
                <a:sym typeface="Tahoma"/>
              </a:rPr>
              <a:t>Does this image advance my story?</a:t>
            </a:r>
          </a:p>
          <a:p>
            <a:pPr marL="457200" indent="-342900">
              <a:spcBef>
                <a:spcPts val="1200"/>
              </a:spcBef>
              <a:buClr>
                <a:schemeClr val="dk1"/>
              </a:buClr>
              <a:buSzPts val="1800"/>
              <a:buFont typeface="Arial"/>
              <a:buChar char="●"/>
            </a:pPr>
            <a:r>
              <a:rPr lang="en-US" sz="1500" dirty="0"/>
              <a:t>What emotion or information does it convey?</a:t>
            </a:r>
          </a:p>
          <a:p>
            <a:pPr marL="457200" indent="-342900">
              <a:spcBef>
                <a:spcPts val="1200"/>
              </a:spcBef>
              <a:buClr>
                <a:schemeClr val="dk1"/>
              </a:buClr>
              <a:buSzPts val="1800"/>
              <a:buFont typeface="Arial"/>
              <a:buChar char="●"/>
            </a:pPr>
            <a:r>
              <a:rPr lang="en-US" sz="1500" dirty="0"/>
              <a:t>Is it visually strong (composition, light, clarity)?</a:t>
            </a:r>
          </a:p>
          <a:p>
            <a:pPr marL="457200" indent="-342900">
              <a:spcBef>
                <a:spcPts val="1200"/>
              </a:spcBef>
              <a:buClr>
                <a:schemeClr val="dk1"/>
              </a:buClr>
              <a:buSzPts val="1800"/>
              <a:buFont typeface="Arial"/>
              <a:buChar char="●"/>
            </a:pPr>
            <a:r>
              <a:rPr lang="en-US" sz="1500" dirty="0"/>
              <a:t>Does it work with the other images as a sequence?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60"/>
        <p:cNvGrpSpPr/>
        <p:nvPr/>
      </p:nvGrpSpPr>
      <p:grpSpPr>
        <a:xfrm>
          <a:off x="0" y="0"/>
          <a:ext cx="0" cy="0"/>
          <a:chOff x="0" y="0"/>
          <a:chExt cx="0" cy="0"/>
        </a:xfrm>
      </p:grpSpPr>
      <p:sp>
        <p:nvSpPr>
          <p:cNvPr id="3" name="Google Shape;186;p21">
            <a:extLst>
              <a:ext uri="{FF2B5EF4-FFF2-40B4-BE49-F238E27FC236}">
                <a16:creationId xmlns:a16="http://schemas.microsoft.com/office/drawing/2014/main" id="{953E12B2-EAF3-95CD-B089-9370897E9E2E}"/>
              </a:ext>
            </a:extLst>
          </p:cNvPr>
          <p:cNvSpPr/>
          <p:nvPr/>
        </p:nvSpPr>
        <p:spPr>
          <a:xfrm rot="742437">
            <a:off x="6452877" y="-1617752"/>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187;p21">
            <a:extLst>
              <a:ext uri="{FF2B5EF4-FFF2-40B4-BE49-F238E27FC236}">
                <a16:creationId xmlns:a16="http://schemas.microsoft.com/office/drawing/2014/main" id="{976B39BF-9E46-2FAF-3355-C7938B0F55D9}"/>
              </a:ext>
            </a:extLst>
          </p:cNvPr>
          <p:cNvSpPr/>
          <p:nvPr/>
        </p:nvSpPr>
        <p:spPr>
          <a:xfrm rot="742437">
            <a:off x="6676923" y="-1436705"/>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294" name="Google Shape;294;p22"/>
          <p:cNvSpPr/>
          <p:nvPr/>
        </p:nvSpPr>
        <p:spPr>
          <a:xfrm rot="316874">
            <a:off x="-204454" y="-1472547"/>
            <a:ext cx="3805361" cy="366269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5" name="Google Shape;295;p22"/>
          <p:cNvSpPr/>
          <p:nvPr/>
        </p:nvSpPr>
        <p:spPr>
          <a:xfrm rot="333597">
            <a:off x="-237737" y="-1517117"/>
            <a:ext cx="3615162" cy="347679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6" name="Google Shape;296;p22"/>
          <p:cNvSpPr/>
          <p:nvPr/>
        </p:nvSpPr>
        <p:spPr>
          <a:xfrm rot="321350">
            <a:off x="88570" y="-1239478"/>
            <a:ext cx="3070243" cy="295243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5">
              <a:alphaModFix/>
            </a:blip>
            <a:stretch>
              <a:fillRect l="-4828" r="-1794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0" name="Google Shape;330;p22"/>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1" name="Google Shape;331;p22"/>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37A548F6-BDEB-DBC4-6ECF-2966C0C4E0C0}"/>
              </a:ext>
            </a:extLst>
          </p:cNvPr>
          <p:cNvSpPr txBox="1"/>
          <p:nvPr/>
        </p:nvSpPr>
        <p:spPr>
          <a:xfrm>
            <a:off x="3761396" y="53576"/>
            <a:ext cx="4305199" cy="115724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s-ES" sz="2400" b="1" dirty="0" err="1">
                <a:solidFill>
                  <a:schemeClr val="dk1"/>
                </a:solidFill>
                <a:latin typeface="Arial Black" panose="020B0A04020102020204" pitchFamily="34" charset="0"/>
              </a:rPr>
              <a:t>Editing</a:t>
            </a:r>
            <a:r>
              <a:rPr lang="es-ES" sz="2400" b="1" dirty="0">
                <a:solidFill>
                  <a:schemeClr val="dk1"/>
                </a:solidFill>
                <a:latin typeface="Arial Black" panose="020B0A04020102020204" pitchFamily="34" charset="0"/>
              </a:rPr>
              <a:t> </a:t>
            </a:r>
            <a:r>
              <a:rPr lang="es-ES" sz="2400" b="1" dirty="0" err="1">
                <a:solidFill>
                  <a:schemeClr val="dk1"/>
                </a:solidFill>
                <a:latin typeface="Arial Black" panose="020B0A04020102020204" pitchFamily="34" charset="0"/>
              </a:rPr>
              <a:t>Basics</a:t>
            </a:r>
            <a:r>
              <a:rPr lang="es-ES" sz="2400" b="1" dirty="0">
                <a:solidFill>
                  <a:schemeClr val="dk1"/>
                </a:solidFill>
                <a:latin typeface="Arial Black" panose="020B0A04020102020204" pitchFamily="34" charset="0"/>
              </a:rPr>
              <a:t>- </a:t>
            </a:r>
          </a:p>
          <a:p>
            <a:pPr marL="0" lvl="0" indent="0" algn="l" rtl="0">
              <a:lnSpc>
                <a:spcPct val="115000"/>
              </a:lnSpc>
              <a:spcBef>
                <a:spcPts val="1200"/>
              </a:spcBef>
              <a:spcAft>
                <a:spcPts val="0"/>
              </a:spcAft>
              <a:buSzPts val="1100"/>
              <a:buNone/>
            </a:pPr>
            <a:r>
              <a:rPr lang="es-ES" sz="2400" b="1" dirty="0" err="1">
                <a:solidFill>
                  <a:schemeClr val="dk1"/>
                </a:solidFill>
                <a:latin typeface="Arial Black" panose="020B0A04020102020204" pitchFamily="34" charset="0"/>
              </a:rPr>
              <a:t>Cropping</a:t>
            </a:r>
            <a:r>
              <a:rPr lang="es-ES" sz="2400" b="1" dirty="0">
                <a:solidFill>
                  <a:schemeClr val="dk1"/>
                </a:solidFill>
                <a:latin typeface="Arial Black" panose="020B0A04020102020204" pitchFamily="34" charset="0"/>
              </a:rPr>
              <a:t> and </a:t>
            </a:r>
            <a:r>
              <a:rPr lang="es-ES" sz="2400" b="1" dirty="0" err="1">
                <a:solidFill>
                  <a:schemeClr val="dk1"/>
                </a:solidFill>
                <a:latin typeface="Arial Black" panose="020B0A04020102020204" pitchFamily="34" charset="0"/>
              </a:rPr>
              <a:t>Sequencing</a:t>
            </a:r>
            <a:endParaRPr sz="2400" b="1" dirty="0">
              <a:solidFill>
                <a:srgbClr val="293739"/>
              </a:solidFill>
            </a:endParaRPr>
          </a:p>
        </p:txBody>
      </p:sp>
      <p:sp>
        <p:nvSpPr>
          <p:cNvPr id="307" name="Google Shape;307;p22"/>
          <p:cNvSpPr txBox="1"/>
          <p:nvPr/>
        </p:nvSpPr>
        <p:spPr>
          <a:xfrm>
            <a:off x="1791189" y="2030847"/>
            <a:ext cx="5420876" cy="2450671"/>
          </a:xfrm>
          <a:prstGeom prst="rect">
            <a:avLst/>
          </a:prstGeom>
          <a:noFill/>
          <a:ln>
            <a:noFill/>
          </a:ln>
        </p:spPr>
        <p:txBody>
          <a:bodyPr spcFirstLastPara="1" wrap="square" lIns="0" tIns="0" rIns="0" bIns="0" anchor="t" anchorCtr="0">
            <a:spAutoFit/>
          </a:bodyPr>
          <a:lstStyle/>
          <a:p>
            <a:pPr marL="114300">
              <a:lnSpc>
                <a:spcPct val="115000"/>
              </a:lnSpc>
              <a:spcBef>
                <a:spcPts val="1200"/>
              </a:spcBef>
              <a:buClr>
                <a:schemeClr val="dk1"/>
              </a:buClr>
              <a:buSzPts val="1800"/>
            </a:pPr>
            <a:r>
              <a:rPr lang="en" sz="1600" b="1" dirty="0">
                <a:solidFill>
                  <a:schemeClr val="dk1"/>
                </a:solidFill>
                <a:latin typeface="+mj-lt"/>
                <a:ea typeface="Tahoma"/>
                <a:cs typeface="Tahoma"/>
                <a:sym typeface="Tahoma"/>
              </a:rPr>
              <a:t>Cropping</a:t>
            </a:r>
          </a:p>
          <a:p>
            <a:pPr marL="457200" lvl="0" indent="-342900" algn="l" rtl="0">
              <a:lnSpc>
                <a:spcPct val="115000"/>
              </a:lnSpc>
              <a:spcBef>
                <a:spcPts val="1200"/>
              </a:spcBef>
              <a:spcAft>
                <a:spcPts val="0"/>
              </a:spcAft>
              <a:buClr>
                <a:schemeClr val="dk1"/>
              </a:buClr>
              <a:buSzPts val="1800"/>
              <a:buChar char="●"/>
            </a:pPr>
            <a:r>
              <a:rPr lang="en" sz="1600" dirty="0">
                <a:solidFill>
                  <a:schemeClr val="dk1"/>
                </a:solidFill>
              </a:rPr>
              <a:t>Focus attention by removing distracting information at the edges</a:t>
            </a:r>
          </a:p>
          <a:p>
            <a:pPr marL="457200" lvl="0" indent="-342900" algn="l" rtl="0">
              <a:lnSpc>
                <a:spcPct val="115000"/>
              </a:lnSpc>
              <a:spcBef>
                <a:spcPts val="1200"/>
              </a:spcBef>
              <a:spcAft>
                <a:spcPts val="0"/>
              </a:spcAft>
              <a:buClr>
                <a:schemeClr val="dk1"/>
              </a:buClr>
              <a:buSzPts val="1800"/>
              <a:buChar char="●"/>
            </a:pPr>
            <a:r>
              <a:rPr lang="en" sz="1600" dirty="0">
                <a:solidFill>
                  <a:schemeClr val="dk1"/>
                </a:solidFill>
              </a:rPr>
              <a:t>Improve composition (remember the rule of thirds)</a:t>
            </a:r>
          </a:p>
          <a:p>
            <a:pPr marL="457200" lvl="0" indent="-342900" algn="l" rtl="0">
              <a:lnSpc>
                <a:spcPct val="115000"/>
              </a:lnSpc>
              <a:spcBef>
                <a:spcPts val="1200"/>
              </a:spcBef>
              <a:spcAft>
                <a:spcPts val="0"/>
              </a:spcAft>
              <a:buClr>
                <a:schemeClr val="dk1"/>
              </a:buClr>
              <a:buSzPts val="1800"/>
              <a:buChar char="●"/>
            </a:pPr>
            <a:r>
              <a:rPr lang="en" sz="1600" dirty="0">
                <a:solidFill>
                  <a:schemeClr val="dk1"/>
                </a:solidFill>
              </a:rPr>
              <a:t>Change aspect ratio (horizontal, vertical, square)</a:t>
            </a:r>
          </a:p>
          <a:p>
            <a:pPr marL="457200" indent="-342900">
              <a:lnSpc>
                <a:spcPct val="115000"/>
              </a:lnSpc>
              <a:spcBef>
                <a:spcPts val="1200"/>
              </a:spcBef>
              <a:buClr>
                <a:schemeClr val="dk1"/>
              </a:buClr>
              <a:buSzPts val="1800"/>
              <a:buFont typeface="Arial"/>
              <a:buChar char="●"/>
            </a:pPr>
            <a:r>
              <a:rPr lang="en-US" sz="1600" i="1" dirty="0"/>
              <a:t>Don't over-crop</a:t>
            </a:r>
            <a:r>
              <a:rPr lang="en-US" sz="1600" dirty="0"/>
              <a:t>—you'll lose quality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60">
          <a:extLst>
            <a:ext uri="{FF2B5EF4-FFF2-40B4-BE49-F238E27FC236}">
              <a16:creationId xmlns:a16="http://schemas.microsoft.com/office/drawing/2014/main" id="{5F88764D-46AF-F551-7A13-58C8C4AF5FCE}"/>
            </a:ext>
          </a:extLst>
        </p:cNvPr>
        <p:cNvGrpSpPr/>
        <p:nvPr/>
      </p:nvGrpSpPr>
      <p:grpSpPr>
        <a:xfrm>
          <a:off x="0" y="0"/>
          <a:ext cx="0" cy="0"/>
          <a:chOff x="0" y="0"/>
          <a:chExt cx="0" cy="0"/>
        </a:xfrm>
      </p:grpSpPr>
      <p:sp>
        <p:nvSpPr>
          <p:cNvPr id="3" name="Google Shape;186;p21">
            <a:extLst>
              <a:ext uri="{FF2B5EF4-FFF2-40B4-BE49-F238E27FC236}">
                <a16:creationId xmlns:a16="http://schemas.microsoft.com/office/drawing/2014/main" id="{E64679D9-015D-7A86-FC3D-E83A47E89E23}"/>
              </a:ext>
            </a:extLst>
          </p:cNvPr>
          <p:cNvSpPr/>
          <p:nvPr/>
        </p:nvSpPr>
        <p:spPr>
          <a:xfrm rot="742437">
            <a:off x="6452877" y="-1617752"/>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187;p21">
            <a:extLst>
              <a:ext uri="{FF2B5EF4-FFF2-40B4-BE49-F238E27FC236}">
                <a16:creationId xmlns:a16="http://schemas.microsoft.com/office/drawing/2014/main" id="{84290970-B86B-1BC5-8E8B-E16EBB36E610}"/>
              </a:ext>
            </a:extLst>
          </p:cNvPr>
          <p:cNvSpPr/>
          <p:nvPr/>
        </p:nvSpPr>
        <p:spPr>
          <a:xfrm rot="742437">
            <a:off x="6676923" y="-1436705"/>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294" name="Google Shape;294;p22">
            <a:extLst>
              <a:ext uri="{FF2B5EF4-FFF2-40B4-BE49-F238E27FC236}">
                <a16:creationId xmlns:a16="http://schemas.microsoft.com/office/drawing/2014/main" id="{D6CF795F-2464-7F2A-8094-ED607AE9B47F}"/>
              </a:ext>
            </a:extLst>
          </p:cNvPr>
          <p:cNvSpPr/>
          <p:nvPr/>
        </p:nvSpPr>
        <p:spPr>
          <a:xfrm rot="316874">
            <a:off x="-204454" y="-1472547"/>
            <a:ext cx="3805361" cy="366269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5" name="Google Shape;295;p22">
            <a:extLst>
              <a:ext uri="{FF2B5EF4-FFF2-40B4-BE49-F238E27FC236}">
                <a16:creationId xmlns:a16="http://schemas.microsoft.com/office/drawing/2014/main" id="{71EE91D6-40E4-4D99-D75C-A4A55FA593B5}"/>
              </a:ext>
            </a:extLst>
          </p:cNvPr>
          <p:cNvSpPr/>
          <p:nvPr/>
        </p:nvSpPr>
        <p:spPr>
          <a:xfrm rot="333597">
            <a:off x="-237737" y="-1517117"/>
            <a:ext cx="3615162" cy="347679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6" name="Google Shape;296;p22">
            <a:extLst>
              <a:ext uri="{FF2B5EF4-FFF2-40B4-BE49-F238E27FC236}">
                <a16:creationId xmlns:a16="http://schemas.microsoft.com/office/drawing/2014/main" id="{1152A71F-40D4-D509-27D3-1B88A0F9CD89}"/>
              </a:ext>
            </a:extLst>
          </p:cNvPr>
          <p:cNvSpPr/>
          <p:nvPr/>
        </p:nvSpPr>
        <p:spPr>
          <a:xfrm rot="321350">
            <a:off x="88570" y="-1239478"/>
            <a:ext cx="3070243" cy="295243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5">
              <a:alphaModFix/>
            </a:blip>
            <a:stretch>
              <a:fillRect l="-4828" r="-1794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0" name="Google Shape;330;p22">
            <a:extLst>
              <a:ext uri="{FF2B5EF4-FFF2-40B4-BE49-F238E27FC236}">
                <a16:creationId xmlns:a16="http://schemas.microsoft.com/office/drawing/2014/main" id="{152081D4-63BC-08DB-19A3-0230ABECD6EB}"/>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1" name="Google Shape;331;p22">
            <a:extLst>
              <a:ext uri="{FF2B5EF4-FFF2-40B4-BE49-F238E27FC236}">
                <a16:creationId xmlns:a16="http://schemas.microsoft.com/office/drawing/2014/main" id="{8B5AB8C3-84A3-7FD8-727D-CDE972004DD6}"/>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BF7F5B0D-A9E3-6A83-EFBC-563D84934C1D}"/>
              </a:ext>
            </a:extLst>
          </p:cNvPr>
          <p:cNvSpPr txBox="1"/>
          <p:nvPr/>
        </p:nvSpPr>
        <p:spPr>
          <a:xfrm>
            <a:off x="3761396" y="53576"/>
            <a:ext cx="4305199" cy="173586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s-ES" sz="2400" b="1" dirty="0" err="1">
                <a:solidFill>
                  <a:schemeClr val="dk1"/>
                </a:solidFill>
                <a:latin typeface="Arial Black" panose="020B0A04020102020204" pitchFamily="34" charset="0"/>
              </a:rPr>
              <a:t>Editing</a:t>
            </a:r>
            <a:r>
              <a:rPr lang="es-ES" sz="2400" b="1" dirty="0">
                <a:solidFill>
                  <a:schemeClr val="dk1"/>
                </a:solidFill>
                <a:latin typeface="Arial Black" panose="020B0A04020102020204" pitchFamily="34" charset="0"/>
              </a:rPr>
              <a:t> </a:t>
            </a:r>
            <a:r>
              <a:rPr lang="es-ES" sz="2400" b="1" dirty="0" err="1">
                <a:solidFill>
                  <a:schemeClr val="dk1"/>
                </a:solidFill>
                <a:latin typeface="Arial Black" panose="020B0A04020102020204" pitchFamily="34" charset="0"/>
              </a:rPr>
              <a:t>Basics</a:t>
            </a:r>
            <a:r>
              <a:rPr lang="es-ES" sz="2400" b="1" dirty="0">
                <a:solidFill>
                  <a:schemeClr val="dk1"/>
                </a:solidFill>
                <a:latin typeface="Arial Black" panose="020B0A04020102020204" pitchFamily="34" charset="0"/>
              </a:rPr>
              <a:t>- </a:t>
            </a:r>
          </a:p>
          <a:p>
            <a:pPr marL="0" lvl="0" indent="0" algn="l" rtl="0">
              <a:lnSpc>
                <a:spcPct val="115000"/>
              </a:lnSpc>
              <a:spcBef>
                <a:spcPts val="1200"/>
              </a:spcBef>
              <a:spcAft>
                <a:spcPts val="0"/>
              </a:spcAft>
              <a:buSzPts val="1100"/>
              <a:buNone/>
            </a:pPr>
            <a:r>
              <a:rPr lang="es-ES" sz="2400" b="1" dirty="0" err="1">
                <a:solidFill>
                  <a:schemeClr val="dk1"/>
                </a:solidFill>
                <a:latin typeface="Arial Black" panose="020B0A04020102020204" pitchFamily="34" charset="0"/>
              </a:rPr>
              <a:t>Cropping</a:t>
            </a:r>
            <a:r>
              <a:rPr lang="es-ES" sz="2400" b="1" dirty="0">
                <a:solidFill>
                  <a:schemeClr val="dk1"/>
                </a:solidFill>
                <a:latin typeface="Arial Black" panose="020B0A04020102020204" pitchFamily="34" charset="0"/>
              </a:rPr>
              <a:t> and </a:t>
            </a:r>
            <a:r>
              <a:rPr lang="es-ES" sz="2400" b="1" dirty="0" err="1">
                <a:solidFill>
                  <a:schemeClr val="dk1"/>
                </a:solidFill>
                <a:latin typeface="Arial Black" panose="020B0A04020102020204" pitchFamily="34" charset="0"/>
              </a:rPr>
              <a:t>Sequencing</a:t>
            </a:r>
            <a:endParaRPr lang="es-ES" sz="2400" b="1" dirty="0">
              <a:solidFill>
                <a:schemeClr val="dk1"/>
              </a:solidFill>
              <a:latin typeface="Arial Black" panose="020B0A04020102020204" pitchFamily="34" charset="0"/>
            </a:endParaRPr>
          </a:p>
          <a:p>
            <a:pPr marL="0" lvl="0" indent="0" algn="l" rtl="0">
              <a:lnSpc>
                <a:spcPct val="115000"/>
              </a:lnSpc>
              <a:spcBef>
                <a:spcPts val="1200"/>
              </a:spcBef>
              <a:spcAft>
                <a:spcPts val="0"/>
              </a:spcAft>
              <a:buSzPts val="1100"/>
              <a:buNone/>
            </a:pPr>
            <a:r>
              <a:rPr lang="es-ES" sz="2400" b="1" dirty="0">
                <a:solidFill>
                  <a:schemeClr val="dk1"/>
                </a:solidFill>
                <a:latin typeface="Arial Black" panose="020B0A04020102020204" pitchFamily="34" charset="0"/>
              </a:rPr>
              <a:t>(cont.)</a:t>
            </a:r>
            <a:endParaRPr sz="2400" b="1" dirty="0">
              <a:solidFill>
                <a:srgbClr val="293739"/>
              </a:solidFill>
            </a:endParaRPr>
          </a:p>
        </p:txBody>
      </p:sp>
      <p:sp>
        <p:nvSpPr>
          <p:cNvPr id="307" name="Google Shape;307;p22">
            <a:extLst>
              <a:ext uri="{FF2B5EF4-FFF2-40B4-BE49-F238E27FC236}">
                <a16:creationId xmlns:a16="http://schemas.microsoft.com/office/drawing/2014/main" id="{62DB97DC-21F1-0D1D-3D01-3011F5A85906}"/>
              </a:ext>
            </a:extLst>
          </p:cNvPr>
          <p:cNvSpPr txBox="1"/>
          <p:nvPr/>
        </p:nvSpPr>
        <p:spPr>
          <a:xfrm>
            <a:off x="1791189" y="2030847"/>
            <a:ext cx="5420876" cy="2031325"/>
          </a:xfrm>
          <a:prstGeom prst="rect">
            <a:avLst/>
          </a:prstGeom>
          <a:noFill/>
          <a:ln>
            <a:noFill/>
          </a:ln>
        </p:spPr>
        <p:txBody>
          <a:bodyPr spcFirstLastPara="1" wrap="square" lIns="0" tIns="0" rIns="0" bIns="0" anchor="t" anchorCtr="0">
            <a:spAutoFit/>
          </a:bodyPr>
          <a:lstStyle/>
          <a:p>
            <a:pPr marL="114300">
              <a:lnSpc>
                <a:spcPct val="115000"/>
              </a:lnSpc>
              <a:spcBef>
                <a:spcPts val="1200"/>
              </a:spcBef>
              <a:buClr>
                <a:schemeClr val="dk1"/>
              </a:buClr>
              <a:buSzPts val="1800"/>
            </a:pPr>
            <a:r>
              <a:rPr lang="en" sz="1600" b="1" dirty="0">
                <a:solidFill>
                  <a:schemeClr val="dk1"/>
                </a:solidFill>
                <a:latin typeface="+mj-lt"/>
                <a:ea typeface="Tahoma"/>
                <a:cs typeface="Tahoma"/>
                <a:sym typeface="Tahoma"/>
              </a:rPr>
              <a:t>Sequencing</a:t>
            </a:r>
          </a:p>
          <a:p>
            <a:pPr marL="457200" lvl="0" indent="-342900">
              <a:lnSpc>
                <a:spcPct val="115000"/>
              </a:lnSpc>
              <a:spcBef>
                <a:spcPts val="1200"/>
              </a:spcBef>
              <a:buClr>
                <a:schemeClr val="dk1"/>
              </a:buClr>
              <a:buSzPts val="1800"/>
              <a:buChar char="●"/>
            </a:pPr>
            <a:r>
              <a:rPr lang="en-US" sz="1500" dirty="0"/>
              <a:t>Arrange images in meaningful narrative order (chronological, emotional arc, conceptual progression)</a:t>
            </a:r>
          </a:p>
          <a:p>
            <a:pPr marL="457200" lvl="0" indent="-342900">
              <a:lnSpc>
                <a:spcPct val="115000"/>
              </a:lnSpc>
              <a:spcBef>
                <a:spcPts val="1200"/>
              </a:spcBef>
              <a:buClr>
                <a:schemeClr val="dk1"/>
              </a:buClr>
              <a:buSzPts val="1800"/>
              <a:buChar char="●"/>
            </a:pPr>
            <a:r>
              <a:rPr lang="en" sz="1500" dirty="0">
                <a:solidFill>
                  <a:schemeClr val="dk1"/>
                </a:solidFill>
              </a:rPr>
              <a:t>Create visual rythm</a:t>
            </a:r>
          </a:p>
          <a:p>
            <a:pPr marL="457200" lvl="0" indent="-342900" algn="l" rtl="0">
              <a:lnSpc>
                <a:spcPct val="115000"/>
              </a:lnSpc>
              <a:spcBef>
                <a:spcPts val="1200"/>
              </a:spcBef>
              <a:spcAft>
                <a:spcPts val="0"/>
              </a:spcAft>
              <a:buClr>
                <a:schemeClr val="dk1"/>
              </a:buClr>
              <a:buSzPts val="1800"/>
              <a:buChar char="●"/>
            </a:pPr>
            <a:r>
              <a:rPr lang="en" sz="1500" dirty="0">
                <a:solidFill>
                  <a:schemeClr val="dk1"/>
                </a:solidFill>
              </a:rPr>
              <a:t>Test before finalising</a:t>
            </a:r>
          </a:p>
        </p:txBody>
      </p:sp>
      <p:sp>
        <p:nvSpPr>
          <p:cNvPr id="6" name="TextBox 5">
            <a:extLst>
              <a:ext uri="{FF2B5EF4-FFF2-40B4-BE49-F238E27FC236}">
                <a16:creationId xmlns:a16="http://schemas.microsoft.com/office/drawing/2014/main" id="{2BA32511-01DF-058D-1E1E-D120052532B0}"/>
              </a:ext>
            </a:extLst>
          </p:cNvPr>
          <p:cNvSpPr txBox="1"/>
          <p:nvPr/>
        </p:nvSpPr>
        <p:spPr>
          <a:xfrm>
            <a:off x="1169406" y="4303583"/>
            <a:ext cx="7608275" cy="367216"/>
          </a:xfrm>
          <a:prstGeom prst="rect">
            <a:avLst/>
          </a:prstGeom>
          <a:noFill/>
        </p:spPr>
        <p:txBody>
          <a:bodyPr wrap="square">
            <a:spAutoFit/>
          </a:bodyPr>
          <a:lstStyle/>
          <a:p>
            <a:pPr>
              <a:lnSpc>
                <a:spcPct val="107000"/>
              </a:lnSpc>
              <a:spcAft>
                <a:spcPts val="800"/>
              </a:spcAft>
              <a:buNone/>
            </a:pPr>
            <a:r>
              <a:rPr lang="en-US" sz="1800" b="1" kern="100" dirty="0">
                <a:effectLst/>
                <a:latin typeface="+mn-lt"/>
                <a:ea typeface="Calibri" panose="020F0502020204030204" pitchFamily="34" charset="0"/>
                <a:cs typeface="Times New Roman" panose="02020603050405020304" pitchFamily="18" charset="0"/>
              </a:rPr>
              <a:t>Free tools:</a:t>
            </a:r>
            <a:r>
              <a:rPr lang="en-US" sz="1800" kern="100" dirty="0">
                <a:effectLst/>
                <a:latin typeface="+mn-lt"/>
                <a:ea typeface="Calibri" panose="020F0502020204030204" pitchFamily="34" charset="0"/>
                <a:cs typeface="Times New Roman" panose="02020603050405020304" pitchFamily="18" charset="0"/>
              </a:rPr>
              <a:t> GIMP, </a:t>
            </a:r>
            <a:r>
              <a:rPr lang="en-US" sz="1800" kern="100" dirty="0" err="1">
                <a:effectLst/>
                <a:latin typeface="+mn-lt"/>
                <a:ea typeface="Calibri" panose="020F0502020204030204" pitchFamily="34" charset="0"/>
                <a:cs typeface="Times New Roman" panose="02020603050405020304" pitchFamily="18" charset="0"/>
              </a:rPr>
              <a:t>Pixlr</a:t>
            </a:r>
            <a:r>
              <a:rPr lang="en-US" sz="1800" kern="100" dirty="0">
                <a:effectLst/>
                <a:latin typeface="+mn-lt"/>
                <a:ea typeface="Calibri" panose="020F0502020204030204" pitchFamily="34" charset="0"/>
                <a:cs typeface="Times New Roman" panose="02020603050405020304" pitchFamily="18" charset="0"/>
              </a:rPr>
              <a:t>, Photoshop (if available), or phone editing apps</a:t>
            </a:r>
          </a:p>
        </p:txBody>
      </p:sp>
    </p:spTree>
    <p:extLst>
      <p:ext uri="{BB962C8B-B14F-4D97-AF65-F5344CB8AC3E}">
        <p14:creationId xmlns:p14="http://schemas.microsoft.com/office/powerpoint/2010/main" val="2247261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35"/>
        <p:cNvGrpSpPr/>
        <p:nvPr/>
      </p:nvGrpSpPr>
      <p:grpSpPr>
        <a:xfrm>
          <a:off x="0" y="0"/>
          <a:ext cx="0" cy="0"/>
          <a:chOff x="0" y="0"/>
          <a:chExt cx="0" cy="0"/>
        </a:xfrm>
      </p:grpSpPr>
      <p:sp>
        <p:nvSpPr>
          <p:cNvPr id="336" name="Google Shape;336;p23"/>
          <p:cNvSpPr/>
          <p:nvPr/>
        </p:nvSpPr>
        <p:spPr>
          <a:xfrm rot="546370">
            <a:off x="-1621091" y="-1059944"/>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7" name="Google Shape;337;p23"/>
          <p:cNvSpPr/>
          <p:nvPr/>
        </p:nvSpPr>
        <p:spPr>
          <a:xfrm rot="545743">
            <a:off x="-1254781" y="-732562"/>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8" name="Google Shape;338;p23"/>
          <p:cNvSpPr/>
          <p:nvPr/>
        </p:nvSpPr>
        <p:spPr>
          <a:xfrm rot="282595">
            <a:off x="-1113267" y="-388434"/>
            <a:ext cx="4176000" cy="3728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23684" t="5135" r="-23684" b="-5135"/>
            </a:stretch>
          </a:blipFill>
          <a:ln>
            <a:noFill/>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9" name="Google Shape;339;p23"/>
          <p:cNvSpPr txBox="1"/>
          <p:nvPr/>
        </p:nvSpPr>
        <p:spPr>
          <a:xfrm>
            <a:off x="3384127" y="366160"/>
            <a:ext cx="5158740"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2400" b="1" dirty="0">
                <a:solidFill>
                  <a:schemeClr val="dk1"/>
                </a:solidFill>
                <a:latin typeface="Arial Black" panose="020B0A04020102020204" pitchFamily="34" charset="0"/>
              </a:rPr>
              <a:t>Adding Text, Captions &amp; Audio</a:t>
            </a:r>
            <a:endParaRPr sz="2400" dirty="0">
              <a:latin typeface="Arial Black" panose="020B0A04020102020204" pitchFamily="34" charset="0"/>
            </a:endParaRPr>
          </a:p>
        </p:txBody>
      </p:sp>
      <p:sp>
        <p:nvSpPr>
          <p:cNvPr id="340" name="Google Shape;340;p23"/>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1" name="Google Shape;341;p23"/>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2" name="Google Shape;342;p23"/>
          <p:cNvSpPr txBox="1"/>
          <p:nvPr/>
        </p:nvSpPr>
        <p:spPr>
          <a:xfrm>
            <a:off x="3384127" y="1222973"/>
            <a:ext cx="4178670" cy="3262432"/>
          </a:xfrm>
          <a:prstGeom prst="rect">
            <a:avLst/>
          </a:prstGeom>
          <a:noFill/>
          <a:ln>
            <a:noFill/>
          </a:ln>
        </p:spPr>
        <p:txBody>
          <a:bodyPr spcFirstLastPara="1" wrap="square" lIns="0" tIns="0" rIns="0" bIns="0" anchor="t" anchorCtr="0">
            <a:spAutoFit/>
          </a:bodyPr>
          <a:lstStyle/>
          <a:p>
            <a:pPr marL="114300" lvl="0" algn="l" rtl="0">
              <a:spcBef>
                <a:spcPts val="1200"/>
              </a:spcBef>
              <a:spcAft>
                <a:spcPts val="0"/>
              </a:spcAft>
              <a:buClr>
                <a:schemeClr val="dk1"/>
              </a:buClr>
              <a:buSzPts val="1800"/>
            </a:pPr>
            <a:r>
              <a:rPr lang="en" sz="1800" b="1" dirty="0">
                <a:solidFill>
                  <a:schemeClr val="dk1"/>
                </a:solidFill>
              </a:rPr>
              <a:t>Text and captions</a:t>
            </a:r>
          </a:p>
          <a:p>
            <a:pPr marL="457200" lvl="0" indent="-342900" algn="l" rtl="0">
              <a:spcBef>
                <a:spcPts val="1200"/>
              </a:spcBef>
              <a:spcAft>
                <a:spcPts val="0"/>
              </a:spcAft>
              <a:buClr>
                <a:schemeClr val="dk1"/>
              </a:buClr>
              <a:buSzPts val="1800"/>
              <a:buChar char="●"/>
            </a:pPr>
            <a:r>
              <a:rPr lang="en" sz="1800" dirty="0">
                <a:solidFill>
                  <a:schemeClr val="dk1"/>
                </a:solidFill>
              </a:rPr>
              <a:t>Explain, enhance, or play with the meaning</a:t>
            </a:r>
          </a:p>
          <a:p>
            <a:pPr marL="457200" lvl="0" indent="-342900" algn="l" rtl="0">
              <a:spcBef>
                <a:spcPts val="1200"/>
              </a:spcBef>
              <a:spcAft>
                <a:spcPts val="0"/>
              </a:spcAft>
              <a:buClr>
                <a:schemeClr val="dk1"/>
              </a:buClr>
              <a:buSzPts val="1800"/>
              <a:buChar char="●"/>
            </a:pPr>
            <a:r>
              <a:rPr lang="en-US" sz="1800" b="1" dirty="0">
                <a:solidFill>
                  <a:schemeClr val="dk1"/>
                </a:solidFill>
              </a:rPr>
              <a:t>K</a:t>
            </a:r>
            <a:r>
              <a:rPr lang="en" sz="1800" b="1" dirty="0">
                <a:solidFill>
                  <a:schemeClr val="dk1"/>
                </a:solidFill>
              </a:rPr>
              <a:t>eep the text brief</a:t>
            </a:r>
            <a:r>
              <a:rPr lang="en" sz="1800" dirty="0">
                <a:solidFill>
                  <a:schemeClr val="dk1"/>
                </a:solidFill>
              </a:rPr>
              <a:t>, images are the most important here</a:t>
            </a:r>
          </a:p>
          <a:p>
            <a:pPr marL="457200" lvl="0" indent="-342900" algn="l" rtl="0">
              <a:spcBef>
                <a:spcPts val="1200"/>
              </a:spcBef>
              <a:spcAft>
                <a:spcPts val="0"/>
              </a:spcAft>
              <a:buClr>
                <a:schemeClr val="dk1"/>
              </a:buClr>
              <a:buSzPts val="1800"/>
              <a:buChar char="●"/>
            </a:pPr>
            <a:r>
              <a:rPr lang="en" sz="1800" dirty="0">
                <a:solidFill>
                  <a:schemeClr val="dk1"/>
                </a:solidFill>
              </a:rPr>
              <a:t>Captions can provide context, ask questions, add irony</a:t>
            </a:r>
          </a:p>
          <a:p>
            <a:pPr marL="457200" lvl="0" indent="-342900" algn="l" rtl="0">
              <a:spcBef>
                <a:spcPts val="1200"/>
              </a:spcBef>
              <a:spcAft>
                <a:spcPts val="0"/>
              </a:spcAft>
              <a:buClr>
                <a:schemeClr val="dk1"/>
              </a:buClr>
              <a:buSzPts val="1800"/>
              <a:buChar char="●"/>
            </a:pPr>
            <a:r>
              <a:rPr lang="en" sz="1800" dirty="0">
                <a:solidFill>
                  <a:schemeClr val="dk1"/>
                </a:solidFill>
              </a:rPr>
              <a:t>Choose </a:t>
            </a:r>
            <a:r>
              <a:rPr lang="en" sz="1800" b="1" dirty="0">
                <a:solidFill>
                  <a:schemeClr val="dk1"/>
                </a:solidFill>
              </a:rPr>
              <a:t>readable fonts </a:t>
            </a:r>
            <a:r>
              <a:rPr lang="en" sz="1800" dirty="0">
                <a:solidFill>
                  <a:schemeClr val="dk1"/>
                </a:solidFill>
              </a:rPr>
              <a:t>and appropriate placement</a:t>
            </a:r>
          </a:p>
        </p:txBody>
      </p:sp>
      <p:sp>
        <p:nvSpPr>
          <p:cNvPr id="343" name="Google Shape;343;p23"/>
          <p:cNvSpPr/>
          <p:nvPr/>
        </p:nvSpPr>
        <p:spPr>
          <a:xfrm flipH="1">
            <a:off x="7409269" y="3181037"/>
            <a:ext cx="1908733" cy="2153112"/>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4" name="Google Shape;344;p23"/>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5" name="Google Shape;345;p23"/>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35">
          <a:extLst>
            <a:ext uri="{FF2B5EF4-FFF2-40B4-BE49-F238E27FC236}">
              <a16:creationId xmlns:a16="http://schemas.microsoft.com/office/drawing/2014/main" id="{0346103F-501E-5321-7F2E-1ED459C80901}"/>
            </a:ext>
          </a:extLst>
        </p:cNvPr>
        <p:cNvGrpSpPr/>
        <p:nvPr/>
      </p:nvGrpSpPr>
      <p:grpSpPr>
        <a:xfrm>
          <a:off x="0" y="0"/>
          <a:ext cx="0" cy="0"/>
          <a:chOff x="0" y="0"/>
          <a:chExt cx="0" cy="0"/>
        </a:xfrm>
      </p:grpSpPr>
      <p:sp>
        <p:nvSpPr>
          <p:cNvPr id="336" name="Google Shape;336;p23">
            <a:extLst>
              <a:ext uri="{FF2B5EF4-FFF2-40B4-BE49-F238E27FC236}">
                <a16:creationId xmlns:a16="http://schemas.microsoft.com/office/drawing/2014/main" id="{69591F71-D2C8-2D00-137D-8A69A5D219FD}"/>
              </a:ext>
            </a:extLst>
          </p:cNvPr>
          <p:cNvSpPr/>
          <p:nvPr/>
        </p:nvSpPr>
        <p:spPr>
          <a:xfrm rot="546370">
            <a:off x="-1621091" y="-1059944"/>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7" name="Google Shape;337;p23">
            <a:extLst>
              <a:ext uri="{FF2B5EF4-FFF2-40B4-BE49-F238E27FC236}">
                <a16:creationId xmlns:a16="http://schemas.microsoft.com/office/drawing/2014/main" id="{5BEAE039-98DC-2A07-B600-D01D42599A4E}"/>
              </a:ext>
            </a:extLst>
          </p:cNvPr>
          <p:cNvSpPr/>
          <p:nvPr/>
        </p:nvSpPr>
        <p:spPr>
          <a:xfrm rot="545743">
            <a:off x="-1254781" y="-732562"/>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8" name="Google Shape;338;p23" descr="Close-up of knobs on amplifier">
            <a:extLst>
              <a:ext uri="{FF2B5EF4-FFF2-40B4-BE49-F238E27FC236}">
                <a16:creationId xmlns:a16="http://schemas.microsoft.com/office/drawing/2014/main" id="{08422E3B-1A30-728B-833A-0F6506FECC43}"/>
              </a:ext>
            </a:extLst>
          </p:cNvPr>
          <p:cNvSpPr/>
          <p:nvPr/>
        </p:nvSpPr>
        <p:spPr>
          <a:xfrm rot="282595">
            <a:off x="-1080932" y="-353213"/>
            <a:ext cx="4176000" cy="3728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21455" t="-582" r="-16521" b="582"/>
            </a:stretch>
          </a:blipFill>
          <a:ln>
            <a:noFill/>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9" name="Google Shape;339;p23">
            <a:extLst>
              <a:ext uri="{FF2B5EF4-FFF2-40B4-BE49-F238E27FC236}">
                <a16:creationId xmlns:a16="http://schemas.microsoft.com/office/drawing/2014/main" id="{10E513A0-700A-3EA8-47DC-0607C8F76B13}"/>
              </a:ext>
            </a:extLst>
          </p:cNvPr>
          <p:cNvSpPr txBox="1"/>
          <p:nvPr/>
        </p:nvSpPr>
        <p:spPr>
          <a:xfrm>
            <a:off x="3384127" y="366160"/>
            <a:ext cx="5158740" cy="115724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2400" b="1" dirty="0">
                <a:solidFill>
                  <a:schemeClr val="dk1"/>
                </a:solidFill>
                <a:latin typeface="Arial Black" panose="020B0A04020102020204" pitchFamily="34" charset="0"/>
              </a:rPr>
              <a:t>Adding Text, Captions &amp; Audio</a:t>
            </a:r>
          </a:p>
          <a:p>
            <a:pPr marL="0" lvl="0" indent="0" algn="l" rtl="0">
              <a:lnSpc>
                <a:spcPct val="115000"/>
              </a:lnSpc>
              <a:spcBef>
                <a:spcPts val="1200"/>
              </a:spcBef>
              <a:spcAft>
                <a:spcPts val="0"/>
              </a:spcAft>
              <a:buClr>
                <a:schemeClr val="dk1"/>
              </a:buClr>
              <a:buSzPts val="1100"/>
              <a:buFont typeface="Arial"/>
              <a:buNone/>
            </a:pPr>
            <a:r>
              <a:rPr lang="en" sz="2400" b="1" dirty="0">
                <a:solidFill>
                  <a:schemeClr val="dk1"/>
                </a:solidFill>
                <a:latin typeface="Arial Black" panose="020B0A04020102020204" pitchFamily="34" charset="0"/>
              </a:rPr>
              <a:t>(cont.)</a:t>
            </a:r>
            <a:endParaRPr sz="2400" dirty="0">
              <a:latin typeface="Arial Black" panose="020B0A04020102020204" pitchFamily="34" charset="0"/>
            </a:endParaRPr>
          </a:p>
        </p:txBody>
      </p:sp>
      <p:sp>
        <p:nvSpPr>
          <p:cNvPr id="340" name="Google Shape;340;p23">
            <a:extLst>
              <a:ext uri="{FF2B5EF4-FFF2-40B4-BE49-F238E27FC236}">
                <a16:creationId xmlns:a16="http://schemas.microsoft.com/office/drawing/2014/main" id="{A9706840-3BC7-1B95-5286-8CE0DCA97C5C}"/>
              </a:ext>
            </a:extLst>
          </p:cNvPr>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1" name="Google Shape;341;p23">
            <a:extLst>
              <a:ext uri="{FF2B5EF4-FFF2-40B4-BE49-F238E27FC236}">
                <a16:creationId xmlns:a16="http://schemas.microsoft.com/office/drawing/2014/main" id="{AE2D19F5-CA5A-D1EC-822B-A63580476A6A}"/>
              </a:ext>
            </a:extLst>
          </p:cNvPr>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2" name="Google Shape;342;p23">
            <a:extLst>
              <a:ext uri="{FF2B5EF4-FFF2-40B4-BE49-F238E27FC236}">
                <a16:creationId xmlns:a16="http://schemas.microsoft.com/office/drawing/2014/main" id="{E70B1D20-11E3-5E59-1D2F-8C174E4C8C76}"/>
              </a:ext>
            </a:extLst>
          </p:cNvPr>
          <p:cNvSpPr txBox="1"/>
          <p:nvPr/>
        </p:nvSpPr>
        <p:spPr>
          <a:xfrm>
            <a:off x="3340769" y="1440640"/>
            <a:ext cx="4263337" cy="2739211"/>
          </a:xfrm>
          <a:prstGeom prst="rect">
            <a:avLst/>
          </a:prstGeom>
          <a:noFill/>
          <a:ln>
            <a:noFill/>
          </a:ln>
        </p:spPr>
        <p:txBody>
          <a:bodyPr spcFirstLastPara="1" wrap="square" lIns="0" tIns="0" rIns="0" bIns="0" anchor="t" anchorCtr="0">
            <a:spAutoFit/>
          </a:bodyPr>
          <a:lstStyle/>
          <a:p>
            <a:pPr marL="114300" lvl="0" algn="l" rtl="0">
              <a:spcBef>
                <a:spcPts val="1200"/>
              </a:spcBef>
              <a:spcAft>
                <a:spcPts val="0"/>
              </a:spcAft>
              <a:buClr>
                <a:schemeClr val="dk1"/>
              </a:buClr>
              <a:buSzPts val="1800"/>
            </a:pPr>
            <a:r>
              <a:rPr lang="es-ES" sz="1600" b="1" dirty="0">
                <a:solidFill>
                  <a:schemeClr val="dk1"/>
                </a:solidFill>
              </a:rPr>
              <a:t>Audio</a:t>
            </a:r>
            <a:endParaRPr lang="en" sz="1600" b="1" dirty="0">
              <a:solidFill>
                <a:schemeClr val="dk1"/>
              </a:solidFill>
            </a:endParaRPr>
          </a:p>
          <a:p>
            <a:pPr marL="457200" lvl="0" indent="-342900" algn="l" rtl="0">
              <a:spcBef>
                <a:spcPts val="1200"/>
              </a:spcBef>
              <a:spcAft>
                <a:spcPts val="0"/>
              </a:spcAft>
              <a:buClr>
                <a:schemeClr val="dk1"/>
              </a:buClr>
              <a:buSzPts val="1800"/>
              <a:buChar char="●"/>
            </a:pPr>
            <a:r>
              <a:rPr lang="en-US" sz="1600" b="1" dirty="0">
                <a:solidFill>
                  <a:schemeClr val="dk1"/>
                </a:solidFill>
              </a:rPr>
              <a:t>Voice-over narration</a:t>
            </a:r>
            <a:r>
              <a:rPr lang="en-US" sz="1600" dirty="0">
                <a:solidFill>
                  <a:schemeClr val="dk1"/>
                </a:solidFill>
              </a:rPr>
              <a:t>: Your voice guiding the story</a:t>
            </a:r>
          </a:p>
          <a:p>
            <a:pPr marL="457200" lvl="0" indent="-342900" algn="l" rtl="0">
              <a:spcBef>
                <a:spcPts val="1200"/>
              </a:spcBef>
              <a:spcAft>
                <a:spcPts val="0"/>
              </a:spcAft>
              <a:buClr>
                <a:schemeClr val="dk1"/>
              </a:buClr>
              <a:buSzPts val="1800"/>
              <a:buChar char="●"/>
            </a:pPr>
            <a:r>
              <a:rPr lang="en-US" sz="1600" b="1" dirty="0">
                <a:solidFill>
                  <a:schemeClr val="dk1"/>
                </a:solidFill>
              </a:rPr>
              <a:t>Ambient sound: </a:t>
            </a:r>
            <a:r>
              <a:rPr lang="en-US" sz="1600" dirty="0">
                <a:solidFill>
                  <a:schemeClr val="dk1"/>
                </a:solidFill>
              </a:rPr>
              <a:t>Atmosphere (classroom noise, nature sounds, city streets)</a:t>
            </a:r>
            <a:endParaRPr lang="en" sz="1600" dirty="0">
              <a:solidFill>
                <a:schemeClr val="dk1"/>
              </a:solidFill>
            </a:endParaRPr>
          </a:p>
          <a:p>
            <a:pPr marL="457200" lvl="0" indent="-342900">
              <a:spcBef>
                <a:spcPts val="1200"/>
              </a:spcBef>
              <a:buClr>
                <a:schemeClr val="dk1"/>
              </a:buClr>
              <a:buSzPts val="1800"/>
              <a:buChar char="●"/>
            </a:pPr>
            <a:r>
              <a:rPr lang="en-US" sz="1600" b="1" dirty="0"/>
              <a:t>Music</a:t>
            </a:r>
            <a:r>
              <a:rPr lang="en-US" sz="1600" dirty="0"/>
              <a:t>: Sets mood and emotion</a:t>
            </a:r>
          </a:p>
          <a:p>
            <a:pPr marL="457200" lvl="0" indent="-342900">
              <a:spcBef>
                <a:spcPts val="1200"/>
              </a:spcBef>
              <a:buClr>
                <a:schemeClr val="dk1"/>
              </a:buClr>
              <a:buSzPts val="1800"/>
              <a:buChar char="●"/>
            </a:pPr>
            <a:r>
              <a:rPr lang="en-US" sz="1600" i="1" dirty="0"/>
              <a:t>Audio should complement, not compete with, visuals</a:t>
            </a:r>
            <a:endParaRPr lang="en" sz="1600" dirty="0">
              <a:solidFill>
                <a:schemeClr val="dk1"/>
              </a:solidFill>
            </a:endParaRPr>
          </a:p>
        </p:txBody>
      </p:sp>
      <p:sp>
        <p:nvSpPr>
          <p:cNvPr id="343" name="Google Shape;343;p23">
            <a:extLst>
              <a:ext uri="{FF2B5EF4-FFF2-40B4-BE49-F238E27FC236}">
                <a16:creationId xmlns:a16="http://schemas.microsoft.com/office/drawing/2014/main" id="{16D0D63D-9FF5-B3B3-FD3A-F14445959989}"/>
              </a:ext>
            </a:extLst>
          </p:cNvPr>
          <p:cNvSpPr/>
          <p:nvPr/>
        </p:nvSpPr>
        <p:spPr>
          <a:xfrm flipH="1">
            <a:off x="7409269" y="3181037"/>
            <a:ext cx="1908733" cy="2153112"/>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4" name="Google Shape;344;p23">
            <a:extLst>
              <a:ext uri="{FF2B5EF4-FFF2-40B4-BE49-F238E27FC236}">
                <a16:creationId xmlns:a16="http://schemas.microsoft.com/office/drawing/2014/main" id="{54E16137-0861-5DEF-566A-0069CEF079B0}"/>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5" name="Google Shape;345;p23">
            <a:extLst>
              <a:ext uri="{FF2B5EF4-FFF2-40B4-BE49-F238E27FC236}">
                <a16:creationId xmlns:a16="http://schemas.microsoft.com/office/drawing/2014/main" id="{2EFA0B46-A132-23C0-EF4C-93CD518871D7}"/>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C1F94134-D745-24EA-4DDF-7DE032CCDB4A}"/>
              </a:ext>
            </a:extLst>
          </p:cNvPr>
          <p:cNvSpPr txBox="1"/>
          <p:nvPr/>
        </p:nvSpPr>
        <p:spPr>
          <a:xfrm>
            <a:off x="1344937" y="4370840"/>
            <a:ext cx="5630332" cy="369332"/>
          </a:xfrm>
          <a:prstGeom prst="rect">
            <a:avLst/>
          </a:prstGeom>
          <a:noFill/>
        </p:spPr>
        <p:txBody>
          <a:bodyPr wrap="square">
            <a:spAutoFit/>
          </a:bodyPr>
          <a:lstStyle/>
          <a:p>
            <a:r>
              <a:rPr lang="en-US" sz="1800" b="1" dirty="0"/>
              <a:t>Balance</a:t>
            </a:r>
            <a:r>
              <a:rPr lang="en-US" sz="1800" dirty="0"/>
              <a:t>: Let images breathe. Don't over-explain</a:t>
            </a:r>
          </a:p>
        </p:txBody>
      </p:sp>
    </p:spTree>
    <p:extLst>
      <p:ext uri="{BB962C8B-B14F-4D97-AF65-F5344CB8AC3E}">
        <p14:creationId xmlns:p14="http://schemas.microsoft.com/office/powerpoint/2010/main" val="145979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49"/>
        <p:cNvGrpSpPr/>
        <p:nvPr/>
      </p:nvGrpSpPr>
      <p:grpSpPr>
        <a:xfrm>
          <a:off x="0" y="0"/>
          <a:ext cx="0" cy="0"/>
          <a:chOff x="0" y="0"/>
          <a:chExt cx="0" cy="0"/>
        </a:xfrm>
      </p:grpSpPr>
      <p:sp>
        <p:nvSpPr>
          <p:cNvPr id="3" name="Google Shape;343;p23">
            <a:extLst>
              <a:ext uri="{FF2B5EF4-FFF2-40B4-BE49-F238E27FC236}">
                <a16:creationId xmlns:a16="http://schemas.microsoft.com/office/drawing/2014/main" id="{4A6237C6-FB5F-FE9F-48F3-F2C830692F04}"/>
              </a:ext>
            </a:extLst>
          </p:cNvPr>
          <p:cNvSpPr/>
          <p:nvPr/>
        </p:nvSpPr>
        <p:spPr>
          <a:xfrm flipH="1">
            <a:off x="7409269" y="3181037"/>
            <a:ext cx="1908733" cy="2153112"/>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0" name="Google Shape;350;p24"/>
          <p:cNvSpPr/>
          <p:nvPr/>
        </p:nvSpPr>
        <p:spPr>
          <a:xfrm rot="1495708">
            <a:off x="-1812376" y="-1107651"/>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1" name="Google Shape;351;p24"/>
          <p:cNvSpPr/>
          <p:nvPr/>
        </p:nvSpPr>
        <p:spPr>
          <a:xfrm rot="1495081">
            <a:off x="-1497877" y="-723237"/>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3" name="Google Shape;353;p24"/>
          <p:cNvSpPr txBox="1"/>
          <p:nvPr/>
        </p:nvSpPr>
        <p:spPr>
          <a:xfrm>
            <a:off x="3231658" y="-27619"/>
            <a:ext cx="5845871" cy="1548757"/>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2400" b="1" dirty="0">
                <a:solidFill>
                  <a:schemeClr val="dk1"/>
                </a:solidFill>
                <a:latin typeface="Arial Black" panose="020B0A04020102020204" pitchFamily="34" charset="0"/>
              </a:rPr>
              <a:t>Adding material from digital repositories</a:t>
            </a:r>
            <a:endParaRPr sz="2400" b="1" dirty="0">
              <a:solidFill>
                <a:schemeClr val="dk1"/>
              </a:solidFill>
              <a:latin typeface="Arial Black" panose="020B0A04020102020204" pitchFamily="34" charset="0"/>
            </a:endParaRPr>
          </a:p>
          <a:p>
            <a:pPr marL="0" marR="0" lvl="0" indent="0" algn="l" rtl="0">
              <a:lnSpc>
                <a:spcPct val="106000"/>
              </a:lnSpc>
              <a:spcBef>
                <a:spcPts val="1200"/>
              </a:spcBef>
              <a:spcAft>
                <a:spcPts val="0"/>
              </a:spcAft>
              <a:buNone/>
            </a:pPr>
            <a:endParaRPr sz="2400" dirty="0"/>
          </a:p>
        </p:txBody>
      </p:sp>
      <p:sp>
        <p:nvSpPr>
          <p:cNvPr id="354" name="Google Shape;354;p24"/>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5" name="Google Shape;355;p24"/>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6" name="Google Shape;356;p24"/>
          <p:cNvSpPr txBox="1"/>
          <p:nvPr/>
        </p:nvSpPr>
        <p:spPr>
          <a:xfrm>
            <a:off x="3116631" y="1036335"/>
            <a:ext cx="5845871" cy="2154436"/>
          </a:xfrm>
          <a:prstGeom prst="rect">
            <a:avLst/>
          </a:prstGeom>
          <a:noFill/>
          <a:ln>
            <a:noFill/>
          </a:ln>
        </p:spPr>
        <p:txBody>
          <a:bodyPr spcFirstLastPara="1" wrap="square" lIns="0" tIns="0" rIns="0" bIns="0" anchor="t" anchorCtr="0">
            <a:spAutoFit/>
          </a:bodyPr>
          <a:lstStyle/>
          <a:p>
            <a:pPr marL="114300" lvl="0" algn="l" rtl="0">
              <a:spcBef>
                <a:spcPts val="1200"/>
              </a:spcBef>
              <a:spcAft>
                <a:spcPts val="0"/>
              </a:spcAft>
              <a:buClr>
                <a:schemeClr val="dk1"/>
              </a:buClr>
              <a:buSzPts val="1800"/>
            </a:pPr>
            <a:r>
              <a:rPr lang="en-US" sz="1500" b="1" dirty="0">
                <a:solidFill>
                  <a:schemeClr val="dk1"/>
                </a:solidFill>
              </a:rPr>
              <a:t>Why use digital archives?</a:t>
            </a:r>
          </a:p>
          <a:p>
            <a:pPr marL="457200" lvl="0" indent="-342900" algn="l" rtl="0">
              <a:spcBef>
                <a:spcPts val="1200"/>
              </a:spcBef>
              <a:spcAft>
                <a:spcPts val="0"/>
              </a:spcAft>
              <a:buClr>
                <a:schemeClr val="dk1"/>
              </a:buClr>
              <a:buSzPts val="1800"/>
              <a:buChar char="●"/>
            </a:pPr>
            <a:r>
              <a:rPr lang="en-US" sz="1500" dirty="0">
                <a:solidFill>
                  <a:schemeClr val="dk1"/>
                </a:solidFill>
              </a:rPr>
              <a:t>Connect your story to broader history and culture</a:t>
            </a:r>
          </a:p>
          <a:p>
            <a:pPr marL="457200" lvl="0" indent="-342900" algn="l" rtl="0">
              <a:spcBef>
                <a:spcPts val="1200"/>
              </a:spcBef>
              <a:spcAft>
                <a:spcPts val="0"/>
              </a:spcAft>
              <a:buClr>
                <a:schemeClr val="dk1"/>
              </a:buClr>
              <a:buSzPts val="1800"/>
              <a:buChar char="●"/>
            </a:pPr>
            <a:r>
              <a:rPr lang="en-US" sz="1500" dirty="0">
                <a:solidFill>
                  <a:schemeClr val="dk1"/>
                </a:solidFill>
              </a:rPr>
              <a:t>Add materials you couldn't create yourself (historical photos, documents, artwork)</a:t>
            </a:r>
          </a:p>
          <a:p>
            <a:pPr marL="457200" lvl="0" indent="-342900" algn="l" rtl="0">
              <a:spcBef>
                <a:spcPts val="1200"/>
              </a:spcBef>
              <a:spcAft>
                <a:spcPts val="0"/>
              </a:spcAft>
              <a:buClr>
                <a:schemeClr val="dk1"/>
              </a:buClr>
              <a:buSzPts val="1800"/>
              <a:buChar char="●"/>
            </a:pPr>
            <a:r>
              <a:rPr lang="en-US" sz="1500" dirty="0">
                <a:solidFill>
                  <a:schemeClr val="dk1"/>
                </a:solidFill>
              </a:rPr>
              <a:t>Preserve cultural heritage creatively by giving it new context</a:t>
            </a:r>
          </a:p>
          <a:p>
            <a:pPr marL="457200" lvl="0" indent="-342900" algn="l" rtl="0">
              <a:spcBef>
                <a:spcPts val="1200"/>
              </a:spcBef>
              <a:spcAft>
                <a:spcPts val="0"/>
              </a:spcAft>
              <a:buClr>
                <a:schemeClr val="dk1"/>
              </a:buClr>
              <a:buSzPts val="1800"/>
              <a:buChar char="●"/>
            </a:pPr>
            <a:r>
              <a:rPr lang="en-US" sz="1500" dirty="0">
                <a:solidFill>
                  <a:schemeClr val="dk1"/>
                </a:solidFill>
              </a:rPr>
              <a:t>Enhance credibility and depth</a:t>
            </a:r>
          </a:p>
        </p:txBody>
      </p:sp>
      <p:sp>
        <p:nvSpPr>
          <p:cNvPr id="358" name="Google Shape;358;p24"/>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9" name="Google Shape;359;p24"/>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13359BF-0DBD-1AB4-8F75-4AB25D112293}"/>
              </a:ext>
            </a:extLst>
          </p:cNvPr>
          <p:cNvPicPr>
            <a:picLocks noChangeAspect="1"/>
          </p:cNvPicPr>
          <p:nvPr/>
        </p:nvPicPr>
        <p:blipFill>
          <a:blip r:embed="rId6"/>
          <a:stretch>
            <a:fillRect/>
          </a:stretch>
        </p:blipFill>
        <p:spPr>
          <a:xfrm>
            <a:off x="-1260208" y="-354545"/>
            <a:ext cx="3853466" cy="3606692"/>
          </a:xfrm>
          <a:prstGeom prst="rect">
            <a:avLst/>
          </a:prstGeom>
        </p:spPr>
      </p:pic>
      <p:sp>
        <p:nvSpPr>
          <p:cNvPr id="4" name="Google Shape;356;p24">
            <a:extLst>
              <a:ext uri="{FF2B5EF4-FFF2-40B4-BE49-F238E27FC236}">
                <a16:creationId xmlns:a16="http://schemas.microsoft.com/office/drawing/2014/main" id="{6408C2DB-104C-F47F-3A5F-C927FD3FF8BD}"/>
              </a:ext>
            </a:extLst>
          </p:cNvPr>
          <p:cNvSpPr txBox="1"/>
          <p:nvPr/>
        </p:nvSpPr>
        <p:spPr>
          <a:xfrm>
            <a:off x="2074333" y="3261561"/>
            <a:ext cx="6005091" cy="1769715"/>
          </a:xfrm>
          <a:prstGeom prst="rect">
            <a:avLst/>
          </a:prstGeom>
          <a:noFill/>
          <a:ln>
            <a:noFill/>
          </a:ln>
        </p:spPr>
        <p:txBody>
          <a:bodyPr spcFirstLastPara="1" wrap="square" lIns="0" tIns="0" rIns="0" bIns="0" numCol="2" anchor="t" anchorCtr="0">
            <a:spAutoFit/>
          </a:bodyPr>
          <a:lstStyle/>
          <a:p>
            <a:pPr marL="114300" lvl="0">
              <a:spcBef>
                <a:spcPts val="1200"/>
              </a:spcBef>
              <a:buClr>
                <a:schemeClr val="dk1"/>
              </a:buClr>
              <a:buSzPts val="1800"/>
            </a:pPr>
            <a:r>
              <a:rPr lang="en-US" sz="1500" b="1" dirty="0"/>
              <a:t>What you can use:</a:t>
            </a:r>
            <a:endParaRPr lang="en-US" sz="1500" b="1" dirty="0">
              <a:solidFill>
                <a:schemeClr val="dk1"/>
              </a:solidFill>
            </a:endParaRPr>
          </a:p>
          <a:p>
            <a:pPr marL="457200" lvl="0" indent="-342900" algn="l" rtl="0">
              <a:spcBef>
                <a:spcPts val="1200"/>
              </a:spcBef>
              <a:spcAft>
                <a:spcPts val="0"/>
              </a:spcAft>
              <a:buClr>
                <a:schemeClr val="dk1"/>
              </a:buClr>
              <a:buSzPts val="1800"/>
              <a:buChar char="●"/>
            </a:pPr>
            <a:r>
              <a:rPr lang="es-ES" sz="1500" dirty="0" err="1">
                <a:solidFill>
                  <a:schemeClr val="dk1"/>
                </a:solidFill>
              </a:rPr>
              <a:t>Historical</a:t>
            </a:r>
            <a:r>
              <a:rPr lang="es-ES" sz="1500" dirty="0">
                <a:solidFill>
                  <a:schemeClr val="dk1"/>
                </a:solidFill>
              </a:rPr>
              <a:t> </a:t>
            </a:r>
            <a:r>
              <a:rPr lang="es-ES" sz="1500" dirty="0" err="1">
                <a:solidFill>
                  <a:schemeClr val="dk1"/>
                </a:solidFill>
              </a:rPr>
              <a:t>photographs</a:t>
            </a:r>
            <a:r>
              <a:rPr lang="es-ES" sz="1500" dirty="0">
                <a:solidFill>
                  <a:schemeClr val="dk1"/>
                </a:solidFill>
              </a:rPr>
              <a:t> and </a:t>
            </a:r>
            <a:r>
              <a:rPr lang="es-ES" sz="1500" dirty="0" err="1">
                <a:solidFill>
                  <a:schemeClr val="dk1"/>
                </a:solidFill>
              </a:rPr>
              <a:t>documents</a:t>
            </a:r>
            <a:endParaRPr lang="en-US" sz="1500" dirty="0">
              <a:solidFill>
                <a:schemeClr val="dk1"/>
              </a:solidFill>
            </a:endParaRPr>
          </a:p>
          <a:p>
            <a:pPr marL="457200" lvl="0" indent="-342900" algn="l" rtl="0">
              <a:spcBef>
                <a:spcPts val="1200"/>
              </a:spcBef>
              <a:spcAft>
                <a:spcPts val="0"/>
              </a:spcAft>
              <a:buClr>
                <a:schemeClr val="dk1"/>
              </a:buClr>
              <a:buSzPts val="1800"/>
              <a:buChar char="●"/>
            </a:pPr>
            <a:r>
              <a:rPr lang="en-US" sz="1500" dirty="0">
                <a:solidFill>
                  <a:schemeClr val="dk1"/>
                </a:solidFill>
              </a:rPr>
              <a:t>Art and illustrations</a:t>
            </a:r>
          </a:p>
          <a:p>
            <a:pPr marL="457200" lvl="0" indent="-342900" algn="l" rtl="0">
              <a:spcBef>
                <a:spcPts val="1200"/>
              </a:spcBef>
              <a:spcAft>
                <a:spcPts val="0"/>
              </a:spcAft>
              <a:buClr>
                <a:schemeClr val="dk1"/>
              </a:buClr>
              <a:buSzPts val="1800"/>
              <a:buChar char="●"/>
            </a:pPr>
            <a:r>
              <a:rPr lang="en-US" sz="1500" dirty="0">
                <a:solidFill>
                  <a:schemeClr val="dk1"/>
                </a:solidFill>
              </a:rPr>
              <a:t>Audio recordings and music</a:t>
            </a:r>
          </a:p>
          <a:p>
            <a:pPr marL="457200" lvl="0" indent="-342900" algn="l" rtl="0">
              <a:spcBef>
                <a:spcPts val="1200"/>
              </a:spcBef>
              <a:spcAft>
                <a:spcPts val="0"/>
              </a:spcAft>
              <a:buClr>
                <a:schemeClr val="dk1"/>
              </a:buClr>
              <a:buSzPts val="1800"/>
              <a:buChar char="●"/>
            </a:pPr>
            <a:endParaRPr lang="en-US" sz="1500" dirty="0">
              <a:solidFill>
                <a:schemeClr val="dk1"/>
              </a:solidFill>
            </a:endParaRPr>
          </a:p>
          <a:p>
            <a:pPr marL="457200" lvl="0" indent="-342900" algn="l" rtl="0">
              <a:spcBef>
                <a:spcPts val="1200"/>
              </a:spcBef>
              <a:spcAft>
                <a:spcPts val="0"/>
              </a:spcAft>
              <a:buClr>
                <a:schemeClr val="dk1"/>
              </a:buClr>
              <a:buSzPts val="1800"/>
              <a:buChar char="●"/>
            </a:pPr>
            <a:r>
              <a:rPr lang="en-US" sz="1500" dirty="0">
                <a:solidFill>
                  <a:schemeClr val="dk1"/>
                </a:solidFill>
              </a:rPr>
              <a:t>Texts and literature</a:t>
            </a:r>
          </a:p>
          <a:p>
            <a:pPr marL="457200" lvl="0" indent="-342900" algn="l" rtl="0">
              <a:spcBef>
                <a:spcPts val="1200"/>
              </a:spcBef>
              <a:spcAft>
                <a:spcPts val="0"/>
              </a:spcAft>
              <a:buClr>
                <a:schemeClr val="dk1"/>
              </a:buClr>
              <a:buSzPts val="1800"/>
              <a:buChar char="●"/>
            </a:pPr>
            <a:r>
              <a:rPr lang="en-US" sz="1500" dirty="0">
                <a:solidFill>
                  <a:schemeClr val="dk1"/>
                </a:solidFill>
              </a:rPr>
              <a:t>Video clips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63"/>
        <p:cNvGrpSpPr/>
        <p:nvPr/>
      </p:nvGrpSpPr>
      <p:grpSpPr>
        <a:xfrm>
          <a:off x="0" y="0"/>
          <a:ext cx="0" cy="0"/>
          <a:chOff x="0" y="0"/>
          <a:chExt cx="0" cy="0"/>
        </a:xfrm>
      </p:grpSpPr>
      <p:sp>
        <p:nvSpPr>
          <p:cNvPr id="364" name="Google Shape;364;p25"/>
          <p:cNvSpPr/>
          <p:nvPr/>
        </p:nvSpPr>
        <p:spPr>
          <a:xfrm rot="1495708">
            <a:off x="-1812376" y="-1107651"/>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5" name="Google Shape;365;p25"/>
          <p:cNvSpPr/>
          <p:nvPr/>
        </p:nvSpPr>
        <p:spPr>
          <a:xfrm rot="1495081">
            <a:off x="-1497877" y="-723237"/>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6" name="Google Shape;366;p25"/>
          <p:cNvSpPr/>
          <p:nvPr/>
        </p:nvSpPr>
        <p:spPr>
          <a:xfrm rot="1502772">
            <a:off x="-1211683" y="-339608"/>
            <a:ext cx="4015777" cy="361974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367" name="Google Shape;367;p25"/>
          <p:cNvSpPr txBox="1"/>
          <p:nvPr/>
        </p:nvSpPr>
        <p:spPr>
          <a:xfrm>
            <a:off x="3378854" y="187354"/>
            <a:ext cx="4275900" cy="1003352"/>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US" sz="2400" b="1" dirty="0">
                <a:solidFill>
                  <a:schemeClr val="dk1"/>
                </a:solidFill>
                <a:latin typeface="Arial Black" panose="020B0A04020102020204" pitchFamily="34" charset="0"/>
              </a:rPr>
              <a:t>Key Digital Archives &amp; Resources</a:t>
            </a:r>
            <a:endParaRPr sz="2400" dirty="0">
              <a:latin typeface="Arial Black" panose="020B0A04020102020204" pitchFamily="34" charset="0"/>
            </a:endParaRPr>
          </a:p>
        </p:txBody>
      </p:sp>
      <p:sp>
        <p:nvSpPr>
          <p:cNvPr id="368" name="Google Shape;368;p25"/>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9" name="Google Shape;369;p25"/>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0" name="Google Shape;370;p25"/>
          <p:cNvSpPr txBox="1"/>
          <p:nvPr/>
        </p:nvSpPr>
        <p:spPr>
          <a:xfrm>
            <a:off x="3073400" y="1416278"/>
            <a:ext cx="6070599" cy="1969770"/>
          </a:xfrm>
          <a:prstGeom prst="rect">
            <a:avLst/>
          </a:prstGeom>
          <a:noFill/>
          <a:ln>
            <a:noFill/>
          </a:ln>
        </p:spPr>
        <p:txBody>
          <a:bodyPr spcFirstLastPara="1" wrap="square" lIns="0" tIns="0" rIns="0" bIns="0" anchor="t" anchorCtr="0">
            <a:spAutoFit/>
          </a:bodyPr>
          <a:lstStyle/>
          <a:p>
            <a:r>
              <a:rPr lang="en-US" sz="1600" b="1" dirty="0"/>
              <a:t>Major repositories (all openly licensed):</a:t>
            </a:r>
          </a:p>
          <a:p>
            <a:endParaRPr lang="en-US" sz="1600" dirty="0"/>
          </a:p>
          <a:p>
            <a:r>
              <a:rPr lang="en-US" sz="1600" b="1" dirty="0"/>
              <a:t>General archives:</a:t>
            </a:r>
            <a:endParaRPr lang="en-US" sz="1600" dirty="0"/>
          </a:p>
          <a:p>
            <a:pPr marL="457200" lvl="0" indent="-342900" algn="l" rtl="0">
              <a:spcBef>
                <a:spcPts val="0"/>
              </a:spcBef>
              <a:spcAft>
                <a:spcPts val="0"/>
              </a:spcAft>
              <a:buClr>
                <a:schemeClr val="dk1"/>
              </a:buClr>
              <a:buSzPts val="1800"/>
              <a:buChar char="●"/>
            </a:pPr>
            <a:endParaRPr lang="en" sz="1600" b="1" u="sng" dirty="0">
              <a:solidFill>
                <a:schemeClr val="hlink"/>
              </a:solidFill>
              <a:hlinkClick r:id="rId4"/>
            </a:endParaRPr>
          </a:p>
          <a:p>
            <a:pPr marL="457200" indent="-342900">
              <a:buClr>
                <a:schemeClr val="dk1"/>
              </a:buClr>
              <a:buSzPts val="1800"/>
              <a:buFont typeface="Arial"/>
              <a:buChar char="●"/>
            </a:pPr>
            <a:r>
              <a:rPr lang="en-US" sz="1600" b="1" u="sng" dirty="0">
                <a:solidFill>
                  <a:schemeClr val="hlink"/>
                </a:solidFill>
                <a:hlinkClick r:id="rId5"/>
              </a:rPr>
              <a:t>Europeana.org</a:t>
            </a:r>
            <a:r>
              <a:rPr lang="en-US" sz="1600" b="1" dirty="0">
                <a:solidFill>
                  <a:schemeClr val="dk1"/>
                </a:solidFill>
              </a:rPr>
              <a:t> – </a:t>
            </a:r>
            <a:r>
              <a:rPr lang="en-US" sz="1600" dirty="0">
                <a:solidFill>
                  <a:schemeClr val="dk1"/>
                </a:solidFill>
              </a:rPr>
              <a:t>European cultural heritage (+50 million items)</a:t>
            </a:r>
          </a:p>
          <a:p>
            <a:pPr marL="457200" lvl="0" indent="-342900">
              <a:buClr>
                <a:schemeClr val="dk1"/>
              </a:buClr>
              <a:buSzPts val="1800"/>
              <a:buChar char="●"/>
            </a:pPr>
            <a:r>
              <a:rPr lang="en" sz="1600" b="1" u="sng" dirty="0">
                <a:solidFill>
                  <a:schemeClr val="hlink"/>
                </a:solidFill>
                <a:hlinkClick r:id="rId4"/>
              </a:rPr>
              <a:t>Archive.org</a:t>
            </a:r>
            <a:r>
              <a:rPr lang="en" sz="1600" b="1" u="sng" dirty="0">
                <a:solidFill>
                  <a:schemeClr val="hlink"/>
                </a:solidFill>
              </a:rPr>
              <a:t> </a:t>
            </a:r>
            <a:r>
              <a:rPr lang="en-US" dirty="0"/>
              <a:t>- </a:t>
            </a:r>
            <a:r>
              <a:rPr lang="en-US" sz="1600" dirty="0"/>
              <a:t>Internet Archive (books, films, music, software)</a:t>
            </a:r>
            <a:endParaRPr sz="1600" b="1" dirty="0">
              <a:solidFill>
                <a:schemeClr val="dk1"/>
              </a:solidFill>
            </a:endParaRPr>
          </a:p>
          <a:p>
            <a:pPr marL="457200" lvl="0" indent="-342900">
              <a:buClr>
                <a:schemeClr val="dk1"/>
              </a:buClr>
              <a:buSzPts val="1800"/>
              <a:buChar char="●"/>
            </a:pPr>
            <a:r>
              <a:rPr lang="en" sz="1600" b="1" u="sng" dirty="0">
                <a:solidFill>
                  <a:schemeClr val="hlink"/>
                </a:solidFill>
              </a:rPr>
              <a:t>Euscreen.eu </a:t>
            </a:r>
            <a:r>
              <a:rPr lang="en-US" sz="1600" dirty="0"/>
              <a:t>- European television archives</a:t>
            </a:r>
            <a:endParaRPr sz="1800" dirty="0">
              <a:solidFill>
                <a:srgbClr val="383936"/>
              </a:solidFill>
            </a:endParaRPr>
          </a:p>
        </p:txBody>
      </p:sp>
      <p:sp>
        <p:nvSpPr>
          <p:cNvPr id="371" name="Google Shape;371;p25"/>
          <p:cNvSpPr/>
          <p:nvPr/>
        </p:nvSpPr>
        <p:spPr>
          <a:xfrm flipH="1">
            <a:off x="7280181" y="3193430"/>
            <a:ext cx="2353380" cy="2479615"/>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2" name="Google Shape;372;p25"/>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3" name="Google Shape;373;p25"/>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70;p25">
            <a:extLst>
              <a:ext uri="{FF2B5EF4-FFF2-40B4-BE49-F238E27FC236}">
                <a16:creationId xmlns:a16="http://schemas.microsoft.com/office/drawing/2014/main" id="{1016A544-2DE5-4207-9932-69AF45A834D4}"/>
              </a:ext>
            </a:extLst>
          </p:cNvPr>
          <p:cNvSpPr txBox="1"/>
          <p:nvPr/>
        </p:nvSpPr>
        <p:spPr>
          <a:xfrm>
            <a:off x="1340596" y="3521627"/>
            <a:ext cx="6070599" cy="984885"/>
          </a:xfrm>
          <a:prstGeom prst="rect">
            <a:avLst/>
          </a:prstGeom>
          <a:noFill/>
          <a:ln>
            <a:noFill/>
          </a:ln>
        </p:spPr>
        <p:txBody>
          <a:bodyPr spcFirstLastPara="1" wrap="square" lIns="0" tIns="0" rIns="0" bIns="0" anchor="t" anchorCtr="0">
            <a:spAutoFit/>
          </a:bodyPr>
          <a:lstStyle/>
          <a:p>
            <a:r>
              <a:rPr lang="en-US" sz="1600" b="1" dirty="0"/>
              <a:t>Creative reuse projects:</a:t>
            </a:r>
            <a:endParaRPr lang="en-US" sz="1600" dirty="0"/>
          </a:p>
          <a:p>
            <a:pPr marL="457200" lvl="0" indent="-342900" algn="l" rtl="0">
              <a:spcBef>
                <a:spcPts val="0"/>
              </a:spcBef>
              <a:spcAft>
                <a:spcPts val="0"/>
              </a:spcAft>
              <a:buClr>
                <a:schemeClr val="dk1"/>
              </a:buClr>
              <a:buSzPts val="1800"/>
              <a:buChar char="●"/>
            </a:pPr>
            <a:endParaRPr lang="en" sz="1600" b="1" u="sng" dirty="0">
              <a:solidFill>
                <a:schemeClr val="hlink"/>
              </a:solidFill>
              <a:hlinkClick r:id="rId4"/>
            </a:endParaRPr>
          </a:p>
          <a:p>
            <a:pPr marL="457200" indent="-342900">
              <a:buClr>
                <a:schemeClr val="dk1"/>
              </a:buClr>
              <a:buSzPts val="1800"/>
              <a:buFont typeface="Arial"/>
              <a:buChar char="●"/>
            </a:pPr>
            <a:r>
              <a:rPr lang="en" sz="1600" b="1" dirty="0">
                <a:solidFill>
                  <a:schemeClr val="dk1"/>
                </a:solidFill>
                <a:hlinkClick r:id="rId9"/>
              </a:rPr>
              <a:t>Archive to Alive </a:t>
            </a:r>
            <a:r>
              <a:rPr lang="en" sz="1600" dirty="0">
                <a:solidFill>
                  <a:schemeClr val="dk1"/>
                </a:solidFill>
              </a:rPr>
              <a:t>  An Erasmus School project using Archives </a:t>
            </a:r>
            <a:endParaRPr lang="en-US" sz="1600" b="1" u="sng" dirty="0">
              <a:solidFill>
                <a:schemeClr val="hlink"/>
              </a:solidFill>
              <a:hlinkClick r:id="rId5"/>
            </a:endParaRPr>
          </a:p>
          <a:p>
            <a:pPr marL="457200" indent="-342900">
              <a:buClr>
                <a:schemeClr val="dk1"/>
              </a:buClr>
              <a:buSzPts val="1800"/>
              <a:buFont typeface="Arial"/>
              <a:buChar char="●"/>
            </a:pPr>
            <a:r>
              <a:rPr lang="en" sz="1600" b="1" dirty="0">
                <a:solidFill>
                  <a:schemeClr val="dk1"/>
                </a:solidFill>
                <a:hlinkClick r:id="rId10"/>
              </a:rPr>
              <a:t>Europeana gif it up</a:t>
            </a:r>
            <a:r>
              <a:rPr lang="en" sz="1600" b="1" dirty="0">
                <a:solidFill>
                  <a:schemeClr val="dk1"/>
                </a:solidFill>
              </a:rPr>
              <a:t> </a:t>
            </a:r>
            <a:r>
              <a:rPr lang="en" sz="1600" dirty="0">
                <a:solidFill>
                  <a:schemeClr val="dk1"/>
                </a:solidFill>
              </a:rPr>
              <a:t>- </a:t>
            </a:r>
            <a:r>
              <a:rPr lang="en-US" sz="1600" dirty="0"/>
              <a:t>Create GIFs from archival films</a:t>
            </a:r>
            <a:endParaRPr sz="1600" dirty="0">
              <a:solidFill>
                <a:srgbClr val="383936"/>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77"/>
        <p:cNvGrpSpPr/>
        <p:nvPr/>
      </p:nvGrpSpPr>
      <p:grpSpPr>
        <a:xfrm>
          <a:off x="0" y="0"/>
          <a:ext cx="0" cy="0"/>
          <a:chOff x="0" y="0"/>
          <a:chExt cx="0" cy="0"/>
        </a:xfrm>
      </p:grpSpPr>
      <p:sp>
        <p:nvSpPr>
          <p:cNvPr id="378" name="Google Shape;378;p26"/>
          <p:cNvSpPr/>
          <p:nvPr/>
        </p:nvSpPr>
        <p:spPr>
          <a:xfrm rot="1495708">
            <a:off x="-1812376" y="-1107651"/>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9" name="Google Shape;379;p26"/>
          <p:cNvSpPr/>
          <p:nvPr/>
        </p:nvSpPr>
        <p:spPr>
          <a:xfrm rot="1495081">
            <a:off x="-1497877" y="-723237"/>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0" name="Google Shape;380;p26"/>
          <p:cNvSpPr/>
          <p:nvPr/>
        </p:nvSpPr>
        <p:spPr>
          <a:xfrm rot="21416914">
            <a:off x="-1046874" y="-393150"/>
            <a:ext cx="3740267" cy="376335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dpi="0" rotWithShape="0">
            <a:blip r:embed="rId3"/>
            <a:srcRect/>
            <a:stretch>
              <a:fillRect l="2935" t="8476" r="-2935" b="-8476"/>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381" name="Google Shape;381;p26"/>
          <p:cNvSpPr txBox="1"/>
          <p:nvPr/>
        </p:nvSpPr>
        <p:spPr>
          <a:xfrm>
            <a:off x="3291334" y="608879"/>
            <a:ext cx="4275900" cy="1124026"/>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s-ES" sz="2400" b="1" dirty="0" err="1">
                <a:solidFill>
                  <a:schemeClr val="dk1"/>
                </a:solidFill>
              </a:rPr>
              <a:t>How</a:t>
            </a:r>
            <a:r>
              <a:rPr lang="es-ES" sz="2400" b="1" dirty="0">
                <a:solidFill>
                  <a:schemeClr val="dk1"/>
                </a:solidFill>
              </a:rPr>
              <a:t> </a:t>
            </a:r>
            <a:r>
              <a:rPr lang="es-ES" sz="2400" b="1" dirty="0" err="1">
                <a:solidFill>
                  <a:schemeClr val="dk1"/>
                </a:solidFill>
              </a:rPr>
              <a:t>to</a:t>
            </a:r>
            <a:r>
              <a:rPr lang="es-ES" sz="2400" b="1" dirty="0">
                <a:solidFill>
                  <a:schemeClr val="dk1"/>
                </a:solidFill>
              </a:rPr>
              <a:t> use </a:t>
            </a:r>
            <a:r>
              <a:rPr lang="es-ES" sz="2400" b="1" dirty="0" err="1">
                <a:solidFill>
                  <a:schemeClr val="dk1"/>
                </a:solidFill>
              </a:rPr>
              <a:t>archival</a:t>
            </a:r>
            <a:r>
              <a:rPr lang="es-ES" sz="2400" b="1" dirty="0">
                <a:solidFill>
                  <a:schemeClr val="dk1"/>
                </a:solidFill>
              </a:rPr>
              <a:t> material</a:t>
            </a:r>
            <a:endParaRPr sz="2400" b="1" dirty="0">
              <a:solidFill>
                <a:schemeClr val="dk1"/>
              </a:solidFill>
            </a:endParaRPr>
          </a:p>
          <a:p>
            <a:pPr marL="0" marR="0" lvl="0" indent="0" algn="l" rtl="0">
              <a:lnSpc>
                <a:spcPct val="106000"/>
              </a:lnSpc>
              <a:spcBef>
                <a:spcPts val="1200"/>
              </a:spcBef>
              <a:spcAft>
                <a:spcPts val="0"/>
              </a:spcAft>
              <a:buNone/>
            </a:pPr>
            <a:endParaRPr sz="2400" dirty="0"/>
          </a:p>
        </p:txBody>
      </p:sp>
      <p:sp>
        <p:nvSpPr>
          <p:cNvPr id="382" name="Google Shape;382;p26"/>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3" name="Google Shape;383;p26"/>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4" name="Google Shape;384;p26"/>
          <p:cNvSpPr txBox="1"/>
          <p:nvPr/>
        </p:nvSpPr>
        <p:spPr>
          <a:xfrm>
            <a:off x="3186428" y="1950070"/>
            <a:ext cx="4380806" cy="2976199"/>
          </a:xfrm>
          <a:prstGeom prst="rect">
            <a:avLst/>
          </a:prstGeom>
          <a:noFill/>
          <a:ln>
            <a:noFill/>
          </a:ln>
        </p:spPr>
        <p:txBody>
          <a:bodyPr spcFirstLastPara="1" wrap="square" lIns="0" tIns="0" rIns="0" bIns="0" anchor="t" anchorCtr="0">
            <a:spAutoFit/>
          </a:bodyPr>
          <a:lstStyle/>
          <a:p>
            <a:pPr marL="285750" lvl="0" indent="-285750">
              <a:lnSpc>
                <a:spcPct val="150000"/>
              </a:lnSpc>
              <a:buFont typeface="Arial" panose="020B0604020202020204" pitchFamily="34" charset="0"/>
              <a:buChar char="•"/>
            </a:pPr>
            <a:r>
              <a:rPr lang="en-US" sz="1700" dirty="0"/>
              <a:t>Search by topic, date, or location</a:t>
            </a:r>
          </a:p>
          <a:p>
            <a:pPr marL="285750" lvl="0" indent="-285750">
              <a:lnSpc>
                <a:spcPct val="150000"/>
              </a:lnSpc>
              <a:buFont typeface="Arial" panose="020B0604020202020204" pitchFamily="34" charset="0"/>
              <a:buChar char="•"/>
            </a:pPr>
            <a:r>
              <a:rPr lang="en-US" sz="1700" dirty="0"/>
              <a:t>Filter for openly licensed materials (CC, public domain)</a:t>
            </a:r>
          </a:p>
          <a:p>
            <a:pPr marL="285750" lvl="0" indent="-285750">
              <a:lnSpc>
                <a:spcPct val="150000"/>
              </a:lnSpc>
              <a:buFont typeface="Arial" panose="020B0604020202020204" pitchFamily="34" charset="0"/>
              <a:buChar char="•"/>
            </a:pPr>
            <a:r>
              <a:rPr lang="en-US" sz="1700" dirty="0"/>
              <a:t>Download and attribute properly</a:t>
            </a:r>
          </a:p>
          <a:p>
            <a:pPr marL="285750" lvl="0" indent="-285750">
              <a:lnSpc>
                <a:spcPct val="150000"/>
              </a:lnSpc>
              <a:buFont typeface="Arial" panose="020B0604020202020204" pitchFamily="34" charset="0"/>
              <a:buChar char="•"/>
            </a:pPr>
            <a:r>
              <a:rPr lang="en-US" sz="1700" dirty="0"/>
              <a:t>Integrate thoughtfully into your narrative</a:t>
            </a:r>
          </a:p>
          <a:p>
            <a:pPr marL="457200" lvl="0" indent="0" algn="l" rtl="0">
              <a:lnSpc>
                <a:spcPct val="115000"/>
              </a:lnSpc>
              <a:spcBef>
                <a:spcPts val="1200"/>
              </a:spcBef>
              <a:spcAft>
                <a:spcPts val="0"/>
              </a:spcAft>
              <a:buNone/>
            </a:pPr>
            <a:endParaRPr sz="1800" b="1" dirty="0">
              <a:solidFill>
                <a:schemeClr val="dk1"/>
              </a:solidFill>
            </a:endParaRPr>
          </a:p>
          <a:p>
            <a:pPr marL="0" marR="0" lvl="0" indent="0" algn="l" rtl="0">
              <a:lnSpc>
                <a:spcPct val="140000"/>
              </a:lnSpc>
              <a:spcBef>
                <a:spcPts val="1200"/>
              </a:spcBef>
              <a:spcAft>
                <a:spcPts val="0"/>
              </a:spcAft>
              <a:buNone/>
            </a:pPr>
            <a:endParaRPr sz="1800" dirty="0">
              <a:solidFill>
                <a:srgbClr val="383936"/>
              </a:solidFill>
            </a:endParaRPr>
          </a:p>
        </p:txBody>
      </p:sp>
      <p:sp>
        <p:nvSpPr>
          <p:cNvPr id="385" name="Google Shape;385;p26"/>
          <p:cNvSpPr/>
          <p:nvPr/>
        </p:nvSpPr>
        <p:spPr>
          <a:xfrm flipH="1">
            <a:off x="7280181" y="3193430"/>
            <a:ext cx="2353380" cy="2479615"/>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6" name="Google Shape;386;p26"/>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7" name="Google Shape;387;p26"/>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grpSp>
        <p:nvGrpSpPr>
          <p:cNvPr id="2" name="Group 2"/>
          <p:cNvGrpSpPr/>
          <p:nvPr/>
        </p:nvGrpSpPr>
        <p:grpSpPr>
          <a:xfrm>
            <a:off x="-1873145" y="-838860"/>
            <a:ext cx="5227848" cy="4732904"/>
            <a:chOff x="0" y="0"/>
            <a:chExt cx="5580380" cy="5052060"/>
          </a:xfrm>
        </p:grpSpPr>
        <p:sp>
          <p:nvSpPr>
            <p:cNvPr id="3" name="Freeform 3"/>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solidFill>
              <a:srgbClr val="35A9E0"/>
            </a:solidFill>
            <a:ln w="12700">
              <a:solidFill>
                <a:srgbClr val="000000"/>
              </a:solidFill>
            </a:ln>
          </p:spPr>
          <p:txBody>
            <a:bodyPr/>
            <a:lstStyle/>
            <a:p>
              <a:endParaRPr lang="en-US"/>
            </a:p>
          </p:txBody>
        </p:sp>
      </p:grpSp>
      <p:grpSp>
        <p:nvGrpSpPr>
          <p:cNvPr id="4" name="Group 4"/>
          <p:cNvGrpSpPr/>
          <p:nvPr/>
        </p:nvGrpSpPr>
        <p:grpSpPr>
          <a:xfrm>
            <a:off x="-1478178" y="-520942"/>
            <a:ext cx="4660422" cy="4219199"/>
            <a:chOff x="0" y="0"/>
            <a:chExt cx="5580380" cy="5052060"/>
          </a:xfrm>
        </p:grpSpPr>
        <p:sp>
          <p:nvSpPr>
            <p:cNvPr id="5" name="Freeform 5"/>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solidFill>
              <a:srgbClr val="4272B7"/>
            </a:solidFill>
            <a:ln w="12700">
              <a:solidFill>
                <a:srgbClr val="000000"/>
              </a:solidFill>
            </a:ln>
          </p:spPr>
          <p:txBody>
            <a:bodyPr/>
            <a:lstStyle/>
            <a:p>
              <a:endParaRPr lang="en-US"/>
            </a:p>
          </p:txBody>
        </p:sp>
      </p:grpSp>
      <p:grpSp>
        <p:nvGrpSpPr>
          <p:cNvPr id="6" name="Group 6"/>
          <p:cNvGrpSpPr/>
          <p:nvPr/>
        </p:nvGrpSpPr>
        <p:grpSpPr>
          <a:xfrm>
            <a:off x="-1178827" y="-213265"/>
            <a:ext cx="4148719" cy="3755941"/>
            <a:chOff x="0" y="0"/>
            <a:chExt cx="5580380" cy="5052060"/>
          </a:xfrm>
        </p:grpSpPr>
        <p:sp>
          <p:nvSpPr>
            <p:cNvPr id="7" name="Freeform 7"/>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3"/>
              <a:stretch>
                <a:fillRect l="-13366" r="-13366"/>
              </a:stretch>
            </a:blipFill>
          </p:spPr>
          <p:txBody>
            <a:bodyPr/>
            <a:lstStyle/>
            <a:p>
              <a:endParaRPr lang="en-US"/>
            </a:p>
          </p:txBody>
        </p:sp>
      </p:grpSp>
      <p:sp>
        <p:nvSpPr>
          <p:cNvPr id="8" name="TextBox 8"/>
          <p:cNvSpPr txBox="1"/>
          <p:nvPr/>
        </p:nvSpPr>
        <p:spPr>
          <a:xfrm>
            <a:off x="3587813" y="1116987"/>
            <a:ext cx="4517881" cy="1461426"/>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85725" lvl="0" indent="-85725">
              <a:lnSpc>
                <a:spcPct val="115000"/>
              </a:lnSpc>
              <a:spcBef>
                <a:spcPts val="1200"/>
              </a:spcBef>
              <a:buClr>
                <a:schemeClr val="dk1"/>
              </a:buClr>
              <a:buSzPts val="1600"/>
            </a:pPr>
            <a:r>
              <a:rPr lang="en" sz="1600" dirty="0">
                <a:solidFill>
                  <a:schemeClr val="dk1"/>
                </a:solidFill>
                <a:latin typeface="Arial" panose="020B0604020202020204" pitchFamily="34" charset="0"/>
                <a:ea typeface="Tahoma"/>
                <a:cs typeface="Arial" panose="020B0604020202020204" pitchFamily="34" charset="0"/>
                <a:sym typeface="Tahoma"/>
              </a:rPr>
              <a:t> 🖼 </a:t>
            </a:r>
            <a:r>
              <a:rPr lang="en-US" sz="1600" dirty="0">
                <a:solidFill>
                  <a:schemeClr val="dk1"/>
                </a:solidFill>
                <a:latin typeface="Arial" panose="020B0604020202020204" pitchFamily="34" charset="0"/>
                <a:ea typeface="Tahoma"/>
                <a:cs typeface="Arial" panose="020B0604020202020204" pitchFamily="34" charset="0"/>
                <a:sym typeface="Tahoma"/>
                <a:hlinkClick r:id="rId4"/>
              </a:rPr>
              <a:t>Canva</a:t>
            </a:r>
            <a:r>
              <a:rPr lang="en-US" sz="1600" dirty="0">
                <a:solidFill>
                  <a:schemeClr val="dk1"/>
                </a:solidFill>
                <a:latin typeface="Arial" panose="020B0604020202020204" pitchFamily="34" charset="0"/>
                <a:ea typeface="Tahoma"/>
                <a:cs typeface="Arial" panose="020B0604020202020204" pitchFamily="34" charset="0"/>
                <a:sym typeface="Tahoma"/>
              </a:rPr>
              <a:t> – create layouts, add captions, music, and animations.</a:t>
            </a:r>
          </a:p>
          <a:p>
            <a:pPr marL="85725" indent="-85725">
              <a:lnSpc>
                <a:spcPct val="115000"/>
              </a:lnSpc>
              <a:spcBef>
                <a:spcPts val="1200"/>
              </a:spcBef>
              <a:buClr>
                <a:schemeClr val="dk1"/>
              </a:buClr>
              <a:buSzPts val="1600"/>
            </a:pPr>
            <a:r>
              <a:rPr lang="en" sz="1600" dirty="0">
                <a:solidFill>
                  <a:schemeClr val="dk1"/>
                </a:solidFill>
                <a:latin typeface="Tahoma"/>
                <a:ea typeface="Tahoma"/>
                <a:cs typeface="Tahoma"/>
                <a:sym typeface="Tahoma"/>
              </a:rPr>
              <a:t>🎧 </a:t>
            </a:r>
            <a:r>
              <a:rPr lang="en-US" sz="1600" dirty="0">
                <a:solidFill>
                  <a:schemeClr val="dk1"/>
                </a:solidFill>
                <a:latin typeface="Tahoma"/>
                <a:ea typeface="Tahoma"/>
                <a:cs typeface="Tahoma"/>
                <a:sym typeface="Tahoma"/>
                <a:hlinkClick r:id="rId5"/>
              </a:rPr>
              <a:t>Audacity</a:t>
            </a:r>
            <a:r>
              <a:rPr lang="en-US" sz="1600" dirty="0">
                <a:solidFill>
                  <a:schemeClr val="dk1"/>
                </a:solidFill>
                <a:latin typeface="Tahoma"/>
                <a:ea typeface="Tahoma"/>
                <a:cs typeface="Tahoma"/>
                <a:sym typeface="Tahoma"/>
              </a:rPr>
              <a:t> – free software for recording and editing your narration or sound effects.</a:t>
            </a:r>
            <a:endParaRPr lang="en-US" sz="1050" dirty="0">
              <a:solidFill>
                <a:schemeClr val="dk1"/>
              </a:solidFill>
              <a:latin typeface="Tahoma"/>
              <a:ea typeface="Tahoma"/>
              <a:cs typeface="Tahoma"/>
              <a:sym typeface="Tahoma"/>
            </a:endParaRPr>
          </a:p>
          <a:p>
            <a:pPr algn="l">
              <a:lnSpc>
                <a:spcPts val="1470"/>
              </a:lnSpc>
            </a:pPr>
            <a:endParaRPr lang="en-US" sz="1050" dirty="0">
              <a:solidFill>
                <a:srgbClr val="383936"/>
              </a:solidFill>
              <a:latin typeface="Open Sauce"/>
              <a:ea typeface="Open Sauce"/>
              <a:cs typeface="Open Sauce"/>
              <a:sym typeface="Open Sauce"/>
            </a:endParaRPr>
          </a:p>
        </p:txBody>
      </p:sp>
      <p:sp>
        <p:nvSpPr>
          <p:cNvPr id="9" name="TextBox 9"/>
          <p:cNvSpPr txBox="1"/>
          <p:nvPr/>
        </p:nvSpPr>
        <p:spPr>
          <a:xfrm>
            <a:off x="3724359" y="216896"/>
            <a:ext cx="5211486" cy="815864"/>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lvl="0">
              <a:lnSpc>
                <a:spcPct val="106000"/>
              </a:lnSpc>
            </a:pPr>
            <a:r>
              <a:rPr lang="en-US" sz="2400" b="1" dirty="0">
                <a:solidFill>
                  <a:schemeClr val="dk1"/>
                </a:solidFill>
                <a:latin typeface="Arial Black" panose="020B0A04020102020204" pitchFamily="34" charset="0"/>
                <a:cs typeface="Arial" panose="020B0604020202020204" pitchFamily="34" charset="0"/>
              </a:rPr>
              <a:t>Tools for Creating and Editing Your Digital Story Content</a:t>
            </a:r>
            <a:r>
              <a:rPr lang="en-US" sz="2800" b="1" dirty="0">
                <a:solidFill>
                  <a:schemeClr val="dk1"/>
                </a:solidFill>
                <a:latin typeface="Arial" panose="020B0604020202020204" pitchFamily="34" charset="0"/>
                <a:cs typeface="Arial" panose="020B0604020202020204" pitchFamily="34" charset="0"/>
              </a:rPr>
              <a:t>:</a:t>
            </a:r>
            <a:endParaRPr lang="en-US" sz="800" dirty="0">
              <a:solidFill>
                <a:schemeClr val="dk1"/>
              </a:solidFill>
              <a:latin typeface="Arial" panose="020B0604020202020204" pitchFamily="34" charset="0"/>
              <a:cs typeface="Arial" panose="020B0604020202020204" pitchFamily="34" charset="0"/>
            </a:endParaRPr>
          </a:p>
        </p:txBody>
      </p:sp>
      <p:sp>
        <p:nvSpPr>
          <p:cNvPr id="10" name="Freeform 10"/>
          <p:cNvSpPr/>
          <p:nvPr/>
        </p:nvSpPr>
        <p:spPr>
          <a:xfrm>
            <a:off x="117764" y="4453579"/>
            <a:ext cx="793173" cy="592401"/>
          </a:xfrm>
          <a:custGeom>
            <a:avLst/>
            <a:gdLst/>
            <a:ahLst/>
            <a:cxnLst/>
            <a:rect l="l" t="t" r="r" b="b"/>
            <a:pathLst>
              <a:path w="1586346" h="1184802">
                <a:moveTo>
                  <a:pt x="0" y="0"/>
                </a:moveTo>
                <a:lnTo>
                  <a:pt x="1586346" y="0"/>
                </a:lnTo>
                <a:lnTo>
                  <a:pt x="1586346" y="1184803"/>
                </a:lnTo>
                <a:lnTo>
                  <a:pt x="0" y="1184803"/>
                </a:lnTo>
                <a:lnTo>
                  <a:pt x="0" y="0"/>
                </a:lnTo>
                <a:close/>
              </a:path>
            </a:pathLst>
          </a:custGeom>
          <a:blipFill>
            <a:blip r:embed="rId6"/>
            <a:stretch>
              <a:fillRect/>
            </a:stretch>
          </a:blipFill>
        </p:spPr>
        <p:txBody>
          <a:bodyPr/>
          <a:lstStyle/>
          <a:p>
            <a:endParaRPr lang="en-US"/>
          </a:p>
        </p:txBody>
      </p:sp>
      <p:sp>
        <p:nvSpPr>
          <p:cNvPr id="11" name="Freeform 11"/>
          <p:cNvSpPr/>
          <p:nvPr/>
        </p:nvSpPr>
        <p:spPr>
          <a:xfrm>
            <a:off x="7868164" y="4834007"/>
            <a:ext cx="1229298" cy="268107"/>
          </a:xfrm>
          <a:custGeom>
            <a:avLst/>
            <a:gdLst/>
            <a:ahLst/>
            <a:cxnLst/>
            <a:rect l="l" t="t" r="r" b="b"/>
            <a:pathLst>
              <a:path w="2458595" h="536213">
                <a:moveTo>
                  <a:pt x="0" y="0"/>
                </a:moveTo>
                <a:lnTo>
                  <a:pt x="2458596" y="0"/>
                </a:lnTo>
                <a:lnTo>
                  <a:pt x="2458596" y="536213"/>
                </a:lnTo>
                <a:lnTo>
                  <a:pt x="0" y="536213"/>
                </a:lnTo>
                <a:lnTo>
                  <a:pt x="0" y="0"/>
                </a:lnTo>
                <a:close/>
              </a:path>
            </a:pathLst>
          </a:custGeom>
          <a:blipFill>
            <a:blip r:embed="rId7"/>
            <a:stretch>
              <a:fillRect/>
            </a:stretch>
          </a:blipFill>
        </p:spPr>
        <p:txBody>
          <a:bodyPr/>
          <a:lstStyle/>
          <a:p>
            <a:endParaRPr lang="en-US"/>
          </a:p>
        </p:txBody>
      </p:sp>
      <p:sp>
        <p:nvSpPr>
          <p:cNvPr id="12" name="Freeform 12"/>
          <p:cNvSpPr/>
          <p:nvPr/>
        </p:nvSpPr>
        <p:spPr>
          <a:xfrm flipH="1">
            <a:off x="7523103" y="3038308"/>
            <a:ext cx="1412742" cy="1711472"/>
          </a:xfrm>
          <a:custGeom>
            <a:avLst/>
            <a:gdLst/>
            <a:ahLst/>
            <a:cxnLst/>
            <a:rect l="l" t="t" r="r" b="b"/>
            <a:pathLst>
              <a:path w="2825484" h="3422943">
                <a:moveTo>
                  <a:pt x="2825484" y="0"/>
                </a:moveTo>
                <a:lnTo>
                  <a:pt x="0" y="0"/>
                </a:lnTo>
                <a:lnTo>
                  <a:pt x="0" y="3422944"/>
                </a:lnTo>
                <a:lnTo>
                  <a:pt x="2825484" y="3422944"/>
                </a:lnTo>
                <a:lnTo>
                  <a:pt x="282548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3443469" y="2571750"/>
            <a:ext cx="4006419" cy="1262397"/>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127000" lvl="0">
              <a:lnSpc>
                <a:spcPct val="115000"/>
              </a:lnSpc>
              <a:spcBef>
                <a:spcPts val="1200"/>
              </a:spcBef>
              <a:buClr>
                <a:schemeClr val="dk1"/>
              </a:buClr>
              <a:buSzPts val="1600"/>
            </a:pPr>
            <a:r>
              <a:rPr lang="en" sz="1600" dirty="0">
                <a:solidFill>
                  <a:schemeClr val="dk1"/>
                </a:solidFill>
                <a:latin typeface="Arial" panose="020B0604020202020204" pitchFamily="34" charset="0"/>
                <a:ea typeface="Tahoma"/>
                <a:cs typeface="Arial" panose="020B0604020202020204" pitchFamily="34" charset="0"/>
                <a:sym typeface="Tahoma"/>
              </a:rPr>
              <a:t>🎞 </a:t>
            </a:r>
            <a:r>
              <a:rPr lang="en-US" sz="1600" dirty="0" err="1">
                <a:solidFill>
                  <a:schemeClr val="dk1"/>
                </a:solidFill>
                <a:latin typeface="Arial" panose="020B0604020202020204" pitchFamily="34" charset="0"/>
                <a:ea typeface="Tahoma"/>
                <a:cs typeface="Arial" panose="020B0604020202020204" pitchFamily="34" charset="0"/>
                <a:sym typeface="Tahoma"/>
                <a:hlinkClick r:id="rId10"/>
              </a:rPr>
              <a:t>WeVideo</a:t>
            </a:r>
            <a:r>
              <a:rPr lang="en-US" sz="1600" dirty="0">
                <a:solidFill>
                  <a:schemeClr val="dk1"/>
                </a:solidFill>
                <a:latin typeface="Arial" panose="020B0604020202020204" pitchFamily="34" charset="0"/>
                <a:ea typeface="Tahoma"/>
                <a:cs typeface="Arial" panose="020B0604020202020204" pitchFamily="34" charset="0"/>
                <a:sym typeface="Tahoma"/>
              </a:rPr>
              <a:t> – cloud video editor (similar features to Canva, intuitive timeline).</a:t>
            </a:r>
          </a:p>
          <a:p>
            <a:pPr marL="127000" lvl="0">
              <a:lnSpc>
                <a:spcPct val="115000"/>
              </a:lnSpc>
              <a:spcBef>
                <a:spcPts val="1200"/>
              </a:spcBef>
              <a:buClr>
                <a:schemeClr val="dk1"/>
              </a:buClr>
              <a:buSzPts val="1600"/>
            </a:pPr>
            <a:r>
              <a:rPr lang="en" sz="1600" dirty="0">
                <a:solidFill>
                  <a:schemeClr val="dk1"/>
                </a:solidFill>
                <a:latin typeface="Arial" panose="020B0604020202020204" pitchFamily="34" charset="0"/>
                <a:ea typeface="Tahoma"/>
                <a:cs typeface="Arial" panose="020B0604020202020204" pitchFamily="34" charset="0"/>
                <a:sym typeface="Tahoma"/>
              </a:rPr>
              <a:t>💻 </a:t>
            </a:r>
            <a:r>
              <a:rPr lang="en-US" sz="1600" dirty="0">
                <a:solidFill>
                  <a:schemeClr val="dk1"/>
                </a:solidFill>
                <a:latin typeface="Arial" panose="020B0604020202020204" pitchFamily="34" charset="0"/>
                <a:ea typeface="Tahoma"/>
                <a:cs typeface="Arial" panose="020B0604020202020204" pitchFamily="34" charset="0"/>
                <a:sym typeface="Tahoma"/>
                <a:hlinkClick r:id="rId11"/>
              </a:rPr>
              <a:t>Clipchamp</a:t>
            </a:r>
            <a:r>
              <a:rPr lang="en-US" sz="1600" dirty="0">
                <a:solidFill>
                  <a:schemeClr val="dk1"/>
                </a:solidFill>
                <a:latin typeface="Arial" panose="020B0604020202020204" pitchFamily="34" charset="0"/>
                <a:ea typeface="Tahoma"/>
                <a:cs typeface="Arial" panose="020B0604020202020204" pitchFamily="34" charset="0"/>
                <a:sym typeface="Tahoma"/>
              </a:rPr>
              <a:t> – Microsoft’s video editor, integrates text, transitions, and audio.</a:t>
            </a:r>
          </a:p>
        </p:txBody>
      </p:sp>
      <p:sp>
        <p:nvSpPr>
          <p:cNvPr id="14" name="TextBox 13">
            <a:extLst>
              <a:ext uri="{FF2B5EF4-FFF2-40B4-BE49-F238E27FC236}">
                <a16:creationId xmlns:a16="http://schemas.microsoft.com/office/drawing/2014/main" id="{225FAB85-F036-C102-8F02-544455E29104}"/>
              </a:ext>
            </a:extLst>
          </p:cNvPr>
          <p:cNvSpPr txBox="1"/>
          <p:nvPr/>
        </p:nvSpPr>
        <p:spPr>
          <a:xfrm>
            <a:off x="2565399" y="3906812"/>
            <a:ext cx="5084703" cy="634533"/>
          </a:xfrm>
          <a:prstGeom prst="rect">
            <a:avLst/>
          </a:prstGeom>
          <a:noFill/>
        </p:spPr>
        <p:txBody>
          <a:bodyPr wrap="square" rtlCol="0">
            <a:spAutoFit/>
          </a:bodyPr>
          <a:lstStyle/>
          <a:p>
            <a:pPr marL="127000">
              <a:lnSpc>
                <a:spcPct val="115000"/>
              </a:lnSpc>
              <a:spcBef>
                <a:spcPts val="1200"/>
              </a:spcBef>
              <a:buClr>
                <a:schemeClr val="dk1"/>
              </a:buClr>
              <a:buSzPts val="1600"/>
            </a:pPr>
            <a:r>
              <a:rPr lang="en" sz="1600" dirty="0">
                <a:solidFill>
                  <a:schemeClr val="dk1"/>
                </a:solidFill>
                <a:latin typeface="Arial" panose="020B0604020202020204" pitchFamily="34" charset="0"/>
                <a:ea typeface="Tahoma"/>
                <a:cs typeface="Arial" panose="020B0604020202020204" pitchFamily="34" charset="0"/>
                <a:sym typeface="Tahoma"/>
              </a:rPr>
              <a:t>🎬 </a:t>
            </a:r>
            <a:r>
              <a:rPr lang="en-US" sz="1600" dirty="0">
                <a:solidFill>
                  <a:schemeClr val="dk1"/>
                </a:solidFill>
                <a:latin typeface="Arial" panose="020B0604020202020204" pitchFamily="34" charset="0"/>
                <a:ea typeface="Tahoma"/>
                <a:cs typeface="Arial" panose="020B0604020202020204" pitchFamily="34" charset="0"/>
                <a:sym typeface="Tahoma"/>
                <a:hlinkClick r:id="rId12"/>
              </a:rPr>
              <a:t>VEV Design </a:t>
            </a:r>
            <a:r>
              <a:rPr lang="en-US" sz="1600" dirty="0">
                <a:solidFill>
                  <a:schemeClr val="dk1"/>
                </a:solidFill>
                <a:latin typeface="Arial" panose="020B0604020202020204" pitchFamily="34" charset="0"/>
                <a:ea typeface="Tahoma"/>
                <a:cs typeface="Arial" panose="020B0604020202020204" pitchFamily="34" charset="0"/>
                <a:sym typeface="Tahoma"/>
              </a:rPr>
              <a:t>– browser-based visual editor for interactive stories</a:t>
            </a:r>
            <a:r>
              <a:rPr lang="en-US" dirty="0">
                <a:solidFill>
                  <a:schemeClr val="dk1"/>
                </a:solidFill>
                <a:latin typeface="Tahoma"/>
                <a:ea typeface="Tahoma"/>
                <a:cs typeface="Tahoma"/>
                <a:sym typeface="Tahoma"/>
              </a:rPr>
              <a:t>.</a:t>
            </a:r>
            <a:endParaRPr lang="en-US" dirty="0"/>
          </a:p>
        </p:txBody>
      </p:sp>
      <p:sp>
        <p:nvSpPr>
          <p:cNvPr id="16" name="TextBox 15">
            <a:extLst>
              <a:ext uri="{FF2B5EF4-FFF2-40B4-BE49-F238E27FC236}">
                <a16:creationId xmlns:a16="http://schemas.microsoft.com/office/drawing/2014/main" id="{5343624C-13EF-0EEC-1E39-338E5BFA0601}"/>
              </a:ext>
            </a:extLst>
          </p:cNvPr>
          <p:cNvSpPr txBox="1"/>
          <p:nvPr/>
        </p:nvSpPr>
        <p:spPr>
          <a:xfrm>
            <a:off x="1534584" y="4650212"/>
            <a:ext cx="5524500" cy="344005"/>
          </a:xfrm>
          <a:prstGeom prst="rect">
            <a:avLst/>
          </a:prstGeom>
          <a:noFill/>
        </p:spPr>
        <p:txBody>
          <a:bodyPr wrap="square">
            <a:spAutoFit/>
          </a:bodyPr>
          <a:lstStyle/>
          <a:p>
            <a:pPr>
              <a:lnSpc>
                <a:spcPct val="107000"/>
              </a:lnSpc>
              <a:spcAft>
                <a:spcPts val="800"/>
              </a:spcAft>
              <a:buNone/>
            </a:pPr>
            <a:r>
              <a:rPr lang="en-US" sz="1600" b="1" kern="100" dirty="0">
                <a:effectLst/>
                <a:latin typeface="Arial Black" panose="020B0A04020102020204" pitchFamily="34" charset="0"/>
                <a:ea typeface="Calibri" panose="020F0502020204030204" pitchFamily="34" charset="0"/>
                <a:cs typeface="Calibri" panose="020F0502020204030204" pitchFamily="34" charset="0"/>
              </a:rPr>
              <a:t>Don't feel overwhelmed—start with ONE tool</a:t>
            </a:r>
            <a:endParaRPr lang="en-US" sz="1600" kern="100" dirty="0">
              <a:effectLst/>
              <a:latin typeface="Arial Black" panose="020B0A040201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5835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99"/>
        <p:cNvGrpSpPr/>
        <p:nvPr/>
      </p:nvGrpSpPr>
      <p:grpSpPr>
        <a:xfrm>
          <a:off x="0" y="0"/>
          <a:ext cx="0" cy="0"/>
          <a:chOff x="0" y="0"/>
          <a:chExt cx="0" cy="0"/>
        </a:xfrm>
      </p:grpSpPr>
      <p:sp>
        <p:nvSpPr>
          <p:cNvPr id="100" name="Google Shape;100;p14"/>
          <p:cNvSpPr/>
          <p:nvPr/>
        </p:nvSpPr>
        <p:spPr>
          <a:xfrm rot="-1563210">
            <a:off x="-325034" y="101498"/>
            <a:ext cx="4172875" cy="2060617"/>
          </a:xfrm>
          <a:custGeom>
            <a:avLst/>
            <a:gdLst/>
            <a:ahLst/>
            <a:cxnLst/>
            <a:rect l="l" t="t" r="r" b="b"/>
            <a:pathLst>
              <a:path w="8330769" h="4104797" extrusionOk="0">
                <a:moveTo>
                  <a:pt x="0" y="0"/>
                </a:moveTo>
                <a:lnTo>
                  <a:pt x="8330770" y="0"/>
                </a:lnTo>
                <a:lnTo>
                  <a:pt x="8330770" y="4104797"/>
                </a:lnTo>
                <a:lnTo>
                  <a:pt x="0" y="4104797"/>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 name="Google Shape;101;p14"/>
          <p:cNvSpPr/>
          <p:nvPr/>
        </p:nvSpPr>
        <p:spPr>
          <a:xfrm rot="4724778">
            <a:off x="221226" y="-1318627"/>
            <a:ext cx="2368560" cy="2600215"/>
          </a:xfrm>
          <a:custGeom>
            <a:avLst/>
            <a:gdLst/>
            <a:ahLst/>
            <a:cxnLst/>
            <a:rect l="l" t="t" r="r" b="b"/>
            <a:pathLst>
              <a:path w="4740855" h="5204531" extrusionOk="0">
                <a:moveTo>
                  <a:pt x="0" y="0"/>
                </a:moveTo>
                <a:lnTo>
                  <a:pt x="4740855" y="0"/>
                </a:lnTo>
                <a:lnTo>
                  <a:pt x="4740855" y="5204531"/>
                </a:lnTo>
                <a:lnTo>
                  <a:pt x="0" y="520453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 name="Google Shape;102;p14"/>
          <p:cNvSpPr txBox="1"/>
          <p:nvPr/>
        </p:nvSpPr>
        <p:spPr>
          <a:xfrm>
            <a:off x="3552442" y="3179427"/>
            <a:ext cx="2330700" cy="107700"/>
          </a:xfrm>
          <a:prstGeom prst="rect">
            <a:avLst/>
          </a:prstGeom>
          <a:noFill/>
          <a:ln>
            <a:noFill/>
          </a:ln>
        </p:spPr>
        <p:txBody>
          <a:bodyPr spcFirstLastPara="1" wrap="square" lIns="0" tIns="0" rIns="0" bIns="0" anchor="t" anchorCtr="0">
            <a:spAutoFit/>
          </a:bodyPr>
          <a:lstStyle/>
          <a:p>
            <a:pPr marL="0" marR="0" lvl="0" indent="0" algn="ctr" rtl="0">
              <a:lnSpc>
                <a:spcPct val="139964"/>
              </a:lnSpc>
              <a:spcBef>
                <a:spcPts val="0"/>
              </a:spcBef>
              <a:spcAft>
                <a:spcPts val="0"/>
              </a:spcAft>
              <a:buNone/>
            </a:pPr>
            <a:endParaRPr sz="700"/>
          </a:p>
        </p:txBody>
      </p:sp>
      <p:grpSp>
        <p:nvGrpSpPr>
          <p:cNvPr id="103" name="Google Shape;103;p14"/>
          <p:cNvGrpSpPr/>
          <p:nvPr/>
        </p:nvGrpSpPr>
        <p:grpSpPr>
          <a:xfrm>
            <a:off x="668450" y="249773"/>
            <a:ext cx="8315913" cy="4161565"/>
            <a:chOff x="-2212513" y="-3541926"/>
            <a:chExt cx="22175768" cy="11097508"/>
          </a:xfrm>
        </p:grpSpPr>
        <p:sp>
          <p:nvSpPr>
            <p:cNvPr id="104" name="Google Shape;104;p14"/>
            <p:cNvSpPr/>
            <p:nvPr/>
          </p:nvSpPr>
          <p:spPr>
            <a:xfrm>
              <a:off x="-2212513" y="-3541926"/>
              <a:ext cx="22175768" cy="11097508"/>
            </a:xfrm>
            <a:custGeom>
              <a:avLst/>
              <a:gdLst/>
              <a:ahLst/>
              <a:cxnLst/>
              <a:rect l="l" t="t" r="r" b="b"/>
              <a:pathLst>
                <a:path w="6151392" h="1382867" extrusionOk="0">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spcFirstLastPara="1" wrap="square" lIns="45725" tIns="22850" rIns="45725" bIns="22850" numCol="2" anchor="t" anchorCtr="0">
              <a:noAutofit/>
            </a:bodyPr>
            <a:lstStyle/>
            <a:p>
              <a:pPr marL="0" marR="0" lvl="0" indent="0" algn="l" rtl="0">
                <a:spcBef>
                  <a:spcPts val="0"/>
                </a:spcBef>
                <a:spcAft>
                  <a:spcPts val="0"/>
                </a:spcAft>
                <a:buNone/>
              </a:pPr>
              <a:r>
                <a:rPr lang="en" sz="1100" b="1" dirty="0">
                  <a:solidFill>
                    <a:schemeClr val="dk1"/>
                  </a:solidFill>
                </a:rPr>
                <a:t>CONTENTS</a:t>
              </a:r>
              <a:endParaRPr sz="1100" b="1" dirty="0">
                <a:solidFill>
                  <a:schemeClr val="dk1"/>
                </a:solidFill>
              </a:endParaRPr>
            </a:p>
            <a:p>
              <a:pPr marL="0" marR="0" lvl="0" indent="0" algn="l" rtl="0">
                <a:spcBef>
                  <a:spcPts val="0"/>
                </a:spcBef>
                <a:spcAft>
                  <a:spcPts val="0"/>
                </a:spcAft>
                <a:buNone/>
              </a:pPr>
              <a:endParaRPr sz="7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100" b="1" dirty="0">
                  <a:solidFill>
                    <a:schemeClr val="dk1"/>
                  </a:solidFill>
                </a:rPr>
                <a:t>Webinar 3: Producing and Sharing Your Digital Photo Story</a:t>
              </a:r>
              <a:endParaRPr sz="11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100" b="1" dirty="0">
                  <a:solidFill>
                    <a:schemeClr val="dk1"/>
                  </a:solidFill>
                </a:rPr>
                <a:t>Production Techniques (Shooting and Editing)</a:t>
              </a:r>
              <a:endParaRPr sz="11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100" b="1" dirty="0">
                  <a:solidFill>
                    <a:schemeClr val="dk1"/>
                  </a:solidFill>
                </a:rPr>
                <a:t>Adding Text, Captions &amp; Audio</a:t>
              </a:r>
              <a:endParaRPr sz="11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100" b="1" dirty="0">
                  <a:solidFill>
                    <a:schemeClr val="dk1"/>
                  </a:solidFill>
                </a:rPr>
                <a:t>Adding extra material from digital repositories</a:t>
              </a:r>
              <a:endParaRPr sz="11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100" b="1" dirty="0">
                  <a:solidFill>
                    <a:schemeClr val="dk1"/>
                  </a:solidFill>
                </a:rPr>
                <a:t>Ethics and Digital Citizenship  </a:t>
              </a:r>
              <a:endParaRPr sz="11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100" b="1" dirty="0">
                  <a:solidFill>
                    <a:schemeClr val="dk1"/>
                  </a:solidFill>
                </a:rPr>
                <a:t>Sharing Platforms</a:t>
              </a:r>
              <a:endParaRPr sz="11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100" b="1" dirty="0">
                  <a:solidFill>
                    <a:schemeClr val="dk1"/>
                  </a:solidFill>
                </a:rPr>
                <a:t>Evaluation and Reflection</a:t>
              </a:r>
              <a:endParaRPr sz="11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100" b="1" dirty="0">
                  <a:solidFill>
                    <a:schemeClr val="dk1"/>
                  </a:solidFill>
                </a:rPr>
                <a:t>References and bibliography</a:t>
              </a:r>
              <a:endParaRPr sz="1100" b="1" dirty="0">
                <a:solidFill>
                  <a:schemeClr val="dk1"/>
                </a:solidFill>
              </a:endParaRPr>
            </a:p>
            <a:p>
              <a:pPr marL="0" lvl="0" indent="0" algn="l" rtl="0">
                <a:lnSpc>
                  <a:spcPct val="115000"/>
                </a:lnSpc>
                <a:spcBef>
                  <a:spcPts val="1200"/>
                </a:spcBef>
                <a:spcAft>
                  <a:spcPts val="0"/>
                </a:spcAft>
                <a:buSzPts val="1100"/>
                <a:buNone/>
              </a:pPr>
              <a:endParaRPr sz="700" b="1" dirty="0">
                <a:solidFill>
                  <a:schemeClr val="dk1"/>
                </a:solidFill>
              </a:endParaRPr>
            </a:p>
            <a:p>
              <a:pPr marL="0" marR="0" lvl="0" indent="0" algn="l" rtl="0">
                <a:spcBef>
                  <a:spcPts val="1200"/>
                </a:spcBef>
                <a:spcAft>
                  <a:spcPts val="0"/>
                </a:spcAft>
                <a:buNone/>
              </a:pPr>
              <a:endParaRPr sz="500" dirty="0">
                <a:solidFill>
                  <a:schemeClr val="dk1"/>
                </a:solidFill>
              </a:endParaRPr>
            </a:p>
          </p:txBody>
        </p:sp>
        <p:sp>
          <p:nvSpPr>
            <p:cNvPr id="105" name="Google Shape;105;p14"/>
            <p:cNvSpPr txBox="1"/>
            <p:nvPr/>
          </p:nvSpPr>
          <p:spPr>
            <a:xfrm>
              <a:off x="0" y="208709"/>
              <a:ext cx="17159100" cy="287400"/>
            </a:xfrm>
            <a:prstGeom prst="rect">
              <a:avLst/>
            </a:prstGeom>
            <a:noFill/>
            <a:ln>
              <a:noFill/>
            </a:ln>
          </p:spPr>
          <p:txBody>
            <a:bodyPr spcFirstLastPara="1" wrap="square" lIns="0" tIns="0" rIns="0" bIns="0" anchor="t" anchorCtr="0">
              <a:spAutoFit/>
            </a:bodyPr>
            <a:lstStyle/>
            <a:p>
              <a:pPr marL="0" marR="0" lvl="0" indent="0" algn="ctr" rtl="0">
                <a:lnSpc>
                  <a:spcPct val="105998"/>
                </a:lnSpc>
                <a:spcBef>
                  <a:spcPts val="0"/>
                </a:spcBef>
                <a:spcAft>
                  <a:spcPts val="0"/>
                </a:spcAft>
                <a:buNone/>
              </a:pPr>
              <a:endParaRPr sz="700"/>
            </a:p>
          </p:txBody>
        </p:sp>
      </p:grpSp>
      <p:sp>
        <p:nvSpPr>
          <p:cNvPr id="106" name="Google Shape;106;p14"/>
          <p:cNvSpPr/>
          <p:nvPr/>
        </p:nvSpPr>
        <p:spPr>
          <a:xfrm>
            <a:off x="1984975" y="3494778"/>
            <a:ext cx="1933063" cy="2553560"/>
          </a:xfrm>
          <a:custGeom>
            <a:avLst/>
            <a:gdLst/>
            <a:ahLst/>
            <a:cxnLst/>
            <a:rect l="l" t="t" r="r" b="b"/>
            <a:pathLst>
              <a:path w="5407168" h="6948463" extrusionOk="0">
                <a:moveTo>
                  <a:pt x="0" y="0"/>
                </a:moveTo>
                <a:lnTo>
                  <a:pt x="5407168" y="0"/>
                </a:lnTo>
                <a:lnTo>
                  <a:pt x="5407168" y="6948463"/>
                </a:lnTo>
                <a:lnTo>
                  <a:pt x="0" y="694846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 name="Google Shape;107;p14"/>
          <p:cNvSpPr/>
          <p:nvPr/>
        </p:nvSpPr>
        <p:spPr>
          <a:xfrm rot="9329096" flipH="1">
            <a:off x="4719565" y="2713472"/>
            <a:ext cx="6249705" cy="2988496"/>
          </a:xfrm>
          <a:custGeom>
            <a:avLst/>
            <a:gdLst/>
            <a:ahLst/>
            <a:cxnLst/>
            <a:rect l="l" t="t" r="r" b="b"/>
            <a:pathLst>
              <a:path w="12497380" h="5976020" extrusionOk="0">
                <a:moveTo>
                  <a:pt x="12497380" y="0"/>
                </a:moveTo>
                <a:lnTo>
                  <a:pt x="0" y="0"/>
                </a:lnTo>
                <a:lnTo>
                  <a:pt x="0" y="5976020"/>
                </a:lnTo>
                <a:lnTo>
                  <a:pt x="12497380" y="5976020"/>
                </a:lnTo>
                <a:lnTo>
                  <a:pt x="1249738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 name="Google Shape;108;p14"/>
          <p:cNvSpPr/>
          <p:nvPr/>
        </p:nvSpPr>
        <p:spPr>
          <a:xfrm rot="-4953377" flipH="1">
            <a:off x="5199560" y="3263047"/>
            <a:ext cx="2957885" cy="3158906"/>
          </a:xfrm>
          <a:custGeom>
            <a:avLst/>
            <a:gdLst/>
            <a:ahLst/>
            <a:cxnLst/>
            <a:rect l="l" t="t" r="r" b="b"/>
            <a:pathLst>
              <a:path w="5895392" h="6296050" extrusionOk="0">
                <a:moveTo>
                  <a:pt x="5895392" y="0"/>
                </a:moveTo>
                <a:lnTo>
                  <a:pt x="0" y="0"/>
                </a:lnTo>
                <a:lnTo>
                  <a:pt x="0" y="6296050"/>
                </a:lnTo>
                <a:lnTo>
                  <a:pt x="5895392" y="6296050"/>
                </a:lnTo>
                <a:lnTo>
                  <a:pt x="5895392"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9" name="Google Shape;109;p14"/>
          <p:cNvSpPr/>
          <p:nvPr/>
        </p:nvSpPr>
        <p:spPr>
          <a:xfrm rot="-1432517">
            <a:off x="5710525" y="3506065"/>
            <a:ext cx="2132266" cy="2246641"/>
          </a:xfrm>
          <a:custGeom>
            <a:avLst/>
            <a:gdLst/>
            <a:ahLst/>
            <a:cxnLst/>
            <a:rect l="l" t="t" r="r" b="b"/>
            <a:pathLst>
              <a:path w="4261870" h="4490476" extrusionOk="0">
                <a:moveTo>
                  <a:pt x="0" y="0"/>
                </a:moveTo>
                <a:lnTo>
                  <a:pt x="4261870" y="0"/>
                </a:lnTo>
                <a:lnTo>
                  <a:pt x="4261870" y="4490476"/>
                </a:lnTo>
                <a:lnTo>
                  <a:pt x="0" y="4490476"/>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0" name="Google Shape;110;p14"/>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 name="Google Shape;111;p14"/>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10">
              <a:alphaModFix amt="93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91">
          <a:extLst>
            <a:ext uri="{FF2B5EF4-FFF2-40B4-BE49-F238E27FC236}">
              <a16:creationId xmlns:a16="http://schemas.microsoft.com/office/drawing/2014/main" id="{C3D76EC0-7FA2-AF02-9530-17C56C31A826}"/>
            </a:ext>
          </a:extLst>
        </p:cNvPr>
        <p:cNvGrpSpPr/>
        <p:nvPr/>
      </p:nvGrpSpPr>
      <p:grpSpPr>
        <a:xfrm>
          <a:off x="0" y="0"/>
          <a:ext cx="0" cy="0"/>
          <a:chOff x="0" y="0"/>
          <a:chExt cx="0" cy="0"/>
        </a:xfrm>
      </p:grpSpPr>
      <p:sp>
        <p:nvSpPr>
          <p:cNvPr id="392" name="Google Shape;392;p27">
            <a:extLst>
              <a:ext uri="{FF2B5EF4-FFF2-40B4-BE49-F238E27FC236}">
                <a16:creationId xmlns:a16="http://schemas.microsoft.com/office/drawing/2014/main" id="{B826AC34-502A-C1FD-95F6-90AF0BE0A229}"/>
              </a:ext>
            </a:extLst>
          </p:cNvPr>
          <p:cNvSpPr txBox="1"/>
          <p:nvPr/>
        </p:nvSpPr>
        <p:spPr>
          <a:xfrm>
            <a:off x="117764" y="-39959"/>
            <a:ext cx="6848631" cy="1003352"/>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US" sz="2400" b="1" dirty="0">
                <a:solidFill>
                  <a:schemeClr val="tx1"/>
                </a:solidFill>
                <a:latin typeface="Arial Black" panose="020B0A04020102020204" pitchFamily="34" charset="0"/>
              </a:rPr>
              <a:t>Integrating Voice and Images into a Narrative</a:t>
            </a:r>
            <a:endParaRPr sz="2400" dirty="0">
              <a:solidFill>
                <a:schemeClr val="tx1"/>
              </a:solidFill>
              <a:latin typeface="Arial Black" panose="020B0A04020102020204" pitchFamily="34" charset="0"/>
            </a:endParaRPr>
          </a:p>
        </p:txBody>
      </p:sp>
      <p:sp>
        <p:nvSpPr>
          <p:cNvPr id="393" name="Google Shape;393;p27">
            <a:extLst>
              <a:ext uri="{FF2B5EF4-FFF2-40B4-BE49-F238E27FC236}">
                <a16:creationId xmlns:a16="http://schemas.microsoft.com/office/drawing/2014/main" id="{10F6DF3B-FA75-94A0-87B1-690D1F8D8624}"/>
              </a:ext>
            </a:extLst>
          </p:cNvPr>
          <p:cNvSpPr txBox="1"/>
          <p:nvPr/>
        </p:nvSpPr>
        <p:spPr>
          <a:xfrm>
            <a:off x="117764" y="963393"/>
            <a:ext cx="5943402" cy="318856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1" dirty="0">
                <a:solidFill>
                  <a:schemeClr val="tx1"/>
                </a:solidFill>
              </a:rPr>
              <a:t>How to combine voice &amp; visuals</a:t>
            </a:r>
          </a:p>
          <a:p>
            <a:pPr marL="0" marR="0" lvl="0" indent="0" algn="l" rtl="0">
              <a:lnSpc>
                <a:spcPct val="140000"/>
              </a:lnSpc>
              <a:spcBef>
                <a:spcPts val="0"/>
              </a:spcBef>
              <a:spcAft>
                <a:spcPts val="0"/>
              </a:spcAft>
              <a:buNone/>
            </a:pPr>
            <a:endParaRPr lang="en-US" sz="1800" dirty="0">
              <a:solidFill>
                <a:schemeClr val="tx1"/>
              </a:solidFill>
            </a:endParaRPr>
          </a:p>
          <a:p>
            <a:pPr marL="285750" marR="0" lvl="0" indent="-285750" algn="l" rtl="0">
              <a:lnSpc>
                <a:spcPct val="140000"/>
              </a:lnSpc>
              <a:spcBef>
                <a:spcPts val="0"/>
              </a:spcBef>
              <a:spcAft>
                <a:spcPts val="0"/>
              </a:spcAft>
              <a:buFont typeface="Wingdings" panose="05000000000000000000" pitchFamily="2" charset="2"/>
              <a:buChar char="Ø"/>
            </a:pPr>
            <a:r>
              <a:rPr lang="en-US" sz="1600" dirty="0">
                <a:solidFill>
                  <a:schemeClr val="tx1"/>
                </a:solidFill>
              </a:rPr>
              <a:t>Write a short script: 5–8 sentences that express the emotion, not just facts. Write like you speak, not like an essay</a:t>
            </a:r>
          </a:p>
          <a:p>
            <a:pPr marL="285750" marR="0" lvl="0" indent="-285750" algn="l" rtl="0">
              <a:lnSpc>
                <a:spcPct val="140000"/>
              </a:lnSpc>
              <a:spcBef>
                <a:spcPts val="0"/>
              </a:spcBef>
              <a:spcAft>
                <a:spcPts val="0"/>
              </a:spcAft>
              <a:buFont typeface="Wingdings" panose="05000000000000000000" pitchFamily="2" charset="2"/>
              <a:buChar char="Ø"/>
            </a:pPr>
            <a:r>
              <a:rPr lang="en-US" sz="1600" dirty="0">
                <a:solidFill>
                  <a:schemeClr val="tx1"/>
                </a:solidFill>
              </a:rPr>
              <a:t>Match each sentence to an image that illustrates its feeling or idea. Visual and verbal should complement, not duplicate</a:t>
            </a:r>
          </a:p>
          <a:p>
            <a:pPr marL="285750" marR="0" lvl="0" indent="-285750" algn="l" rtl="0">
              <a:lnSpc>
                <a:spcPct val="140000"/>
              </a:lnSpc>
              <a:spcBef>
                <a:spcPts val="0"/>
              </a:spcBef>
              <a:spcAft>
                <a:spcPts val="0"/>
              </a:spcAft>
              <a:buFont typeface="Wingdings" panose="05000000000000000000" pitchFamily="2" charset="2"/>
              <a:buChar char="Ø"/>
            </a:pPr>
            <a:r>
              <a:rPr lang="en-US" sz="1600" dirty="0">
                <a:solidFill>
                  <a:schemeClr val="tx1"/>
                </a:solidFill>
              </a:rPr>
              <a:t>Record your voice-over slowly and clearly, emphasizing tone changes (remember Webinar 2).</a:t>
            </a:r>
          </a:p>
          <a:p>
            <a:pPr marL="285750" marR="0" lvl="0" indent="-285750" algn="l" rtl="0">
              <a:lnSpc>
                <a:spcPct val="140000"/>
              </a:lnSpc>
              <a:spcBef>
                <a:spcPts val="0"/>
              </a:spcBef>
              <a:spcAft>
                <a:spcPts val="0"/>
              </a:spcAft>
              <a:buFont typeface="Wingdings" panose="05000000000000000000" pitchFamily="2" charset="2"/>
              <a:buChar char="Ø"/>
            </a:pPr>
            <a:r>
              <a:rPr lang="en-US" sz="1600" dirty="0">
                <a:solidFill>
                  <a:schemeClr val="tx1"/>
                </a:solidFill>
              </a:rPr>
              <a:t>Add music or ambient sound to set atmosphere.</a:t>
            </a:r>
            <a:endParaRPr sz="1600" dirty="0">
              <a:solidFill>
                <a:schemeClr val="tx1"/>
              </a:solidFill>
            </a:endParaRPr>
          </a:p>
        </p:txBody>
      </p:sp>
      <p:sp>
        <p:nvSpPr>
          <p:cNvPr id="394" name="Google Shape;394;p27">
            <a:extLst>
              <a:ext uri="{FF2B5EF4-FFF2-40B4-BE49-F238E27FC236}">
                <a16:creationId xmlns:a16="http://schemas.microsoft.com/office/drawing/2014/main" id="{D085D9DB-EDF0-6D10-9ADC-E60FE31D5B9C}"/>
              </a:ext>
            </a:extLst>
          </p:cNvPr>
          <p:cNvSpPr/>
          <p:nvPr/>
        </p:nvSpPr>
        <p:spPr>
          <a:xfrm rot="-429627">
            <a:off x="5956398" y="-2149432"/>
            <a:ext cx="7341621" cy="7317786"/>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5" name="Google Shape;395;p27">
            <a:extLst>
              <a:ext uri="{FF2B5EF4-FFF2-40B4-BE49-F238E27FC236}">
                <a16:creationId xmlns:a16="http://schemas.microsoft.com/office/drawing/2014/main" id="{ADD2D028-F216-7AD2-69CF-285EEAE9E3CA}"/>
              </a:ext>
            </a:extLst>
          </p:cNvPr>
          <p:cNvSpPr/>
          <p:nvPr/>
        </p:nvSpPr>
        <p:spPr>
          <a:xfrm>
            <a:off x="6487885" y="2351314"/>
            <a:ext cx="2446565" cy="3030669"/>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6" name="Google Shape;396;p27">
            <a:extLst>
              <a:ext uri="{FF2B5EF4-FFF2-40B4-BE49-F238E27FC236}">
                <a16:creationId xmlns:a16="http://schemas.microsoft.com/office/drawing/2014/main" id="{05EAC6C8-5C66-F9AF-2E60-8E4019A40B70}"/>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7" name="Google Shape;397;p27">
            <a:extLst>
              <a:ext uri="{FF2B5EF4-FFF2-40B4-BE49-F238E27FC236}">
                <a16:creationId xmlns:a16="http://schemas.microsoft.com/office/drawing/2014/main" id="{C808BE73-2330-6EF8-9725-D721C04A61F0}"/>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4477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91">
          <a:extLst>
            <a:ext uri="{FF2B5EF4-FFF2-40B4-BE49-F238E27FC236}">
              <a16:creationId xmlns:a16="http://schemas.microsoft.com/office/drawing/2014/main" id="{B687B384-5A89-27D6-1F1A-3D2F0D488DF3}"/>
            </a:ext>
          </a:extLst>
        </p:cNvPr>
        <p:cNvGrpSpPr/>
        <p:nvPr/>
      </p:nvGrpSpPr>
      <p:grpSpPr>
        <a:xfrm>
          <a:off x="0" y="0"/>
          <a:ext cx="0" cy="0"/>
          <a:chOff x="0" y="0"/>
          <a:chExt cx="0" cy="0"/>
        </a:xfrm>
      </p:grpSpPr>
      <p:sp>
        <p:nvSpPr>
          <p:cNvPr id="392" name="Google Shape;392;p27">
            <a:extLst>
              <a:ext uri="{FF2B5EF4-FFF2-40B4-BE49-F238E27FC236}">
                <a16:creationId xmlns:a16="http://schemas.microsoft.com/office/drawing/2014/main" id="{A944F4B9-7724-93DA-55D5-E1AC801FC17B}"/>
              </a:ext>
            </a:extLst>
          </p:cNvPr>
          <p:cNvSpPr txBox="1"/>
          <p:nvPr/>
        </p:nvSpPr>
        <p:spPr>
          <a:xfrm>
            <a:off x="117764" y="-39959"/>
            <a:ext cx="6848631" cy="1003352"/>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US" sz="2400" b="1" dirty="0">
                <a:solidFill>
                  <a:schemeClr val="tx1"/>
                </a:solidFill>
                <a:latin typeface="Arial Black" panose="020B0A04020102020204" pitchFamily="34" charset="0"/>
              </a:rPr>
              <a:t>Integrating Voice and Images into a Narrative</a:t>
            </a:r>
            <a:endParaRPr sz="2400" dirty="0">
              <a:solidFill>
                <a:schemeClr val="tx1"/>
              </a:solidFill>
              <a:latin typeface="Arial Black" panose="020B0A04020102020204" pitchFamily="34" charset="0"/>
            </a:endParaRPr>
          </a:p>
        </p:txBody>
      </p:sp>
      <p:sp>
        <p:nvSpPr>
          <p:cNvPr id="394" name="Google Shape;394;p27">
            <a:extLst>
              <a:ext uri="{FF2B5EF4-FFF2-40B4-BE49-F238E27FC236}">
                <a16:creationId xmlns:a16="http://schemas.microsoft.com/office/drawing/2014/main" id="{86A4440A-1806-F98D-8BC9-19DE3960E5F7}"/>
              </a:ext>
            </a:extLst>
          </p:cNvPr>
          <p:cNvSpPr/>
          <p:nvPr/>
        </p:nvSpPr>
        <p:spPr>
          <a:xfrm rot="-429627">
            <a:off x="5956398" y="-2149432"/>
            <a:ext cx="7341621" cy="7317786"/>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5" name="Google Shape;395;p27">
            <a:extLst>
              <a:ext uri="{FF2B5EF4-FFF2-40B4-BE49-F238E27FC236}">
                <a16:creationId xmlns:a16="http://schemas.microsoft.com/office/drawing/2014/main" id="{B3B41DE6-B35E-F5AA-21ED-1A1131F8C985}"/>
              </a:ext>
            </a:extLst>
          </p:cNvPr>
          <p:cNvSpPr/>
          <p:nvPr/>
        </p:nvSpPr>
        <p:spPr>
          <a:xfrm>
            <a:off x="6487885" y="2351314"/>
            <a:ext cx="2446565" cy="3030669"/>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6" name="Google Shape;396;p27">
            <a:extLst>
              <a:ext uri="{FF2B5EF4-FFF2-40B4-BE49-F238E27FC236}">
                <a16:creationId xmlns:a16="http://schemas.microsoft.com/office/drawing/2014/main" id="{7B257F6B-CA4C-5472-2B65-0CEE1DFF3DDC}"/>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7" name="Google Shape;397;p27">
            <a:extLst>
              <a:ext uri="{FF2B5EF4-FFF2-40B4-BE49-F238E27FC236}">
                <a16:creationId xmlns:a16="http://schemas.microsoft.com/office/drawing/2014/main" id="{87AFCB7E-B831-8D0A-EC78-4E78F96BE7E7}"/>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93;p27">
            <a:extLst>
              <a:ext uri="{FF2B5EF4-FFF2-40B4-BE49-F238E27FC236}">
                <a16:creationId xmlns:a16="http://schemas.microsoft.com/office/drawing/2014/main" id="{8EC762EF-B761-CA04-341C-F55CE275F8B0}"/>
              </a:ext>
            </a:extLst>
          </p:cNvPr>
          <p:cNvSpPr txBox="1"/>
          <p:nvPr/>
        </p:nvSpPr>
        <p:spPr>
          <a:xfrm>
            <a:off x="209550" y="1351191"/>
            <a:ext cx="5817150" cy="2886944"/>
          </a:xfrm>
          <a:prstGeom prst="rect">
            <a:avLst/>
          </a:prstGeom>
          <a:noFill/>
          <a:ln>
            <a:noFill/>
          </a:ln>
        </p:spPr>
        <p:txBody>
          <a:bodyPr spcFirstLastPara="1" wrap="square" lIns="0" tIns="0" rIns="0" bIns="0" anchor="t" anchorCtr="0">
            <a:spAutoFit/>
          </a:bodyPr>
          <a:lstStyle/>
          <a:p>
            <a:pPr>
              <a:lnSpc>
                <a:spcPct val="140000"/>
              </a:lnSpc>
            </a:pPr>
            <a:r>
              <a:rPr lang="en-US" sz="1800" dirty="0">
                <a:solidFill>
                  <a:schemeClr val="tx1"/>
                </a:solidFill>
              </a:rPr>
              <a:t>🎯 </a:t>
            </a:r>
            <a:r>
              <a:rPr lang="en-US" sz="1600" b="1" dirty="0">
                <a:solidFill>
                  <a:schemeClr val="tx1"/>
                </a:solidFill>
              </a:rPr>
              <a:t>Clarity</a:t>
            </a:r>
            <a:r>
              <a:rPr lang="en-US" sz="1600" dirty="0">
                <a:solidFill>
                  <a:schemeClr val="tx1"/>
                </a:solidFill>
              </a:rPr>
              <a:t>: avoid clutter and distractions. </a:t>
            </a:r>
            <a:r>
              <a:rPr lang="en-US" sz="1600" dirty="0"/>
              <a:t>High contrast for readability (especially text)</a:t>
            </a:r>
          </a:p>
          <a:p>
            <a:pPr marL="0" marR="0" lvl="0" indent="0" algn="l" rtl="0">
              <a:lnSpc>
                <a:spcPct val="140000"/>
              </a:lnSpc>
              <a:spcBef>
                <a:spcPts val="0"/>
              </a:spcBef>
              <a:spcAft>
                <a:spcPts val="0"/>
              </a:spcAft>
              <a:buNone/>
            </a:pPr>
            <a:endParaRPr lang="en-US" sz="800" dirty="0">
              <a:solidFill>
                <a:schemeClr val="tx1"/>
              </a:solidFill>
            </a:endParaRPr>
          </a:p>
          <a:p>
            <a:pPr>
              <a:lnSpc>
                <a:spcPct val="140000"/>
              </a:lnSpc>
            </a:pPr>
            <a:r>
              <a:rPr lang="en-US" sz="1600" dirty="0">
                <a:solidFill>
                  <a:schemeClr val="tx1"/>
                </a:solidFill>
              </a:rPr>
              <a:t>💖 </a:t>
            </a:r>
            <a:r>
              <a:rPr lang="en-US" sz="1600" b="1" dirty="0">
                <a:solidFill>
                  <a:schemeClr val="tx1"/>
                </a:solidFill>
              </a:rPr>
              <a:t>Emotional impact</a:t>
            </a:r>
            <a:r>
              <a:rPr lang="en-US" sz="1600" dirty="0">
                <a:solidFill>
                  <a:schemeClr val="tx1"/>
                </a:solidFill>
              </a:rPr>
              <a:t>: choose expressive but respectful imagery. </a:t>
            </a:r>
            <a:r>
              <a:rPr lang="en-US" sz="1600" dirty="0"/>
              <a:t>Authentic emotion connects; manipulation alienates. </a:t>
            </a:r>
          </a:p>
          <a:p>
            <a:pPr marL="0" marR="0" lvl="0" indent="0" algn="l" rtl="0">
              <a:lnSpc>
                <a:spcPct val="140000"/>
              </a:lnSpc>
              <a:spcBef>
                <a:spcPts val="0"/>
              </a:spcBef>
              <a:spcAft>
                <a:spcPts val="0"/>
              </a:spcAft>
              <a:buNone/>
            </a:pPr>
            <a:endParaRPr lang="en-US" sz="800" dirty="0">
              <a:solidFill>
                <a:schemeClr val="tx1"/>
              </a:solidFill>
            </a:endParaRPr>
          </a:p>
          <a:p>
            <a:pPr lvl="0">
              <a:lnSpc>
                <a:spcPct val="140000"/>
              </a:lnSpc>
            </a:pPr>
            <a:r>
              <a:rPr lang="en-US" sz="1600" dirty="0">
                <a:solidFill>
                  <a:schemeClr val="tx1"/>
                </a:solidFill>
              </a:rPr>
              <a:t>⚡ </a:t>
            </a:r>
            <a:r>
              <a:rPr lang="en-US" sz="1600" b="1" dirty="0">
                <a:solidFill>
                  <a:schemeClr val="tx1"/>
                </a:solidFill>
              </a:rPr>
              <a:t>Immediacy</a:t>
            </a:r>
            <a:r>
              <a:rPr lang="en-US" sz="1600" dirty="0">
                <a:solidFill>
                  <a:schemeClr val="tx1"/>
                </a:solidFill>
              </a:rPr>
              <a:t>: visuals should be instantly understandable — one glance, one feeling. </a:t>
            </a:r>
            <a:r>
              <a:rPr lang="en-US" sz="1600" dirty="0"/>
              <a:t>If an image requires a paragraph of explanation it is not appropriate. </a:t>
            </a:r>
            <a:endParaRPr sz="1600" dirty="0">
              <a:solidFill>
                <a:schemeClr val="tx1"/>
              </a:solidFill>
            </a:endParaRPr>
          </a:p>
        </p:txBody>
      </p:sp>
    </p:spTree>
    <p:extLst>
      <p:ext uri="{BB962C8B-B14F-4D97-AF65-F5344CB8AC3E}">
        <p14:creationId xmlns:p14="http://schemas.microsoft.com/office/powerpoint/2010/main" val="1895070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431">
          <a:extLst>
            <a:ext uri="{FF2B5EF4-FFF2-40B4-BE49-F238E27FC236}">
              <a16:creationId xmlns:a16="http://schemas.microsoft.com/office/drawing/2014/main" id="{E71DF542-B428-80BC-B6AD-0DEDEE0CE81A}"/>
            </a:ext>
          </a:extLst>
        </p:cNvPr>
        <p:cNvGrpSpPr/>
        <p:nvPr/>
      </p:nvGrpSpPr>
      <p:grpSpPr>
        <a:xfrm>
          <a:off x="0" y="0"/>
          <a:ext cx="0" cy="0"/>
          <a:chOff x="0" y="0"/>
          <a:chExt cx="0" cy="0"/>
        </a:xfrm>
      </p:grpSpPr>
      <p:sp>
        <p:nvSpPr>
          <p:cNvPr id="432" name="Google Shape;432;p31">
            <a:extLst>
              <a:ext uri="{FF2B5EF4-FFF2-40B4-BE49-F238E27FC236}">
                <a16:creationId xmlns:a16="http://schemas.microsoft.com/office/drawing/2014/main" id="{9E69A86D-0359-3EAB-DA59-10DE3DFA3943}"/>
              </a:ext>
            </a:extLst>
          </p:cNvPr>
          <p:cNvSpPr/>
          <p:nvPr/>
        </p:nvSpPr>
        <p:spPr>
          <a:xfrm rot="10455654">
            <a:off x="4463776" y="-1333285"/>
            <a:ext cx="4686076" cy="5141886"/>
          </a:xfrm>
          <a:custGeom>
            <a:avLst/>
            <a:gdLst/>
            <a:ahLst/>
            <a:cxnLst/>
            <a:rect l="l" t="t" r="r" b="b"/>
            <a:pathLst>
              <a:path w="9372035" h="10288661" extrusionOk="0">
                <a:moveTo>
                  <a:pt x="0" y="0"/>
                </a:moveTo>
                <a:lnTo>
                  <a:pt x="9372035" y="0"/>
                </a:lnTo>
                <a:lnTo>
                  <a:pt x="9372035" y="10288661"/>
                </a:lnTo>
                <a:lnTo>
                  <a:pt x="0" y="10288661"/>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3" name="Google Shape;433;p31">
            <a:extLst>
              <a:ext uri="{FF2B5EF4-FFF2-40B4-BE49-F238E27FC236}">
                <a16:creationId xmlns:a16="http://schemas.microsoft.com/office/drawing/2014/main" id="{21F66A2B-A431-77B4-44AF-5A0294C86DA9}"/>
              </a:ext>
            </a:extLst>
          </p:cNvPr>
          <p:cNvSpPr/>
          <p:nvPr/>
        </p:nvSpPr>
        <p:spPr>
          <a:xfrm>
            <a:off x="4396231" y="-2244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3B628F"/>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4" name="Google Shape;434;p31">
            <a:extLst>
              <a:ext uri="{FF2B5EF4-FFF2-40B4-BE49-F238E27FC236}">
                <a16:creationId xmlns:a16="http://schemas.microsoft.com/office/drawing/2014/main" id="{61171731-2B95-39B6-A5B7-9E2D7A5ED10B}"/>
              </a:ext>
            </a:extLst>
          </p:cNvPr>
          <p:cNvSpPr/>
          <p:nvPr/>
        </p:nvSpPr>
        <p:spPr>
          <a:xfrm>
            <a:off x="4819257" y="421909"/>
            <a:ext cx="5222100" cy="502631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35" name="Google Shape;435;p31">
            <a:extLst>
              <a:ext uri="{FF2B5EF4-FFF2-40B4-BE49-F238E27FC236}">
                <a16:creationId xmlns:a16="http://schemas.microsoft.com/office/drawing/2014/main" id="{2113F591-253E-9CA5-C70E-38AD66CC1068}"/>
              </a:ext>
            </a:extLst>
          </p:cNvPr>
          <p:cNvGrpSpPr/>
          <p:nvPr/>
        </p:nvGrpSpPr>
        <p:grpSpPr>
          <a:xfrm>
            <a:off x="171088" y="252504"/>
            <a:ext cx="3976254" cy="3935230"/>
            <a:chOff x="-1960453" y="-2193496"/>
            <a:chExt cx="10603344" cy="10493945"/>
          </a:xfrm>
        </p:grpSpPr>
        <p:sp>
          <p:nvSpPr>
            <p:cNvPr id="436" name="Google Shape;436;p31">
              <a:extLst>
                <a:ext uri="{FF2B5EF4-FFF2-40B4-BE49-F238E27FC236}">
                  <a16:creationId xmlns:a16="http://schemas.microsoft.com/office/drawing/2014/main" id="{16D45BD1-04DD-E692-D5BA-240D44A436B1}"/>
                </a:ext>
              </a:extLst>
            </p:cNvPr>
            <p:cNvSpPr txBox="1"/>
            <p:nvPr/>
          </p:nvSpPr>
          <p:spPr>
            <a:xfrm>
              <a:off x="-1960453" y="491133"/>
              <a:ext cx="10603344" cy="7809316"/>
            </a:xfrm>
            <a:prstGeom prst="rect">
              <a:avLst/>
            </a:prstGeom>
            <a:noFill/>
            <a:ln>
              <a:noFill/>
            </a:ln>
          </p:spPr>
          <p:txBody>
            <a:bodyPr spcFirstLastPara="1" wrap="square" lIns="0" tIns="0" rIns="0" bIns="0" anchor="t" anchorCtr="0">
              <a:spAutoFit/>
            </a:bodyPr>
            <a:lstStyle/>
            <a:p>
              <a:pPr marL="127000" lvl="0" algn="l" rtl="0">
                <a:lnSpc>
                  <a:spcPct val="115000"/>
                </a:lnSpc>
                <a:spcBef>
                  <a:spcPts val="1200"/>
                </a:spcBef>
                <a:spcAft>
                  <a:spcPts val="0"/>
                </a:spcAft>
                <a:buClr>
                  <a:schemeClr val="dk1"/>
                </a:buClr>
                <a:buSzPts val="1600"/>
              </a:pPr>
              <a:r>
                <a:rPr lang="en-US" sz="2000" dirty="0">
                  <a:solidFill>
                    <a:schemeClr val="dk1"/>
                  </a:solidFill>
                  <a:latin typeface="Tahoma"/>
                  <a:ea typeface="Tahoma"/>
                  <a:cs typeface="Tahoma"/>
                  <a:sym typeface="Tahoma"/>
                  <a:hlinkClick r:id="rId4"/>
                </a:rPr>
                <a:t>The Diary of Renia Spiegel</a:t>
              </a:r>
              <a:endParaRPr lang="en-US" sz="2000" dirty="0">
                <a:solidFill>
                  <a:schemeClr val="dk1"/>
                </a:solidFill>
                <a:latin typeface="Tahoma"/>
                <a:ea typeface="Tahoma"/>
                <a:cs typeface="Tahoma"/>
                <a:sym typeface="Tahoma"/>
              </a:endParaRPr>
            </a:p>
            <a:p>
              <a:pPr marL="127000" lvl="0" algn="l" rtl="0">
                <a:lnSpc>
                  <a:spcPct val="115000"/>
                </a:lnSpc>
                <a:spcBef>
                  <a:spcPts val="1200"/>
                </a:spcBef>
                <a:spcAft>
                  <a:spcPts val="0"/>
                </a:spcAft>
                <a:buClr>
                  <a:schemeClr val="dk1"/>
                </a:buClr>
                <a:buSzPts val="1600"/>
              </a:pPr>
              <a:endParaRPr lang="en-US" dirty="0">
                <a:solidFill>
                  <a:schemeClr val="dk1"/>
                </a:solidFill>
                <a:latin typeface="Tahoma"/>
                <a:ea typeface="Tahoma"/>
                <a:cs typeface="Tahoma"/>
                <a:sym typeface="Tahoma"/>
              </a:endParaRPr>
            </a:p>
            <a:p>
              <a:pPr marL="127000" lvl="0">
                <a:lnSpc>
                  <a:spcPct val="115000"/>
                </a:lnSpc>
                <a:spcBef>
                  <a:spcPts val="1200"/>
                </a:spcBef>
                <a:buClr>
                  <a:schemeClr val="dk1"/>
                </a:buClr>
                <a:buSzPts val="1600"/>
              </a:pPr>
              <a:r>
                <a:rPr lang="en-US" dirty="0"/>
                <a:t>Historical diary reimagined as a series of short films.</a:t>
              </a:r>
            </a:p>
            <a:p>
              <a:pPr marL="127000" lvl="0">
                <a:lnSpc>
                  <a:spcPct val="115000"/>
                </a:lnSpc>
                <a:spcBef>
                  <a:spcPts val="1200"/>
                </a:spcBef>
                <a:buClr>
                  <a:schemeClr val="dk1"/>
                </a:buClr>
                <a:buSzPts val="1600"/>
              </a:pPr>
              <a:endParaRPr lang="en-US" dirty="0"/>
            </a:p>
            <a:p>
              <a:pPr marL="127000" lvl="0">
                <a:lnSpc>
                  <a:spcPct val="115000"/>
                </a:lnSpc>
                <a:spcBef>
                  <a:spcPts val="1200"/>
                </a:spcBef>
                <a:buClr>
                  <a:schemeClr val="dk1"/>
                </a:buClr>
                <a:buSzPts val="1600"/>
              </a:pPr>
              <a:r>
                <a:rPr lang="en-US" dirty="0"/>
                <a:t>→ Demonstrates the power of authentic documents and emotional narration to build empathy.</a:t>
              </a:r>
              <a:endParaRPr dirty="0">
                <a:solidFill>
                  <a:srgbClr val="383936"/>
                </a:solidFill>
              </a:endParaRPr>
            </a:p>
          </p:txBody>
        </p:sp>
        <p:sp>
          <p:nvSpPr>
            <p:cNvPr id="437" name="Google Shape;437;p31">
              <a:extLst>
                <a:ext uri="{FF2B5EF4-FFF2-40B4-BE49-F238E27FC236}">
                  <a16:creationId xmlns:a16="http://schemas.microsoft.com/office/drawing/2014/main" id="{9E21BDCD-01D5-D69F-9D05-E321A73EC784}"/>
                </a:ext>
              </a:extLst>
            </p:cNvPr>
            <p:cNvSpPr txBox="1"/>
            <p:nvPr/>
          </p:nvSpPr>
          <p:spPr>
            <a:xfrm>
              <a:off x="-1604424" y="-2193496"/>
              <a:ext cx="10176128" cy="2435880"/>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US" sz="2800" b="1" dirty="0">
                  <a:solidFill>
                    <a:schemeClr val="dk1"/>
                  </a:solidFill>
                </a:rPr>
                <a:t>What Makes a Digital Story Powerful?</a:t>
              </a:r>
              <a:endParaRPr sz="800" dirty="0">
                <a:solidFill>
                  <a:schemeClr val="dk1"/>
                </a:solidFill>
              </a:endParaRPr>
            </a:p>
          </p:txBody>
        </p:sp>
      </p:grpSp>
      <p:sp>
        <p:nvSpPr>
          <p:cNvPr id="438" name="Google Shape;438;p31">
            <a:extLst>
              <a:ext uri="{FF2B5EF4-FFF2-40B4-BE49-F238E27FC236}">
                <a16:creationId xmlns:a16="http://schemas.microsoft.com/office/drawing/2014/main" id="{CFC3F06E-E32F-2095-CF45-2E6CF402C3BC}"/>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9" name="Google Shape;439;p31">
            <a:extLst>
              <a:ext uri="{FF2B5EF4-FFF2-40B4-BE49-F238E27FC236}">
                <a16:creationId xmlns:a16="http://schemas.microsoft.com/office/drawing/2014/main" id="{0E0BF7AD-8CF7-2B80-2DC1-8620CE9FE7F6}"/>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0" name="Google Shape;440;p31">
            <a:extLst>
              <a:ext uri="{FF2B5EF4-FFF2-40B4-BE49-F238E27FC236}">
                <a16:creationId xmlns:a16="http://schemas.microsoft.com/office/drawing/2014/main" id="{1FF1D1AA-B5DA-8F16-F3E7-9EEDBF15C06B}"/>
              </a:ext>
            </a:extLst>
          </p:cNvPr>
          <p:cNvSpPr/>
          <p:nvPr/>
        </p:nvSpPr>
        <p:spPr>
          <a:xfrm>
            <a:off x="5197893" y="996047"/>
            <a:ext cx="3948417" cy="380038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7">
              <a:alphaModFix/>
            </a:blip>
            <a:stretch>
              <a:fillRect t="-4299" b="-4289"/>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5909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431">
          <a:extLst>
            <a:ext uri="{FF2B5EF4-FFF2-40B4-BE49-F238E27FC236}">
              <a16:creationId xmlns:a16="http://schemas.microsoft.com/office/drawing/2014/main" id="{B3EC2B48-25EF-39AB-EAFA-562DECE8DC78}"/>
            </a:ext>
          </a:extLst>
        </p:cNvPr>
        <p:cNvGrpSpPr/>
        <p:nvPr/>
      </p:nvGrpSpPr>
      <p:grpSpPr>
        <a:xfrm>
          <a:off x="0" y="0"/>
          <a:ext cx="0" cy="0"/>
          <a:chOff x="0" y="0"/>
          <a:chExt cx="0" cy="0"/>
        </a:xfrm>
      </p:grpSpPr>
      <p:sp>
        <p:nvSpPr>
          <p:cNvPr id="432" name="Google Shape;432;p31">
            <a:extLst>
              <a:ext uri="{FF2B5EF4-FFF2-40B4-BE49-F238E27FC236}">
                <a16:creationId xmlns:a16="http://schemas.microsoft.com/office/drawing/2014/main" id="{0F0D8B75-D527-C162-1FDE-6DD7A653E45B}"/>
              </a:ext>
            </a:extLst>
          </p:cNvPr>
          <p:cNvSpPr/>
          <p:nvPr/>
        </p:nvSpPr>
        <p:spPr>
          <a:xfrm rot="10455654">
            <a:off x="4463776" y="-1333285"/>
            <a:ext cx="4686076" cy="5141886"/>
          </a:xfrm>
          <a:custGeom>
            <a:avLst/>
            <a:gdLst/>
            <a:ahLst/>
            <a:cxnLst/>
            <a:rect l="l" t="t" r="r" b="b"/>
            <a:pathLst>
              <a:path w="9372035" h="10288661" extrusionOk="0">
                <a:moveTo>
                  <a:pt x="0" y="0"/>
                </a:moveTo>
                <a:lnTo>
                  <a:pt x="9372035" y="0"/>
                </a:lnTo>
                <a:lnTo>
                  <a:pt x="9372035" y="10288661"/>
                </a:lnTo>
                <a:lnTo>
                  <a:pt x="0" y="10288661"/>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3" name="Google Shape;433;p31">
            <a:extLst>
              <a:ext uri="{FF2B5EF4-FFF2-40B4-BE49-F238E27FC236}">
                <a16:creationId xmlns:a16="http://schemas.microsoft.com/office/drawing/2014/main" id="{5BE021A5-47F1-5857-9869-F55D80093A1F}"/>
              </a:ext>
            </a:extLst>
          </p:cNvPr>
          <p:cNvSpPr/>
          <p:nvPr/>
        </p:nvSpPr>
        <p:spPr>
          <a:xfrm>
            <a:off x="4396231" y="-2244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3B628F"/>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4" name="Google Shape;434;p31">
            <a:extLst>
              <a:ext uri="{FF2B5EF4-FFF2-40B4-BE49-F238E27FC236}">
                <a16:creationId xmlns:a16="http://schemas.microsoft.com/office/drawing/2014/main" id="{9655FB9D-9E7B-51FC-B109-CCDC3EF8F545}"/>
              </a:ext>
            </a:extLst>
          </p:cNvPr>
          <p:cNvSpPr/>
          <p:nvPr/>
        </p:nvSpPr>
        <p:spPr>
          <a:xfrm>
            <a:off x="4819257" y="421909"/>
            <a:ext cx="5222100" cy="502631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35" name="Google Shape;435;p31">
            <a:extLst>
              <a:ext uri="{FF2B5EF4-FFF2-40B4-BE49-F238E27FC236}">
                <a16:creationId xmlns:a16="http://schemas.microsoft.com/office/drawing/2014/main" id="{A11B04AD-5876-FC75-D40A-42551BF2C13F}"/>
              </a:ext>
            </a:extLst>
          </p:cNvPr>
          <p:cNvGrpSpPr/>
          <p:nvPr/>
        </p:nvGrpSpPr>
        <p:grpSpPr>
          <a:xfrm>
            <a:off x="208464" y="306747"/>
            <a:ext cx="3976254" cy="3533582"/>
            <a:chOff x="-1960453" y="-2193496"/>
            <a:chExt cx="10603344" cy="9422884"/>
          </a:xfrm>
        </p:grpSpPr>
        <p:sp>
          <p:nvSpPr>
            <p:cNvPr id="436" name="Google Shape;436;p31">
              <a:extLst>
                <a:ext uri="{FF2B5EF4-FFF2-40B4-BE49-F238E27FC236}">
                  <a16:creationId xmlns:a16="http://schemas.microsoft.com/office/drawing/2014/main" id="{D72EC53B-CF80-5BB5-B7CA-5BD79CB4003C}"/>
                </a:ext>
              </a:extLst>
            </p:cNvPr>
            <p:cNvSpPr txBox="1"/>
            <p:nvPr/>
          </p:nvSpPr>
          <p:spPr>
            <a:xfrm>
              <a:off x="-1960453" y="491133"/>
              <a:ext cx="10603344" cy="6738255"/>
            </a:xfrm>
            <a:prstGeom prst="rect">
              <a:avLst/>
            </a:prstGeom>
            <a:noFill/>
            <a:ln>
              <a:noFill/>
            </a:ln>
          </p:spPr>
          <p:txBody>
            <a:bodyPr spcFirstLastPara="1" wrap="square" lIns="0" tIns="0" rIns="0" bIns="0" anchor="t" anchorCtr="0">
              <a:spAutoFit/>
            </a:bodyPr>
            <a:lstStyle/>
            <a:p>
              <a:pPr marL="127000" lvl="0" algn="l" rtl="0">
                <a:lnSpc>
                  <a:spcPct val="115000"/>
                </a:lnSpc>
                <a:spcBef>
                  <a:spcPts val="1200"/>
                </a:spcBef>
                <a:spcAft>
                  <a:spcPts val="0"/>
                </a:spcAft>
                <a:buClr>
                  <a:schemeClr val="dk1"/>
                </a:buClr>
                <a:buSzPts val="1600"/>
              </a:pPr>
              <a:r>
                <a:rPr lang="en-US" sz="2400" dirty="0">
                  <a:solidFill>
                    <a:schemeClr val="dk1"/>
                  </a:solidFill>
                  <a:latin typeface="Tahoma"/>
                  <a:ea typeface="Tahoma"/>
                  <a:cs typeface="Tahoma"/>
                  <a:sym typeface="Tahoma"/>
                  <a:hlinkClick r:id="rId4"/>
                </a:rPr>
                <a:t>Walls</a:t>
              </a:r>
              <a:endParaRPr lang="en-US" sz="2400" dirty="0">
                <a:solidFill>
                  <a:schemeClr val="dk1"/>
                </a:solidFill>
                <a:latin typeface="Tahoma"/>
                <a:ea typeface="Tahoma"/>
                <a:cs typeface="Tahoma"/>
                <a:sym typeface="Tahoma"/>
              </a:endParaRPr>
            </a:p>
            <a:p>
              <a:pPr marL="127000" lvl="0" algn="l" rtl="0">
                <a:lnSpc>
                  <a:spcPct val="115000"/>
                </a:lnSpc>
                <a:spcBef>
                  <a:spcPts val="1200"/>
                </a:spcBef>
                <a:spcAft>
                  <a:spcPts val="0"/>
                </a:spcAft>
                <a:buClr>
                  <a:schemeClr val="dk1"/>
                </a:buClr>
                <a:buSzPts val="1600"/>
              </a:pPr>
              <a:endParaRPr lang="en-US" dirty="0">
                <a:solidFill>
                  <a:schemeClr val="dk1"/>
                </a:solidFill>
                <a:latin typeface="Tahoma"/>
                <a:ea typeface="Tahoma"/>
                <a:cs typeface="Tahoma"/>
                <a:sym typeface="Tahoma"/>
              </a:endParaRPr>
            </a:p>
            <a:p>
              <a:pPr marL="127000" lvl="0">
                <a:lnSpc>
                  <a:spcPct val="115000"/>
                </a:lnSpc>
                <a:spcBef>
                  <a:spcPts val="1200"/>
                </a:spcBef>
                <a:buClr>
                  <a:schemeClr val="dk1"/>
                </a:buClr>
                <a:buSzPts val="1600"/>
              </a:pPr>
              <a:r>
                <a:rPr lang="en-US" dirty="0"/>
                <a:t>High-school students transformed Cavafy’s poem </a:t>
              </a:r>
              <a:r>
                <a:rPr lang="en-US" i="1" dirty="0"/>
                <a:t>“Walls”</a:t>
              </a:r>
              <a:r>
                <a:rPr lang="en-US" dirty="0"/>
                <a:t> into an animated narrative.</a:t>
              </a:r>
            </a:p>
            <a:p>
              <a:pPr marL="127000" lvl="0">
                <a:lnSpc>
                  <a:spcPct val="115000"/>
                </a:lnSpc>
                <a:spcBef>
                  <a:spcPts val="1200"/>
                </a:spcBef>
                <a:buClr>
                  <a:schemeClr val="dk1"/>
                </a:buClr>
                <a:buSzPts val="1600"/>
              </a:pPr>
              <a:br>
                <a:rPr lang="en-US" dirty="0"/>
              </a:br>
              <a:r>
                <a:rPr lang="en-US" dirty="0"/>
                <a:t>→ </a:t>
              </a:r>
              <a:r>
                <a:rPr lang="en-US" i="1" dirty="0"/>
                <a:t>Shows how literature, emotion, and student voice can merge into one inclusive story.</a:t>
              </a:r>
              <a:endParaRPr dirty="0">
                <a:solidFill>
                  <a:srgbClr val="383936"/>
                </a:solidFill>
              </a:endParaRPr>
            </a:p>
          </p:txBody>
        </p:sp>
        <p:sp>
          <p:nvSpPr>
            <p:cNvPr id="437" name="Google Shape;437;p31">
              <a:extLst>
                <a:ext uri="{FF2B5EF4-FFF2-40B4-BE49-F238E27FC236}">
                  <a16:creationId xmlns:a16="http://schemas.microsoft.com/office/drawing/2014/main" id="{ADDA3F97-AC8C-374E-12BF-8BF4CE275AC6}"/>
                </a:ext>
              </a:extLst>
            </p:cNvPr>
            <p:cNvSpPr txBox="1"/>
            <p:nvPr/>
          </p:nvSpPr>
          <p:spPr>
            <a:xfrm>
              <a:off x="-1713269" y="-2193496"/>
              <a:ext cx="10176128" cy="2435880"/>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US" sz="2800" b="1" dirty="0">
                  <a:solidFill>
                    <a:schemeClr val="dk1"/>
                  </a:solidFill>
                </a:rPr>
                <a:t>What Makes a Digital Story Powerful?</a:t>
              </a:r>
              <a:endParaRPr sz="800" dirty="0">
                <a:solidFill>
                  <a:schemeClr val="dk1"/>
                </a:solidFill>
              </a:endParaRPr>
            </a:p>
          </p:txBody>
        </p:sp>
      </p:grpSp>
      <p:sp>
        <p:nvSpPr>
          <p:cNvPr id="438" name="Google Shape;438;p31">
            <a:extLst>
              <a:ext uri="{FF2B5EF4-FFF2-40B4-BE49-F238E27FC236}">
                <a16:creationId xmlns:a16="http://schemas.microsoft.com/office/drawing/2014/main" id="{10C1BAF6-5F8D-8319-4CAD-F8C98E6986D0}"/>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9" name="Google Shape;439;p31">
            <a:extLst>
              <a:ext uri="{FF2B5EF4-FFF2-40B4-BE49-F238E27FC236}">
                <a16:creationId xmlns:a16="http://schemas.microsoft.com/office/drawing/2014/main" id="{C874D4DA-6FED-18EB-7A3E-7D3E4F7B6B47}"/>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0" name="Google Shape;440;p31">
            <a:extLst>
              <a:ext uri="{FF2B5EF4-FFF2-40B4-BE49-F238E27FC236}">
                <a16:creationId xmlns:a16="http://schemas.microsoft.com/office/drawing/2014/main" id="{2E254CBC-27D4-530C-C9D6-6390262B0B58}"/>
              </a:ext>
            </a:extLst>
          </p:cNvPr>
          <p:cNvSpPr/>
          <p:nvPr/>
        </p:nvSpPr>
        <p:spPr>
          <a:xfrm>
            <a:off x="5197893" y="996047"/>
            <a:ext cx="3948417" cy="380038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7">
              <a:alphaModFix/>
            </a:blip>
            <a:stretch>
              <a:fillRect t="-4299" b="-4289"/>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2925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5A9E0"/>
        </a:solidFill>
        <a:effectLst/>
      </p:bgPr>
    </p:bg>
    <p:spTree>
      <p:nvGrpSpPr>
        <p:cNvPr id="1" name="Shape 490">
          <a:extLst>
            <a:ext uri="{FF2B5EF4-FFF2-40B4-BE49-F238E27FC236}">
              <a16:creationId xmlns:a16="http://schemas.microsoft.com/office/drawing/2014/main" id="{28CC1385-985D-457B-23A7-60A54B849A4A}"/>
            </a:ext>
          </a:extLst>
        </p:cNvPr>
        <p:cNvGrpSpPr/>
        <p:nvPr/>
      </p:nvGrpSpPr>
      <p:grpSpPr>
        <a:xfrm>
          <a:off x="0" y="0"/>
          <a:ext cx="0" cy="0"/>
          <a:chOff x="0" y="0"/>
          <a:chExt cx="0" cy="0"/>
        </a:xfrm>
      </p:grpSpPr>
      <p:sp>
        <p:nvSpPr>
          <p:cNvPr id="491" name="Google Shape;491;p34">
            <a:extLst>
              <a:ext uri="{FF2B5EF4-FFF2-40B4-BE49-F238E27FC236}">
                <a16:creationId xmlns:a16="http://schemas.microsoft.com/office/drawing/2014/main" id="{818CCB40-546F-CE8A-B2AD-E219086C2D56}"/>
              </a:ext>
            </a:extLst>
          </p:cNvPr>
          <p:cNvSpPr/>
          <p:nvPr/>
        </p:nvSpPr>
        <p:spPr>
          <a:xfrm rot="-6179677">
            <a:off x="6348973" y="2745314"/>
            <a:ext cx="3333494" cy="3659524"/>
          </a:xfrm>
          <a:custGeom>
            <a:avLst/>
            <a:gdLst/>
            <a:ahLst/>
            <a:cxnLst/>
            <a:rect l="l" t="t" r="r" b="b"/>
            <a:pathLst>
              <a:path w="6662825" h="7314478" extrusionOk="0">
                <a:moveTo>
                  <a:pt x="0" y="0"/>
                </a:moveTo>
                <a:lnTo>
                  <a:pt x="6662825" y="0"/>
                </a:lnTo>
                <a:lnTo>
                  <a:pt x="6662825" y="7314478"/>
                </a:lnTo>
                <a:lnTo>
                  <a:pt x="0" y="731447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492" name="Google Shape;492;p34">
            <a:extLst>
              <a:ext uri="{FF2B5EF4-FFF2-40B4-BE49-F238E27FC236}">
                <a16:creationId xmlns:a16="http://schemas.microsoft.com/office/drawing/2014/main" id="{E4F05C21-4D54-FB75-7E83-835300AD50B3}"/>
              </a:ext>
            </a:extLst>
          </p:cNvPr>
          <p:cNvSpPr/>
          <p:nvPr/>
        </p:nvSpPr>
        <p:spPr>
          <a:xfrm>
            <a:off x="7067260" y="2358725"/>
            <a:ext cx="1896920" cy="4654257"/>
          </a:xfrm>
          <a:custGeom>
            <a:avLst/>
            <a:gdLst/>
            <a:ahLst/>
            <a:cxnLst/>
            <a:rect l="l" t="t" r="r" b="b"/>
            <a:pathLst>
              <a:path w="4694045" h="10757187" extrusionOk="0">
                <a:moveTo>
                  <a:pt x="0" y="0"/>
                </a:moveTo>
                <a:lnTo>
                  <a:pt x="4694045" y="0"/>
                </a:lnTo>
                <a:lnTo>
                  <a:pt x="4694045" y="10757187"/>
                </a:lnTo>
                <a:lnTo>
                  <a:pt x="0" y="10757187"/>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93" name="Google Shape;493;p34">
            <a:extLst>
              <a:ext uri="{FF2B5EF4-FFF2-40B4-BE49-F238E27FC236}">
                <a16:creationId xmlns:a16="http://schemas.microsoft.com/office/drawing/2014/main" id="{97D27C75-CD7F-8C79-28E7-CD0842ED1591}"/>
              </a:ext>
            </a:extLst>
          </p:cNvPr>
          <p:cNvGrpSpPr/>
          <p:nvPr/>
        </p:nvGrpSpPr>
        <p:grpSpPr>
          <a:xfrm>
            <a:off x="910937" y="225093"/>
            <a:ext cx="6706481" cy="4893049"/>
            <a:chOff x="-3173727" y="-6447157"/>
            <a:chExt cx="8752887" cy="13048131"/>
          </a:xfrm>
        </p:grpSpPr>
        <p:sp>
          <p:nvSpPr>
            <p:cNvPr id="494" name="Google Shape;494;p34">
              <a:extLst>
                <a:ext uri="{FF2B5EF4-FFF2-40B4-BE49-F238E27FC236}">
                  <a16:creationId xmlns:a16="http://schemas.microsoft.com/office/drawing/2014/main" id="{C5179CC1-43BD-1499-361D-41FDE909D9F5}"/>
                </a:ext>
              </a:extLst>
            </p:cNvPr>
            <p:cNvSpPr txBox="1"/>
            <p:nvPr/>
          </p:nvSpPr>
          <p:spPr>
            <a:xfrm>
              <a:off x="-3173727" y="-2919581"/>
              <a:ext cx="8752887" cy="9520555"/>
            </a:xfrm>
            <a:prstGeom prst="rect">
              <a:avLst/>
            </a:prstGeom>
            <a:noFill/>
            <a:ln>
              <a:noFill/>
            </a:ln>
          </p:spPr>
          <p:txBody>
            <a:bodyPr spcFirstLastPara="1" wrap="square" lIns="0" tIns="0" rIns="0" bIns="0" anchor="t" anchorCtr="0">
              <a:spAutoFit/>
            </a:bodyPr>
            <a:lstStyle/>
            <a:p>
              <a:pPr marL="457200" lvl="0" indent="-342900">
                <a:spcBef>
                  <a:spcPts val="1200"/>
                </a:spcBef>
                <a:buClr>
                  <a:schemeClr val="dk1"/>
                </a:buClr>
                <a:buSzPts val="1800"/>
                <a:buChar char="●"/>
              </a:pPr>
              <a:r>
                <a:rPr lang="en-US" dirty="0">
                  <a:solidFill>
                    <a:schemeClr val="dk1"/>
                  </a:solidFill>
                  <a:latin typeface="Tahoma"/>
                  <a:ea typeface="Tahoma"/>
                  <a:cs typeface="Tahoma"/>
                  <a:sym typeface="Tahoma"/>
                </a:rPr>
                <a:t>In pairs or small groups, create a short storyboard or slideshow (3–5 images).</a:t>
              </a:r>
            </a:p>
            <a:p>
              <a:pPr marL="457200" lvl="0" indent="-342900">
                <a:spcBef>
                  <a:spcPts val="1200"/>
                </a:spcBef>
                <a:buClr>
                  <a:schemeClr val="dk1"/>
                </a:buClr>
                <a:buSzPts val="1800"/>
                <a:buChar char="●"/>
              </a:pPr>
              <a:r>
                <a:rPr lang="en-US" dirty="0">
                  <a:solidFill>
                    <a:schemeClr val="dk1"/>
                  </a:solidFill>
                  <a:latin typeface="Tahoma"/>
                  <a:ea typeface="Tahoma"/>
                  <a:cs typeface="Tahoma"/>
                  <a:sym typeface="Tahoma"/>
                </a:rPr>
                <a:t>Add a brief script (2–3 sentences) describing what the voice-over would say.</a:t>
              </a:r>
            </a:p>
            <a:p>
              <a:pPr marL="457200" lvl="0" indent="-342900">
                <a:spcBef>
                  <a:spcPts val="1200"/>
                </a:spcBef>
                <a:buClr>
                  <a:schemeClr val="dk1"/>
                </a:buClr>
                <a:buSzPts val="1800"/>
                <a:buChar char="●"/>
              </a:pPr>
              <a:r>
                <a:rPr lang="en-US" dirty="0">
                  <a:solidFill>
                    <a:schemeClr val="dk1"/>
                  </a:solidFill>
                  <a:latin typeface="Tahoma"/>
                  <a:ea typeface="Tahoma"/>
                  <a:cs typeface="Tahoma"/>
                  <a:sym typeface="Tahoma"/>
                </a:rPr>
                <a:t>Choose a topic connected to a school subject (e.g. science, history, environment).</a:t>
              </a:r>
            </a:p>
            <a:p>
              <a:pPr marL="457200" lvl="0" indent="-342900">
                <a:spcBef>
                  <a:spcPts val="1200"/>
                </a:spcBef>
                <a:buClr>
                  <a:schemeClr val="dk1"/>
                </a:buClr>
                <a:buSzPts val="1800"/>
                <a:buChar char="●"/>
              </a:pPr>
              <a:r>
                <a:rPr lang="en-US" dirty="0">
                  <a:solidFill>
                    <a:schemeClr val="dk1"/>
                  </a:solidFill>
                  <a:latin typeface="Tahoma"/>
                  <a:ea typeface="Tahoma"/>
                  <a:cs typeface="Tahoma"/>
                  <a:sym typeface="Tahoma"/>
                </a:rPr>
                <a:t>Use any of the free tools (Canva, Clipchamp, </a:t>
              </a:r>
              <a:r>
                <a:rPr lang="en-US" dirty="0" err="1">
                  <a:solidFill>
                    <a:schemeClr val="dk1"/>
                  </a:solidFill>
                  <a:latin typeface="Tahoma"/>
                  <a:ea typeface="Tahoma"/>
                  <a:cs typeface="Tahoma"/>
                  <a:sym typeface="Tahoma"/>
                </a:rPr>
                <a:t>WeVideo</a:t>
              </a:r>
              <a:r>
                <a:rPr lang="en-US" dirty="0">
                  <a:solidFill>
                    <a:schemeClr val="dk1"/>
                  </a:solidFill>
                  <a:latin typeface="Tahoma"/>
                  <a:ea typeface="Tahoma"/>
                  <a:cs typeface="Tahoma"/>
                  <a:sym typeface="Tahoma"/>
                </a:rPr>
                <a:t>, etc.) to create a draft.</a:t>
              </a:r>
            </a:p>
            <a:p>
              <a:pPr marL="457200" lvl="0" indent="-342900">
                <a:spcBef>
                  <a:spcPts val="1200"/>
                </a:spcBef>
                <a:buClr>
                  <a:schemeClr val="dk1"/>
                </a:buClr>
                <a:buSzPts val="1800"/>
                <a:buChar char="●"/>
              </a:pPr>
              <a:r>
                <a:rPr lang="en-US" dirty="0">
                  <a:solidFill>
                    <a:schemeClr val="dk1"/>
                  </a:solidFill>
                  <a:latin typeface="Tahoma"/>
                  <a:ea typeface="Tahoma"/>
                  <a:cs typeface="Tahoma"/>
                  <a:sym typeface="Tahoma"/>
                </a:rPr>
                <a:t>Present your draft to the group and get feedback on:</a:t>
              </a:r>
            </a:p>
            <a:p>
              <a:pPr marL="114300" lvl="0">
                <a:spcBef>
                  <a:spcPts val="1200"/>
                </a:spcBef>
                <a:buClr>
                  <a:schemeClr val="dk1"/>
                </a:buClr>
                <a:buSzPts val="1800"/>
              </a:pPr>
              <a:r>
                <a:rPr lang="en-US" dirty="0">
                  <a:solidFill>
                    <a:schemeClr val="dk1"/>
                  </a:solidFill>
                  <a:latin typeface="Tahoma"/>
                  <a:ea typeface="Tahoma"/>
                  <a:cs typeface="Tahoma"/>
                  <a:sym typeface="Tahoma"/>
                </a:rPr>
                <a:t>1️⃣ Visual clarity</a:t>
              </a:r>
            </a:p>
            <a:p>
              <a:pPr marL="114300" lvl="0">
                <a:spcBef>
                  <a:spcPts val="1200"/>
                </a:spcBef>
                <a:buClr>
                  <a:schemeClr val="dk1"/>
                </a:buClr>
                <a:buSzPts val="1800"/>
              </a:pPr>
              <a:r>
                <a:rPr lang="en-US" dirty="0">
                  <a:solidFill>
                    <a:schemeClr val="dk1"/>
                  </a:solidFill>
                  <a:latin typeface="Tahoma"/>
                  <a:ea typeface="Tahoma"/>
                  <a:cs typeface="Tahoma"/>
                  <a:sym typeface="Tahoma"/>
                </a:rPr>
                <a:t>2️⃣ Emotional tone</a:t>
              </a:r>
            </a:p>
            <a:p>
              <a:pPr marL="114300" lvl="0">
                <a:spcBef>
                  <a:spcPts val="1200"/>
                </a:spcBef>
                <a:buClr>
                  <a:schemeClr val="dk1"/>
                </a:buClr>
                <a:buSzPts val="1800"/>
              </a:pPr>
              <a:r>
                <a:rPr lang="en-US" dirty="0">
                  <a:solidFill>
                    <a:schemeClr val="dk1"/>
                  </a:solidFill>
                  <a:latin typeface="Tahoma"/>
                  <a:ea typeface="Tahoma"/>
                  <a:cs typeface="Tahoma"/>
                  <a:sym typeface="Tahoma"/>
                </a:rPr>
                <a:t>3️⃣ Coherence between image and voice</a:t>
              </a:r>
              <a:endParaRPr lang="en-US" dirty="0">
                <a:solidFill>
                  <a:schemeClr val="dk1"/>
                </a:solidFill>
              </a:endParaRPr>
            </a:p>
            <a:p>
              <a:pPr marL="0" marR="0" lvl="0" indent="0" algn="ctr" rtl="0">
                <a:spcBef>
                  <a:spcPts val="1200"/>
                </a:spcBef>
                <a:spcAft>
                  <a:spcPts val="0"/>
                </a:spcAft>
                <a:buNone/>
              </a:pPr>
              <a:endParaRPr sz="1600" dirty="0">
                <a:solidFill>
                  <a:schemeClr val="lt1"/>
                </a:solidFill>
              </a:endParaRPr>
            </a:p>
          </p:txBody>
        </p:sp>
        <p:sp>
          <p:nvSpPr>
            <p:cNvPr id="495" name="Google Shape;495;p34">
              <a:extLst>
                <a:ext uri="{FF2B5EF4-FFF2-40B4-BE49-F238E27FC236}">
                  <a16:creationId xmlns:a16="http://schemas.microsoft.com/office/drawing/2014/main" id="{E9BCE5C4-90D2-CDA2-460B-5A93592857E5}"/>
                </a:ext>
              </a:extLst>
            </p:cNvPr>
            <p:cNvSpPr txBox="1"/>
            <p:nvPr/>
          </p:nvSpPr>
          <p:spPr>
            <a:xfrm>
              <a:off x="-1569374" y="-6447157"/>
              <a:ext cx="7148534" cy="3085973"/>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2400" b="1" dirty="0">
                  <a:solidFill>
                    <a:schemeClr val="tx1"/>
                  </a:solidFill>
                  <a:latin typeface="Arial Black" panose="020B0A04020102020204" pitchFamily="34" charset="0"/>
                </a:rPr>
                <a:t>Activity 1</a:t>
              </a:r>
            </a:p>
            <a:p>
              <a:pPr marL="0" lvl="0" indent="0" algn="l" rtl="0">
                <a:lnSpc>
                  <a:spcPct val="115000"/>
                </a:lnSpc>
                <a:spcBef>
                  <a:spcPts val="1200"/>
                </a:spcBef>
                <a:spcAft>
                  <a:spcPts val="0"/>
                </a:spcAft>
                <a:buClr>
                  <a:schemeClr val="dk1"/>
                </a:buClr>
                <a:buSzPts val="1100"/>
                <a:buFont typeface="Arial"/>
                <a:buNone/>
              </a:pPr>
              <a:r>
                <a:rPr lang="en-US" sz="2400" b="1" dirty="0">
                  <a:solidFill>
                    <a:schemeClr val="tx1"/>
                  </a:solidFill>
                  <a:latin typeface="Arial Black" panose="020B0A04020102020204" pitchFamily="34" charset="0"/>
                </a:rPr>
                <a:t>Create a Draft Digital Narrative</a:t>
              </a:r>
              <a:endParaRPr sz="2400" b="1" dirty="0">
                <a:solidFill>
                  <a:schemeClr val="tx1"/>
                </a:solidFill>
                <a:latin typeface="Arial Black" panose="020B0A04020102020204" pitchFamily="34" charset="0"/>
              </a:endParaRPr>
            </a:p>
          </p:txBody>
        </p:sp>
      </p:grpSp>
      <p:sp>
        <p:nvSpPr>
          <p:cNvPr id="496" name="Google Shape;496;p34">
            <a:extLst>
              <a:ext uri="{FF2B5EF4-FFF2-40B4-BE49-F238E27FC236}">
                <a16:creationId xmlns:a16="http://schemas.microsoft.com/office/drawing/2014/main" id="{82750423-56A7-98D1-7501-81E0832863B8}"/>
              </a:ext>
            </a:extLst>
          </p:cNvPr>
          <p:cNvSpPr/>
          <p:nvPr/>
        </p:nvSpPr>
        <p:spPr>
          <a:xfrm rot="7047854">
            <a:off x="-2782221" y="-1212266"/>
            <a:ext cx="4244697" cy="4541991"/>
          </a:xfrm>
          <a:custGeom>
            <a:avLst/>
            <a:gdLst/>
            <a:ahLst/>
            <a:cxnLst/>
            <a:rect l="l" t="t" r="r" b="b"/>
            <a:pathLst>
              <a:path w="8511445" h="9107578" extrusionOk="0">
                <a:moveTo>
                  <a:pt x="0" y="0"/>
                </a:moveTo>
                <a:lnTo>
                  <a:pt x="8511445" y="0"/>
                </a:lnTo>
                <a:lnTo>
                  <a:pt x="8511445" y="9107578"/>
                </a:lnTo>
                <a:lnTo>
                  <a:pt x="0" y="910757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7" name="Google Shape;497;p34">
            <a:extLst>
              <a:ext uri="{FF2B5EF4-FFF2-40B4-BE49-F238E27FC236}">
                <a16:creationId xmlns:a16="http://schemas.microsoft.com/office/drawing/2014/main" id="{E79E49D1-9469-F26D-7F2F-12012FCCFB04}"/>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8" name="Google Shape;498;p34">
            <a:extLst>
              <a:ext uri="{FF2B5EF4-FFF2-40B4-BE49-F238E27FC236}">
                <a16:creationId xmlns:a16="http://schemas.microsoft.com/office/drawing/2014/main" id="{974E52E5-F3C2-1587-A605-F8ACB9DCFAD2}"/>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2188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127"/>
        <p:cNvGrpSpPr/>
        <p:nvPr/>
      </p:nvGrpSpPr>
      <p:grpSpPr>
        <a:xfrm>
          <a:off x="0" y="0"/>
          <a:ext cx="0" cy="0"/>
          <a:chOff x="0" y="0"/>
          <a:chExt cx="0" cy="0"/>
        </a:xfrm>
      </p:grpSpPr>
      <p:sp>
        <p:nvSpPr>
          <p:cNvPr id="128" name="Google Shape;128;p16"/>
          <p:cNvSpPr/>
          <p:nvPr/>
        </p:nvSpPr>
        <p:spPr>
          <a:xfrm rot="-1378363">
            <a:off x="4686776" y="2369149"/>
            <a:ext cx="3130927" cy="3305347"/>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 name="Google Shape;129;p16"/>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 name="Google Shape;130;p16"/>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 name="Google Shape;131;p16"/>
          <p:cNvSpPr/>
          <p:nvPr/>
        </p:nvSpPr>
        <p:spPr>
          <a:xfrm>
            <a:off x="5450727" y="2183257"/>
            <a:ext cx="3096888" cy="3079996"/>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2" name="Google Shape;132;p16"/>
          <p:cNvSpPr txBox="1"/>
          <p:nvPr/>
        </p:nvSpPr>
        <p:spPr>
          <a:xfrm>
            <a:off x="910925" y="2102513"/>
            <a:ext cx="5122390" cy="893001"/>
          </a:xfrm>
          <a:prstGeom prst="rect">
            <a:avLst/>
          </a:prstGeom>
          <a:noFill/>
          <a:ln>
            <a:noFill/>
          </a:ln>
        </p:spPr>
        <p:txBody>
          <a:bodyPr spcFirstLastPara="1" wrap="square" lIns="0" tIns="0" rIns="0" bIns="0" anchor="t" anchorCtr="0">
            <a:spAutoFit/>
          </a:bodyPr>
          <a:lstStyle/>
          <a:p>
            <a:pPr marL="0" lvl="0" indent="0" algn="l" rtl="0">
              <a:lnSpc>
                <a:spcPct val="107916"/>
              </a:lnSpc>
              <a:spcBef>
                <a:spcPts val="0"/>
              </a:spcBef>
              <a:spcAft>
                <a:spcPts val="0"/>
              </a:spcAft>
              <a:buClr>
                <a:schemeClr val="dk1"/>
              </a:buClr>
              <a:buSzPts val="1100"/>
              <a:buFont typeface="Arial"/>
              <a:buNone/>
            </a:pPr>
            <a:r>
              <a:rPr lang="en-US" sz="2400" b="1" dirty="0">
                <a:solidFill>
                  <a:schemeClr val="lt1"/>
                </a:solidFill>
                <a:latin typeface="Arial Black" panose="020B0A04020102020204" pitchFamily="34" charset="0"/>
              </a:rPr>
              <a:t>Ethics and Digital Citizenship </a:t>
            </a:r>
            <a:endParaRPr sz="2400" b="1" dirty="0">
              <a:solidFill>
                <a:schemeClr val="lt1"/>
              </a:solidFill>
              <a:latin typeface="Arial Black" panose="020B0A04020102020204" pitchFamily="34" charset="0"/>
            </a:endParaRPr>
          </a:p>
          <a:p>
            <a:pPr marL="0" marR="0" lvl="0" indent="0" algn="l" rtl="0">
              <a:lnSpc>
                <a:spcPct val="106000"/>
              </a:lnSpc>
              <a:spcBef>
                <a:spcPts val="800"/>
              </a:spcBef>
              <a:spcAft>
                <a:spcPts val="0"/>
              </a:spcAft>
              <a:buNone/>
            </a:pPr>
            <a:endParaRPr sz="2400" b="1" dirty="0">
              <a:solidFill>
                <a:schemeClr val="lt1"/>
              </a:solidFill>
            </a:endParaRPr>
          </a:p>
        </p:txBody>
      </p:sp>
      <p:sp>
        <p:nvSpPr>
          <p:cNvPr id="133" name="Google Shape;133;p16"/>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 name="Google Shape;134;p16"/>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401">
          <a:extLst>
            <a:ext uri="{FF2B5EF4-FFF2-40B4-BE49-F238E27FC236}">
              <a16:creationId xmlns:a16="http://schemas.microsoft.com/office/drawing/2014/main" id="{06A2768A-354D-CEA7-BE75-4287762B1B82}"/>
            </a:ext>
          </a:extLst>
        </p:cNvPr>
        <p:cNvGrpSpPr/>
        <p:nvPr/>
      </p:nvGrpSpPr>
      <p:grpSpPr>
        <a:xfrm>
          <a:off x="0" y="0"/>
          <a:ext cx="0" cy="0"/>
          <a:chOff x="0" y="0"/>
          <a:chExt cx="0" cy="0"/>
        </a:xfrm>
      </p:grpSpPr>
      <p:sp>
        <p:nvSpPr>
          <p:cNvPr id="402" name="Google Shape;402;p28">
            <a:extLst>
              <a:ext uri="{FF2B5EF4-FFF2-40B4-BE49-F238E27FC236}">
                <a16:creationId xmlns:a16="http://schemas.microsoft.com/office/drawing/2014/main" id="{D3ABE63E-A46B-E566-E0A6-4D8C3F4CAC6E}"/>
              </a:ext>
            </a:extLst>
          </p:cNvPr>
          <p:cNvSpPr txBox="1"/>
          <p:nvPr/>
        </p:nvSpPr>
        <p:spPr>
          <a:xfrm>
            <a:off x="747914" y="225504"/>
            <a:ext cx="4406211"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 sz="2400" b="1" dirty="0">
                <a:solidFill>
                  <a:schemeClr val="tx1"/>
                </a:solidFill>
              </a:rPr>
              <a:t> </a:t>
            </a:r>
            <a:r>
              <a:rPr lang="en" sz="2400" b="1" dirty="0">
                <a:solidFill>
                  <a:schemeClr val="tx1"/>
                </a:solidFill>
                <a:latin typeface="Arial Black" panose="020B0A04020102020204" pitchFamily="34" charset="0"/>
              </a:rPr>
              <a:t>Copyright and Privacy</a:t>
            </a:r>
            <a:endParaRPr sz="2400" dirty="0">
              <a:solidFill>
                <a:schemeClr val="tx1"/>
              </a:solidFill>
              <a:latin typeface="Arial Black" panose="020B0A04020102020204" pitchFamily="34" charset="0"/>
            </a:endParaRPr>
          </a:p>
        </p:txBody>
      </p:sp>
      <p:sp>
        <p:nvSpPr>
          <p:cNvPr id="403" name="Google Shape;403;p28">
            <a:extLst>
              <a:ext uri="{FF2B5EF4-FFF2-40B4-BE49-F238E27FC236}">
                <a16:creationId xmlns:a16="http://schemas.microsoft.com/office/drawing/2014/main" id="{CC4BF2B0-1160-77A1-41C6-844717A5EE98}"/>
              </a:ext>
            </a:extLst>
          </p:cNvPr>
          <p:cNvSpPr txBox="1"/>
          <p:nvPr/>
        </p:nvSpPr>
        <p:spPr>
          <a:xfrm>
            <a:off x="296091" y="804124"/>
            <a:ext cx="6339840" cy="450431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dirty="0">
                <a:solidFill>
                  <a:schemeClr val="tx1"/>
                </a:solidFill>
              </a:rPr>
              <a:t>  </a:t>
            </a:r>
            <a:endParaRPr sz="1800" dirty="0">
              <a:solidFill>
                <a:schemeClr val="tx1"/>
              </a:solidFill>
            </a:endParaRPr>
          </a:p>
          <a:p>
            <a:pPr>
              <a:lnSpc>
                <a:spcPct val="140000"/>
              </a:lnSpc>
            </a:pPr>
            <a:r>
              <a:rPr lang="en-US" sz="1600" dirty="0">
                <a:solidFill>
                  <a:schemeClr val="tx1"/>
                </a:solidFill>
              </a:rPr>
              <a:t>📸 </a:t>
            </a:r>
            <a:r>
              <a:rPr lang="en-US" sz="1600" b="1" dirty="0">
                <a:solidFill>
                  <a:schemeClr val="tx1"/>
                </a:solidFill>
              </a:rPr>
              <a:t>Copyright</a:t>
            </a:r>
            <a:r>
              <a:rPr lang="en-US" sz="1600" dirty="0">
                <a:solidFill>
                  <a:schemeClr val="tx1"/>
                </a:solidFill>
              </a:rPr>
              <a:t>: Use only photos, videos, or sounds that are yours or have open licenses (CC). </a:t>
            </a:r>
            <a:r>
              <a:rPr lang="en-US" sz="1600" i="1" dirty="0"/>
              <a:t>Never</a:t>
            </a:r>
            <a:r>
              <a:rPr lang="en-US" sz="1600" dirty="0"/>
              <a:t> use copyrighted music, images, or video without permission. Always attribute sources (even when not legally required, it's ethical)</a:t>
            </a:r>
            <a:endParaRPr lang="en-US" sz="1600" dirty="0">
              <a:solidFill>
                <a:schemeClr val="tx1"/>
              </a:solidFill>
            </a:endParaRPr>
          </a:p>
          <a:p>
            <a:pPr>
              <a:lnSpc>
                <a:spcPct val="115000"/>
              </a:lnSpc>
              <a:spcBef>
                <a:spcPts val="1200"/>
              </a:spcBef>
            </a:pPr>
            <a:r>
              <a:rPr lang="en-US" sz="1600" dirty="0">
                <a:solidFill>
                  <a:schemeClr val="tx1"/>
                </a:solidFill>
              </a:rPr>
              <a:t>👥 </a:t>
            </a:r>
            <a:r>
              <a:rPr lang="en-US" sz="1600" b="1" dirty="0">
                <a:solidFill>
                  <a:schemeClr val="tx1"/>
                </a:solidFill>
              </a:rPr>
              <a:t>Privacy</a:t>
            </a:r>
            <a:r>
              <a:rPr lang="en-US" sz="1600" dirty="0">
                <a:solidFill>
                  <a:schemeClr val="tx1"/>
                </a:solidFill>
              </a:rPr>
              <a:t>: never share identifiable photos of minors without consent. </a:t>
            </a:r>
            <a:r>
              <a:rPr lang="en-US" sz="1600" dirty="0"/>
              <a:t>Be cautious with anyone's identifying information (names, locations, schools). Think “Could this image harm the subject if widely shared?”</a:t>
            </a:r>
            <a:endParaRPr lang="en-US" sz="1600" dirty="0">
              <a:solidFill>
                <a:schemeClr val="tx1"/>
              </a:solidFill>
            </a:endParaRPr>
          </a:p>
          <a:p>
            <a:pPr>
              <a:lnSpc>
                <a:spcPct val="115000"/>
              </a:lnSpc>
              <a:spcBef>
                <a:spcPts val="1200"/>
              </a:spcBef>
            </a:pPr>
            <a:endParaRPr lang="en-US" sz="1600" dirty="0">
              <a:solidFill>
                <a:schemeClr val="tx1"/>
              </a:solidFill>
            </a:endParaRPr>
          </a:p>
          <a:p>
            <a:pPr lvl="0" algn="l" rtl="0">
              <a:lnSpc>
                <a:spcPct val="115000"/>
              </a:lnSpc>
              <a:spcBef>
                <a:spcPts val="1200"/>
              </a:spcBef>
              <a:spcAft>
                <a:spcPts val="0"/>
              </a:spcAft>
              <a:buNone/>
            </a:pPr>
            <a:endParaRPr sz="1800" dirty="0">
              <a:solidFill>
                <a:schemeClr val="tx1"/>
              </a:solidFill>
            </a:endParaRPr>
          </a:p>
          <a:p>
            <a:pPr marL="0" marR="0" lvl="0" indent="0" algn="l" rtl="0">
              <a:lnSpc>
                <a:spcPct val="140000"/>
              </a:lnSpc>
              <a:spcBef>
                <a:spcPts val="1200"/>
              </a:spcBef>
              <a:spcAft>
                <a:spcPts val="0"/>
              </a:spcAft>
              <a:buNone/>
            </a:pPr>
            <a:endParaRPr sz="1800" dirty="0">
              <a:solidFill>
                <a:schemeClr val="tx1"/>
              </a:solidFill>
            </a:endParaRPr>
          </a:p>
        </p:txBody>
      </p:sp>
      <p:sp>
        <p:nvSpPr>
          <p:cNvPr id="404" name="Google Shape;404;p28">
            <a:extLst>
              <a:ext uri="{FF2B5EF4-FFF2-40B4-BE49-F238E27FC236}">
                <a16:creationId xmlns:a16="http://schemas.microsoft.com/office/drawing/2014/main" id="{6677B01B-64E5-2990-E1A8-8706D8A07F24}"/>
              </a:ext>
            </a:extLst>
          </p:cNvPr>
          <p:cNvSpPr/>
          <p:nvPr/>
        </p:nvSpPr>
        <p:spPr>
          <a:xfrm rot="-429627">
            <a:off x="6015519" y="-1228007"/>
            <a:ext cx="7664754" cy="7051185"/>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406" name="Google Shape;406;p28">
            <a:extLst>
              <a:ext uri="{FF2B5EF4-FFF2-40B4-BE49-F238E27FC236}">
                <a16:creationId xmlns:a16="http://schemas.microsoft.com/office/drawing/2014/main" id="{5A5405A3-6DBD-567B-C27F-F240392102F5}"/>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7" name="Google Shape;407;p28">
            <a:extLst>
              <a:ext uri="{FF2B5EF4-FFF2-40B4-BE49-F238E27FC236}">
                <a16:creationId xmlns:a16="http://schemas.microsoft.com/office/drawing/2014/main" id="{4668654D-68CA-2712-A61E-19F5AE05585C}"/>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8640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401"/>
        <p:cNvGrpSpPr/>
        <p:nvPr/>
      </p:nvGrpSpPr>
      <p:grpSpPr>
        <a:xfrm>
          <a:off x="0" y="0"/>
          <a:ext cx="0" cy="0"/>
          <a:chOff x="0" y="0"/>
          <a:chExt cx="0" cy="0"/>
        </a:xfrm>
      </p:grpSpPr>
      <p:sp>
        <p:nvSpPr>
          <p:cNvPr id="402" name="Google Shape;402;p28"/>
          <p:cNvSpPr txBox="1"/>
          <p:nvPr/>
        </p:nvSpPr>
        <p:spPr>
          <a:xfrm>
            <a:off x="574253" y="225504"/>
            <a:ext cx="5783515"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 sz="2400" b="1" dirty="0">
                <a:solidFill>
                  <a:schemeClr val="tx1"/>
                </a:solidFill>
                <a:latin typeface="Arial Black" panose="020B0A04020102020204" pitchFamily="34" charset="0"/>
              </a:rPr>
              <a:t> </a:t>
            </a:r>
            <a:r>
              <a:rPr lang="en-US" sz="2400" b="1" dirty="0">
                <a:solidFill>
                  <a:schemeClr val="tx1"/>
                </a:solidFill>
                <a:latin typeface="Arial Black" panose="020B0A04020102020204" pitchFamily="34" charset="0"/>
              </a:rPr>
              <a:t>Consent &amp; Moral Representation</a:t>
            </a:r>
            <a:endParaRPr sz="2400" dirty="0">
              <a:solidFill>
                <a:schemeClr val="tx1"/>
              </a:solidFill>
              <a:latin typeface="Arial Black" panose="020B0A04020102020204" pitchFamily="34" charset="0"/>
            </a:endParaRPr>
          </a:p>
        </p:txBody>
      </p:sp>
      <p:sp>
        <p:nvSpPr>
          <p:cNvPr id="403" name="Google Shape;403;p28"/>
          <p:cNvSpPr txBox="1"/>
          <p:nvPr/>
        </p:nvSpPr>
        <p:spPr>
          <a:xfrm>
            <a:off x="296091" y="804124"/>
            <a:ext cx="6339840" cy="311469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dirty="0">
                <a:solidFill>
                  <a:schemeClr val="tx1"/>
                </a:solidFill>
              </a:rPr>
              <a:t>  </a:t>
            </a:r>
            <a:endParaRPr sz="1800" dirty="0">
              <a:solidFill>
                <a:schemeClr val="tx1"/>
              </a:solidFill>
            </a:endParaRPr>
          </a:p>
          <a:p>
            <a:pPr>
              <a:lnSpc>
                <a:spcPct val="115000"/>
              </a:lnSpc>
              <a:spcBef>
                <a:spcPts val="1200"/>
              </a:spcBef>
            </a:pPr>
            <a:r>
              <a:rPr lang="en-US" sz="1600" dirty="0">
                <a:solidFill>
                  <a:schemeClr val="tx1"/>
                </a:solidFill>
              </a:rPr>
              <a:t>🗣 </a:t>
            </a:r>
            <a:r>
              <a:rPr lang="en-US" sz="1600" b="1" dirty="0">
                <a:solidFill>
                  <a:schemeClr val="tx1"/>
                </a:solidFill>
              </a:rPr>
              <a:t>Consent</a:t>
            </a:r>
            <a:r>
              <a:rPr lang="en-US" sz="1600" dirty="0">
                <a:solidFill>
                  <a:schemeClr val="tx1"/>
                </a:solidFill>
              </a:rPr>
              <a:t>: always inform subjects how their image will be used and show them the final version. Just because they said “yes” once, it doesn’t mean it is forever… a person has the right to change their mind. </a:t>
            </a:r>
          </a:p>
          <a:p>
            <a:pPr>
              <a:lnSpc>
                <a:spcPct val="115000"/>
              </a:lnSpc>
              <a:spcBef>
                <a:spcPts val="1200"/>
              </a:spcBef>
            </a:pPr>
            <a:r>
              <a:rPr lang="en-US" sz="1600" dirty="0">
                <a:solidFill>
                  <a:schemeClr val="tx1"/>
                </a:solidFill>
              </a:rPr>
              <a:t>🌍 </a:t>
            </a:r>
            <a:r>
              <a:rPr lang="en-US" sz="1600" b="1" dirty="0">
                <a:solidFill>
                  <a:schemeClr val="tx1"/>
                </a:solidFill>
              </a:rPr>
              <a:t>Representation</a:t>
            </a:r>
            <a:r>
              <a:rPr lang="en-US" sz="1600" dirty="0">
                <a:solidFill>
                  <a:schemeClr val="tx1"/>
                </a:solidFill>
              </a:rPr>
              <a:t>: show people and cultures with respect — avoid stereotypes.</a:t>
            </a:r>
          </a:p>
          <a:p>
            <a:pPr>
              <a:lnSpc>
                <a:spcPct val="115000"/>
              </a:lnSpc>
              <a:spcBef>
                <a:spcPts val="1200"/>
              </a:spcBef>
            </a:pPr>
            <a:r>
              <a:rPr lang="en-US" sz="1600" dirty="0">
                <a:solidFill>
                  <a:schemeClr val="tx1"/>
                </a:solidFill>
              </a:rPr>
              <a:t>🧩 </a:t>
            </a:r>
            <a:r>
              <a:rPr lang="en-US" sz="1600" b="1" dirty="0">
                <a:solidFill>
                  <a:schemeClr val="tx1"/>
                </a:solidFill>
              </a:rPr>
              <a:t>Context</a:t>
            </a:r>
            <a:r>
              <a:rPr lang="en-US" sz="1600" dirty="0">
                <a:solidFill>
                  <a:schemeClr val="tx1"/>
                </a:solidFill>
              </a:rPr>
              <a:t>: ensure the selected images match the intended message (avoid misrepresentation).</a:t>
            </a:r>
            <a:endParaRPr sz="1800" dirty="0">
              <a:solidFill>
                <a:schemeClr val="tx1"/>
              </a:solidFill>
            </a:endParaRPr>
          </a:p>
        </p:txBody>
      </p:sp>
      <p:sp>
        <p:nvSpPr>
          <p:cNvPr id="404" name="Google Shape;404;p28"/>
          <p:cNvSpPr/>
          <p:nvPr/>
        </p:nvSpPr>
        <p:spPr>
          <a:xfrm rot="-429627">
            <a:off x="6015519" y="-1228007"/>
            <a:ext cx="7664754" cy="7051185"/>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406" name="Google Shape;406;p28"/>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7" name="Google Shape;407;p28"/>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411"/>
        <p:cNvGrpSpPr/>
        <p:nvPr/>
      </p:nvGrpSpPr>
      <p:grpSpPr>
        <a:xfrm>
          <a:off x="0" y="0"/>
          <a:ext cx="0" cy="0"/>
          <a:chOff x="0" y="0"/>
          <a:chExt cx="0" cy="0"/>
        </a:xfrm>
      </p:grpSpPr>
      <p:sp>
        <p:nvSpPr>
          <p:cNvPr id="412" name="Google Shape;412;p29"/>
          <p:cNvSpPr txBox="1"/>
          <p:nvPr/>
        </p:nvSpPr>
        <p:spPr>
          <a:xfrm>
            <a:off x="910925" y="225504"/>
            <a:ext cx="4243200" cy="1124026"/>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 sz="2400" b="1" dirty="0">
                <a:solidFill>
                  <a:schemeClr val="tx1"/>
                </a:solidFill>
              </a:rPr>
              <a:t>Moral Representation</a:t>
            </a:r>
            <a:endParaRPr sz="2400" b="1" dirty="0">
              <a:solidFill>
                <a:schemeClr val="tx1"/>
              </a:solidFill>
            </a:endParaRPr>
          </a:p>
          <a:p>
            <a:pPr marL="0" marR="0" lvl="0" indent="0" algn="l" rtl="0">
              <a:lnSpc>
                <a:spcPct val="106000"/>
              </a:lnSpc>
              <a:spcBef>
                <a:spcPts val="1200"/>
              </a:spcBef>
              <a:spcAft>
                <a:spcPts val="0"/>
              </a:spcAft>
              <a:buNone/>
            </a:pPr>
            <a:endParaRPr sz="2400" dirty="0">
              <a:solidFill>
                <a:schemeClr val="tx1"/>
              </a:solidFill>
            </a:endParaRPr>
          </a:p>
        </p:txBody>
      </p:sp>
      <p:sp>
        <p:nvSpPr>
          <p:cNvPr id="413" name="Google Shape;413;p29"/>
          <p:cNvSpPr txBox="1"/>
          <p:nvPr/>
        </p:nvSpPr>
        <p:spPr>
          <a:xfrm>
            <a:off x="806788" y="1016946"/>
            <a:ext cx="3765212" cy="325627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dirty="0">
                <a:solidFill>
                  <a:schemeClr val="tx1"/>
                </a:solidFill>
              </a:rPr>
              <a:t>  </a:t>
            </a:r>
            <a:endParaRPr sz="1800" dirty="0">
              <a:solidFill>
                <a:schemeClr val="tx1"/>
              </a:solidFill>
            </a:endParaRPr>
          </a:p>
          <a:p>
            <a:pPr lvl="0">
              <a:lnSpc>
                <a:spcPct val="140000"/>
              </a:lnSpc>
            </a:pPr>
            <a:r>
              <a:rPr lang="en-US" sz="1800" dirty="0">
                <a:solidFill>
                  <a:schemeClr val="tx1"/>
                </a:solidFill>
              </a:rPr>
              <a:t>🌍 Representation: show people and cultures with respect — avoid stereotypes.</a:t>
            </a:r>
          </a:p>
          <a:p>
            <a:pPr lvl="0">
              <a:lnSpc>
                <a:spcPct val="140000"/>
              </a:lnSpc>
            </a:pPr>
            <a:r>
              <a:rPr lang="en-US" sz="1800" dirty="0">
                <a:solidFill>
                  <a:schemeClr val="tx1"/>
                </a:solidFill>
              </a:rPr>
              <a:t>🧩 Context: ensure the selected images match the intended message (avoid misrepresentation).</a:t>
            </a:r>
            <a:endParaRPr sz="1800" dirty="0">
              <a:solidFill>
                <a:schemeClr val="tx1"/>
              </a:solidFill>
            </a:endParaRPr>
          </a:p>
          <a:p>
            <a:pPr marL="0" marR="0" lvl="0" indent="0" algn="l" rtl="0">
              <a:lnSpc>
                <a:spcPct val="140000"/>
              </a:lnSpc>
              <a:spcBef>
                <a:spcPts val="1200"/>
              </a:spcBef>
              <a:spcAft>
                <a:spcPts val="0"/>
              </a:spcAft>
              <a:buNone/>
            </a:pPr>
            <a:endParaRPr sz="1800" dirty="0">
              <a:solidFill>
                <a:schemeClr val="tx1"/>
              </a:solidFill>
            </a:endParaRPr>
          </a:p>
        </p:txBody>
      </p:sp>
      <p:sp>
        <p:nvSpPr>
          <p:cNvPr id="414" name="Google Shape;414;p29"/>
          <p:cNvSpPr/>
          <p:nvPr/>
        </p:nvSpPr>
        <p:spPr>
          <a:xfrm rot="-429627">
            <a:off x="4494991" y="-3101334"/>
            <a:ext cx="8988310" cy="8236561"/>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5" name="Google Shape;415;p29"/>
          <p:cNvSpPr/>
          <p:nvPr/>
        </p:nvSpPr>
        <p:spPr>
          <a:xfrm>
            <a:off x="5429139" y="1541502"/>
            <a:ext cx="3505312" cy="3840481"/>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6" name="Google Shape;416;p29"/>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7" name="Google Shape;417;p29"/>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431"/>
        <p:cNvGrpSpPr/>
        <p:nvPr/>
      </p:nvGrpSpPr>
      <p:grpSpPr>
        <a:xfrm>
          <a:off x="0" y="0"/>
          <a:ext cx="0" cy="0"/>
          <a:chOff x="0" y="0"/>
          <a:chExt cx="0" cy="0"/>
        </a:xfrm>
      </p:grpSpPr>
      <p:sp>
        <p:nvSpPr>
          <p:cNvPr id="432" name="Google Shape;432;p31"/>
          <p:cNvSpPr/>
          <p:nvPr/>
        </p:nvSpPr>
        <p:spPr>
          <a:xfrm rot="10455654">
            <a:off x="4463776" y="-1333285"/>
            <a:ext cx="4686076" cy="5141886"/>
          </a:xfrm>
          <a:custGeom>
            <a:avLst/>
            <a:gdLst/>
            <a:ahLst/>
            <a:cxnLst/>
            <a:rect l="l" t="t" r="r" b="b"/>
            <a:pathLst>
              <a:path w="9372035" h="10288661" extrusionOk="0">
                <a:moveTo>
                  <a:pt x="0" y="0"/>
                </a:moveTo>
                <a:lnTo>
                  <a:pt x="9372035" y="0"/>
                </a:lnTo>
                <a:lnTo>
                  <a:pt x="9372035" y="10288661"/>
                </a:lnTo>
                <a:lnTo>
                  <a:pt x="0" y="10288661"/>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3" name="Google Shape;433;p31"/>
          <p:cNvSpPr/>
          <p:nvPr/>
        </p:nvSpPr>
        <p:spPr>
          <a:xfrm>
            <a:off x="4396231" y="-2244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3B628F"/>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4" name="Google Shape;434;p31"/>
          <p:cNvSpPr/>
          <p:nvPr/>
        </p:nvSpPr>
        <p:spPr>
          <a:xfrm>
            <a:off x="4819257" y="421909"/>
            <a:ext cx="5222100" cy="502631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35" name="Google Shape;435;p31"/>
          <p:cNvGrpSpPr/>
          <p:nvPr/>
        </p:nvGrpSpPr>
        <p:grpSpPr>
          <a:xfrm>
            <a:off x="405738" y="415775"/>
            <a:ext cx="3623373" cy="4362940"/>
            <a:chOff x="-474142" y="9525"/>
            <a:chExt cx="9662328" cy="11634507"/>
          </a:xfrm>
        </p:grpSpPr>
        <p:sp>
          <p:nvSpPr>
            <p:cNvPr id="436" name="Google Shape;436;p31"/>
            <p:cNvSpPr txBox="1"/>
            <p:nvPr/>
          </p:nvSpPr>
          <p:spPr>
            <a:xfrm>
              <a:off x="-474142" y="2024989"/>
              <a:ext cx="9662328" cy="9619043"/>
            </a:xfrm>
            <a:prstGeom prst="rect">
              <a:avLst/>
            </a:prstGeom>
            <a:noFill/>
            <a:ln>
              <a:noFill/>
            </a:ln>
          </p:spPr>
          <p:txBody>
            <a:bodyPr spcFirstLastPara="1" wrap="square" lIns="0" tIns="0" rIns="0" bIns="0" anchor="t" anchorCtr="0">
              <a:spAutoFit/>
            </a:bodyPr>
            <a:lstStyle/>
            <a:p>
              <a:pPr marL="457200" lvl="0" indent="-330200" algn="l" rtl="0">
                <a:lnSpc>
                  <a:spcPct val="150000"/>
                </a:lnSpc>
                <a:spcBef>
                  <a:spcPts val="1200"/>
                </a:spcBef>
                <a:spcAft>
                  <a:spcPts val="0"/>
                </a:spcAft>
                <a:buClr>
                  <a:schemeClr val="dk1"/>
                </a:buClr>
                <a:buSzPts val="1600"/>
                <a:buChar char="●"/>
              </a:pPr>
              <a:r>
                <a:rPr lang="en" sz="1600" dirty="0">
                  <a:solidFill>
                    <a:schemeClr val="dk1"/>
                  </a:solidFill>
                  <a:latin typeface="Tahoma"/>
                  <a:ea typeface="Tahoma"/>
                  <a:cs typeface="Tahoma"/>
                  <a:sym typeface="Tahoma"/>
                </a:rPr>
                <a:t>Classroom presentations</a:t>
              </a:r>
              <a:endParaRPr sz="1600" dirty="0">
                <a:solidFill>
                  <a:schemeClr val="dk1"/>
                </a:solidFill>
                <a:latin typeface="Tahoma"/>
                <a:ea typeface="Tahoma"/>
                <a:cs typeface="Tahoma"/>
                <a:sym typeface="Tahoma"/>
              </a:endParaRPr>
            </a:p>
            <a:p>
              <a:pPr marL="457200" lvl="0" indent="-330200" algn="l" rtl="0">
                <a:lnSpc>
                  <a:spcPct val="150000"/>
                </a:lnSpc>
                <a:spcBef>
                  <a:spcPts val="0"/>
                </a:spcBef>
                <a:spcAft>
                  <a:spcPts val="0"/>
                </a:spcAft>
                <a:buClr>
                  <a:schemeClr val="dk1"/>
                </a:buClr>
                <a:buSzPts val="1600"/>
                <a:buChar char="●"/>
              </a:pPr>
              <a:r>
                <a:rPr lang="en" sz="1600" dirty="0">
                  <a:solidFill>
                    <a:schemeClr val="dk1"/>
                  </a:solidFill>
                  <a:latin typeface="Tahoma"/>
                  <a:ea typeface="Tahoma"/>
                  <a:cs typeface="Tahoma"/>
                  <a:sym typeface="Tahoma"/>
                </a:rPr>
                <a:t>School website or newsletter</a:t>
              </a:r>
              <a:endParaRPr sz="1600" dirty="0">
                <a:solidFill>
                  <a:schemeClr val="dk1"/>
                </a:solidFill>
                <a:latin typeface="Tahoma"/>
                <a:ea typeface="Tahoma"/>
                <a:cs typeface="Tahoma"/>
                <a:sym typeface="Tahoma"/>
              </a:endParaRPr>
            </a:p>
            <a:p>
              <a:pPr marL="457200" lvl="0" indent="-330200" algn="l" rtl="0">
                <a:lnSpc>
                  <a:spcPct val="150000"/>
                </a:lnSpc>
                <a:spcBef>
                  <a:spcPts val="0"/>
                </a:spcBef>
                <a:spcAft>
                  <a:spcPts val="0"/>
                </a:spcAft>
                <a:buClr>
                  <a:schemeClr val="dk1"/>
                </a:buClr>
                <a:buSzPts val="1600"/>
                <a:buChar char="●"/>
              </a:pPr>
              <a:r>
                <a:rPr lang="en" sz="1600" dirty="0">
                  <a:solidFill>
                    <a:schemeClr val="dk1"/>
                  </a:solidFill>
                  <a:latin typeface="Tahoma"/>
                  <a:ea typeface="Tahoma"/>
                  <a:cs typeface="Tahoma"/>
                  <a:sym typeface="Tahoma"/>
                </a:rPr>
                <a:t>Social media (</a:t>
              </a:r>
              <a:r>
                <a:rPr lang="en" sz="1600" i="1" dirty="0">
                  <a:solidFill>
                    <a:schemeClr val="dk1"/>
                  </a:solidFill>
                  <a:latin typeface="Tahoma"/>
                  <a:ea typeface="Tahoma"/>
                  <a:cs typeface="Tahoma"/>
                  <a:sym typeface="Tahoma"/>
                </a:rPr>
                <a:t>with privacy settings</a:t>
              </a:r>
              <a:r>
                <a:rPr lang="en" sz="1600" dirty="0">
                  <a:solidFill>
                    <a:schemeClr val="dk1"/>
                  </a:solidFill>
                  <a:latin typeface="Tahoma"/>
                  <a:ea typeface="Tahoma"/>
                  <a:cs typeface="Tahoma"/>
                  <a:sym typeface="Tahoma"/>
                </a:rPr>
                <a:t>) :Instagram, Facebook, Tik Tok</a:t>
              </a:r>
              <a:endParaRPr sz="1600" dirty="0">
                <a:solidFill>
                  <a:schemeClr val="dk1"/>
                </a:solidFill>
                <a:latin typeface="Tahoma"/>
                <a:ea typeface="Tahoma"/>
                <a:cs typeface="Tahoma"/>
                <a:sym typeface="Tahoma"/>
              </a:endParaRPr>
            </a:p>
            <a:p>
              <a:pPr marL="457200" lvl="0" indent="-330200" algn="l" rtl="0">
                <a:lnSpc>
                  <a:spcPct val="150000"/>
                </a:lnSpc>
                <a:spcBef>
                  <a:spcPts val="0"/>
                </a:spcBef>
                <a:spcAft>
                  <a:spcPts val="0"/>
                </a:spcAft>
                <a:buClr>
                  <a:schemeClr val="dk1"/>
                </a:buClr>
                <a:buSzPts val="1600"/>
                <a:buChar char="●"/>
              </a:pPr>
              <a:r>
                <a:rPr lang="en" sz="1600" dirty="0">
                  <a:solidFill>
                    <a:schemeClr val="dk1"/>
                  </a:solidFill>
                  <a:latin typeface="Tahoma"/>
                  <a:ea typeface="Tahoma"/>
                  <a:cs typeface="Tahoma"/>
                  <a:sym typeface="Tahoma"/>
                </a:rPr>
                <a:t>And more dedicated ones like Storybird, Book creator, Toontastic, and Canva</a:t>
              </a:r>
              <a:endParaRPr sz="1600" dirty="0">
                <a:solidFill>
                  <a:schemeClr val="dk1"/>
                </a:solidFill>
                <a:latin typeface="Tahoma"/>
                <a:ea typeface="Tahoma"/>
                <a:cs typeface="Tahoma"/>
                <a:sym typeface="Tahoma"/>
              </a:endParaRPr>
            </a:p>
            <a:p>
              <a:pPr marL="0" marR="0" lvl="0" indent="0" algn="l" rtl="0">
                <a:lnSpc>
                  <a:spcPct val="140000"/>
                </a:lnSpc>
                <a:spcBef>
                  <a:spcPts val="1200"/>
                </a:spcBef>
                <a:spcAft>
                  <a:spcPts val="0"/>
                </a:spcAft>
                <a:buNone/>
              </a:pPr>
              <a:endParaRPr sz="1600" dirty="0">
                <a:solidFill>
                  <a:srgbClr val="383936"/>
                </a:solidFill>
              </a:endParaRPr>
            </a:p>
          </p:txBody>
        </p:sp>
        <p:sp>
          <p:nvSpPr>
            <p:cNvPr id="437" name="Google Shape;437;p31"/>
            <p:cNvSpPr txBox="1"/>
            <p:nvPr/>
          </p:nvSpPr>
          <p:spPr>
            <a:xfrm>
              <a:off x="0" y="9525"/>
              <a:ext cx="8310379" cy="1044045"/>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 sz="2400" b="1" dirty="0">
                  <a:solidFill>
                    <a:schemeClr val="dk1"/>
                  </a:solidFill>
                  <a:latin typeface="Arial Black" panose="020B0A04020102020204" pitchFamily="34" charset="0"/>
                </a:rPr>
                <a:t>Sharing Platforms </a:t>
              </a:r>
              <a:endParaRPr sz="700" dirty="0">
                <a:solidFill>
                  <a:schemeClr val="dk1"/>
                </a:solidFill>
                <a:latin typeface="Arial Black" panose="020B0A04020102020204" pitchFamily="34" charset="0"/>
              </a:endParaRPr>
            </a:p>
          </p:txBody>
        </p:sp>
      </p:grpSp>
      <p:sp>
        <p:nvSpPr>
          <p:cNvPr id="438" name="Google Shape;438;p31"/>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9" name="Google Shape;439;p31"/>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0" name="Google Shape;440;p31"/>
          <p:cNvSpPr/>
          <p:nvPr/>
        </p:nvSpPr>
        <p:spPr>
          <a:xfrm>
            <a:off x="5197893" y="996047"/>
            <a:ext cx="3948417" cy="380038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6">
              <a:alphaModFix/>
            </a:blip>
            <a:stretch>
              <a:fillRect t="-4299" b="-4289"/>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85"/>
        <p:cNvGrpSpPr/>
        <p:nvPr/>
      </p:nvGrpSpPr>
      <p:grpSpPr>
        <a:xfrm>
          <a:off x="0" y="0"/>
          <a:ext cx="0" cy="0"/>
          <a:chOff x="0" y="0"/>
          <a:chExt cx="0" cy="0"/>
        </a:xfrm>
      </p:grpSpPr>
      <p:sp>
        <p:nvSpPr>
          <p:cNvPr id="86" name="Google Shape;86;p15"/>
          <p:cNvSpPr txBox="1"/>
          <p:nvPr/>
        </p:nvSpPr>
        <p:spPr>
          <a:xfrm>
            <a:off x="370154" y="939247"/>
            <a:ext cx="4369486" cy="379180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 sz="1100" b="1" i="0" u="none" strike="noStrike" kern="0" cap="none" spc="0" normalizeH="0" baseline="0" noProof="0" dirty="0">
                <a:ln>
                  <a:noFill/>
                </a:ln>
                <a:solidFill>
                  <a:srgbClr val="000000"/>
                </a:solidFill>
                <a:effectLst/>
                <a:uLnTx/>
                <a:uFillTx/>
                <a:latin typeface="Arial"/>
                <a:ea typeface="Arial"/>
                <a:cs typeface="Arial"/>
                <a:sym typeface="Arial"/>
              </a:rPr>
              <a:t>This methodology introduces an innovative approach to teaching by integrating digital storytelling through photography. </a:t>
            </a:r>
            <a:endParaRPr kumimoji="0" sz="7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 sz="1100" b="1" i="0" u="none" strike="noStrike" kern="0" cap="none" spc="0" normalizeH="0" baseline="0" noProof="0" dirty="0">
                <a:ln>
                  <a:noFill/>
                </a:ln>
                <a:solidFill>
                  <a:srgbClr val="000000"/>
                </a:solidFill>
                <a:effectLst/>
                <a:uLnTx/>
                <a:uFillTx/>
                <a:latin typeface="Arial"/>
                <a:ea typeface="Arial"/>
                <a:cs typeface="Arial"/>
                <a:sym typeface="Arial"/>
              </a:rPr>
              <a:t>Rooted in neuroscience, storytelling fosters emotional connections, making information more accessible and memorable. </a:t>
            </a:r>
            <a:endParaRPr kumimoji="0" sz="7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 sz="1100" b="1" i="0" u="none" strike="noStrike" kern="0" cap="none" spc="0" normalizeH="0" baseline="0" noProof="0" dirty="0">
                <a:ln>
                  <a:noFill/>
                </a:ln>
                <a:solidFill>
                  <a:srgbClr val="000000"/>
                </a:solidFill>
                <a:effectLst/>
                <a:uLnTx/>
                <a:uFillTx/>
                <a:latin typeface="Arial"/>
                <a:ea typeface="Arial"/>
                <a:cs typeface="Arial"/>
                <a:sym typeface="Arial"/>
              </a:rPr>
              <a:t>It addresses challenges faced by unmotivated students and those with learning difficulties by leveraging contemporary technologies to create an engaging, inclusive learning environment.</a:t>
            </a:r>
            <a:endParaRPr kumimoji="0" sz="7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 sz="1100" b="1" i="0" u="none" strike="noStrike" kern="0" cap="none" spc="0" normalizeH="0" baseline="0" noProof="0" dirty="0">
                <a:ln>
                  <a:noFill/>
                </a:ln>
                <a:solidFill>
                  <a:srgbClr val="000000"/>
                </a:solidFill>
                <a:effectLst/>
                <a:uLnTx/>
                <a:uFillTx/>
                <a:latin typeface="Arial"/>
                <a:ea typeface="Arial"/>
                <a:cs typeface="Arial"/>
                <a:sym typeface="Arial"/>
              </a:rPr>
              <a:t>Storytelling increases engagement, creativity, and comprehension across curricular subjects, while accommodating diverse learning needs, including students with learning difficulties.</a:t>
            </a:r>
            <a:endParaRPr kumimoji="0" sz="7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7" name="Google Shape;87;p15"/>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15"/>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15"/>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15"/>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15"/>
          <p:cNvSpPr/>
          <p:nvPr/>
        </p:nvSpPr>
        <p:spPr>
          <a:xfrm>
            <a:off x="7877689"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15"/>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3">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93;p15"/>
          <p:cNvSpPr txBox="1"/>
          <p:nvPr/>
        </p:nvSpPr>
        <p:spPr>
          <a:xfrm>
            <a:off x="370153" y="154941"/>
            <a:ext cx="5684059" cy="75033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6000"/>
              </a:lnSpc>
              <a:spcBef>
                <a:spcPts val="0"/>
              </a:spcBef>
              <a:spcAft>
                <a:spcPts val="0"/>
              </a:spcAft>
              <a:buClr>
                <a:srgbClr val="000000"/>
              </a:buClr>
              <a:buSzTx/>
              <a:buFont typeface="Arial"/>
              <a:buNone/>
              <a:tabLst/>
              <a:defRPr/>
            </a:pPr>
            <a:r>
              <a:rPr kumimoji="0" lang="en" sz="2300" b="1" i="0" u="none" strike="noStrike" kern="0" cap="none" spc="0" normalizeH="0" baseline="0" noProof="0" dirty="0">
                <a:ln>
                  <a:noFill/>
                </a:ln>
                <a:solidFill>
                  <a:srgbClr val="000000"/>
                </a:solidFill>
                <a:effectLst/>
                <a:uLnTx/>
                <a:uFillTx/>
                <a:latin typeface="Arial"/>
                <a:ea typeface="Arial"/>
                <a:cs typeface="Arial"/>
                <a:sym typeface="Arial"/>
              </a:rPr>
              <a:t>THE SHOOT STORY-TELLING METHODOLOGY</a:t>
            </a:r>
            <a:endParaRPr kumimoji="0" sz="7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1BC"/>
        </a:solidFill>
        <a:effectLst/>
      </p:bgPr>
    </p:bg>
    <p:spTree>
      <p:nvGrpSpPr>
        <p:cNvPr id="1" name=""/>
        <p:cNvGrpSpPr/>
        <p:nvPr/>
      </p:nvGrpSpPr>
      <p:grpSpPr>
        <a:xfrm>
          <a:off x="0" y="0"/>
          <a:ext cx="0" cy="0"/>
          <a:chOff x="0" y="0"/>
          <a:chExt cx="0" cy="0"/>
        </a:xfrm>
      </p:grpSpPr>
      <p:sp>
        <p:nvSpPr>
          <p:cNvPr id="2" name="Freeform 2"/>
          <p:cNvSpPr/>
          <p:nvPr/>
        </p:nvSpPr>
        <p:spPr>
          <a:xfrm rot="8668637">
            <a:off x="7282915" y="-2284183"/>
            <a:ext cx="6062372" cy="7754197"/>
          </a:xfrm>
          <a:custGeom>
            <a:avLst/>
            <a:gdLst/>
            <a:ahLst/>
            <a:cxnLst/>
            <a:rect l="l" t="t" r="r" b="b"/>
            <a:pathLst>
              <a:path w="12124743" h="15508393">
                <a:moveTo>
                  <a:pt x="0" y="0"/>
                </a:moveTo>
                <a:lnTo>
                  <a:pt x="12124744" y="0"/>
                </a:lnTo>
                <a:lnTo>
                  <a:pt x="12124744" y="15508393"/>
                </a:lnTo>
                <a:lnTo>
                  <a:pt x="0" y="155083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855401" y="552178"/>
            <a:ext cx="6033914" cy="3781236"/>
            <a:chOff x="0" y="9525"/>
            <a:chExt cx="14052868" cy="10083296"/>
          </a:xfrm>
        </p:grpSpPr>
        <p:sp>
          <p:nvSpPr>
            <p:cNvPr id="4" name="TextBox 4"/>
            <p:cNvSpPr txBox="1"/>
            <p:nvPr/>
          </p:nvSpPr>
          <p:spPr>
            <a:xfrm>
              <a:off x="0" y="9525"/>
              <a:ext cx="10045402" cy="854936"/>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l">
                <a:lnSpc>
                  <a:spcPts val="2544"/>
                </a:lnSpc>
              </a:pPr>
              <a:r>
                <a:rPr lang="en-US" sz="2400" b="1">
                  <a:solidFill>
                    <a:srgbClr val="383936"/>
                  </a:solidFill>
                  <a:latin typeface="Arial Black" panose="020B0A04020102020204" pitchFamily="34" charset="0"/>
                  <a:ea typeface="Horizon"/>
                  <a:cs typeface="Horizon"/>
                  <a:sym typeface="Horizon"/>
                </a:rPr>
                <a:t>Next steps:</a:t>
              </a:r>
            </a:p>
          </p:txBody>
        </p:sp>
        <p:sp>
          <p:nvSpPr>
            <p:cNvPr id="5" name="TextBox 5"/>
            <p:cNvSpPr txBox="1"/>
            <p:nvPr/>
          </p:nvSpPr>
          <p:spPr>
            <a:xfrm>
              <a:off x="0" y="2888797"/>
              <a:ext cx="14052868" cy="7204024"/>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342900" lvl="0" indent="-342900">
                <a:lnSpc>
                  <a:spcPct val="150000"/>
                </a:lnSpc>
                <a:buFont typeface="Wingdings" panose="05000000000000000000" pitchFamily="2" charset="2"/>
                <a:buChar char="Ø"/>
              </a:pPr>
              <a:r>
                <a:rPr lang="en-US" sz="2400" dirty="0"/>
                <a:t>	Create stories about topics you're studying: </a:t>
              </a:r>
              <a:r>
                <a:rPr lang="en-US" sz="2400" b="1" dirty="0"/>
                <a:t>Immersive lessons</a:t>
              </a:r>
              <a:r>
                <a:rPr lang="en-US" sz="2400" dirty="0"/>
                <a:t>!!!</a:t>
              </a:r>
            </a:p>
            <a:p>
              <a:pPr marL="342900" lvl="0" indent="-342900">
                <a:lnSpc>
                  <a:spcPct val="150000"/>
                </a:lnSpc>
                <a:buFont typeface="Wingdings" panose="05000000000000000000" pitchFamily="2" charset="2"/>
                <a:buChar char="Ø"/>
              </a:pPr>
              <a:r>
                <a:rPr lang="en-US" sz="2400" dirty="0"/>
                <a:t>Keep learning</a:t>
              </a:r>
            </a:p>
            <a:p>
              <a:pPr marL="342900" lvl="0" indent="-342900">
                <a:lnSpc>
                  <a:spcPct val="150000"/>
                </a:lnSpc>
                <a:buFont typeface="Wingdings" panose="05000000000000000000" pitchFamily="2" charset="2"/>
                <a:buChar char="Ø"/>
              </a:pPr>
              <a:r>
                <a:rPr lang="en-US" sz="2400" dirty="0"/>
                <a:t>Stay ethical</a:t>
              </a:r>
            </a:p>
            <a:p>
              <a:pPr marL="342900" lvl="0" indent="-342900">
                <a:lnSpc>
                  <a:spcPct val="150000"/>
                </a:lnSpc>
                <a:buFont typeface="Wingdings" panose="05000000000000000000" pitchFamily="2" charset="2"/>
                <a:buChar char="Ø"/>
              </a:pPr>
              <a:r>
                <a:rPr lang="en-US" sz="2400" dirty="0"/>
                <a:t>Be brave and authentic</a:t>
              </a:r>
              <a:endParaRPr lang="en-US" sz="1050" dirty="0">
                <a:solidFill>
                  <a:srgbClr val="383936"/>
                </a:solidFill>
                <a:latin typeface="Open Sauce"/>
                <a:ea typeface="Open Sauce"/>
                <a:cs typeface="Open Sauce"/>
                <a:sym typeface="Open Sauce"/>
              </a:endParaRPr>
            </a:p>
          </p:txBody>
        </p:sp>
      </p:grpSp>
      <p:sp>
        <p:nvSpPr>
          <p:cNvPr id="6" name="Freeform 6"/>
          <p:cNvSpPr/>
          <p:nvPr/>
        </p:nvSpPr>
        <p:spPr>
          <a:xfrm rot="-585226">
            <a:off x="6865055" y="2764207"/>
            <a:ext cx="2488701" cy="2539491"/>
          </a:xfrm>
          <a:custGeom>
            <a:avLst/>
            <a:gdLst/>
            <a:ahLst/>
            <a:cxnLst/>
            <a:rect l="l" t="t" r="r" b="b"/>
            <a:pathLst>
              <a:path w="4977402" h="5078982">
                <a:moveTo>
                  <a:pt x="0" y="0"/>
                </a:moveTo>
                <a:lnTo>
                  <a:pt x="4977402" y="0"/>
                </a:lnTo>
                <a:lnTo>
                  <a:pt x="4977402" y="5078982"/>
                </a:lnTo>
                <a:lnTo>
                  <a:pt x="0" y="50789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17764" y="4453579"/>
            <a:ext cx="793173" cy="592401"/>
          </a:xfrm>
          <a:custGeom>
            <a:avLst/>
            <a:gdLst/>
            <a:ahLst/>
            <a:cxnLst/>
            <a:rect l="l" t="t" r="r" b="b"/>
            <a:pathLst>
              <a:path w="1586346" h="1184802">
                <a:moveTo>
                  <a:pt x="0" y="0"/>
                </a:moveTo>
                <a:lnTo>
                  <a:pt x="1586346" y="0"/>
                </a:lnTo>
                <a:lnTo>
                  <a:pt x="1586346" y="1184803"/>
                </a:lnTo>
                <a:lnTo>
                  <a:pt x="0" y="1184803"/>
                </a:lnTo>
                <a:lnTo>
                  <a:pt x="0" y="0"/>
                </a:lnTo>
                <a:close/>
              </a:path>
            </a:pathLst>
          </a:custGeom>
          <a:blipFill>
            <a:blip r:embed="rId7"/>
            <a:stretch>
              <a:fillRect/>
            </a:stretch>
          </a:blipFill>
        </p:spPr>
        <p:txBody>
          <a:bodyPr/>
          <a:lstStyle/>
          <a:p>
            <a:endParaRPr lang="en-US"/>
          </a:p>
        </p:txBody>
      </p:sp>
      <p:sp>
        <p:nvSpPr>
          <p:cNvPr id="8" name="Freeform 8"/>
          <p:cNvSpPr/>
          <p:nvPr/>
        </p:nvSpPr>
        <p:spPr>
          <a:xfrm>
            <a:off x="7868164" y="4834007"/>
            <a:ext cx="1229298" cy="268107"/>
          </a:xfrm>
          <a:custGeom>
            <a:avLst/>
            <a:gdLst/>
            <a:ahLst/>
            <a:cxnLst/>
            <a:rect l="l" t="t" r="r" b="b"/>
            <a:pathLst>
              <a:path w="2458595" h="536213">
                <a:moveTo>
                  <a:pt x="0" y="0"/>
                </a:moveTo>
                <a:lnTo>
                  <a:pt x="2458596" y="0"/>
                </a:lnTo>
                <a:lnTo>
                  <a:pt x="2458596" y="536213"/>
                </a:lnTo>
                <a:lnTo>
                  <a:pt x="0" y="536213"/>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1507526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5A9E0"/>
        </a:solidFill>
        <a:effectLst/>
      </p:bgPr>
    </p:bg>
    <p:spTree>
      <p:nvGrpSpPr>
        <p:cNvPr id="1" name=""/>
        <p:cNvGrpSpPr/>
        <p:nvPr/>
      </p:nvGrpSpPr>
      <p:grpSpPr>
        <a:xfrm>
          <a:off x="0" y="0"/>
          <a:ext cx="0" cy="0"/>
          <a:chOff x="0" y="0"/>
          <a:chExt cx="0" cy="0"/>
        </a:xfrm>
      </p:grpSpPr>
      <p:sp>
        <p:nvSpPr>
          <p:cNvPr id="2" name="Freeform 2"/>
          <p:cNvSpPr/>
          <p:nvPr/>
        </p:nvSpPr>
        <p:spPr>
          <a:xfrm rot="7040357">
            <a:off x="-1613512" y="-1237287"/>
            <a:ext cx="4255723" cy="4553789"/>
          </a:xfrm>
          <a:custGeom>
            <a:avLst/>
            <a:gdLst/>
            <a:ahLst/>
            <a:cxnLst/>
            <a:rect l="l" t="t" r="r" b="b"/>
            <a:pathLst>
              <a:path w="8511445" h="9107578">
                <a:moveTo>
                  <a:pt x="0" y="0"/>
                </a:moveTo>
                <a:lnTo>
                  <a:pt x="8511446" y="0"/>
                </a:lnTo>
                <a:lnTo>
                  <a:pt x="8511446" y="9107577"/>
                </a:lnTo>
                <a:lnTo>
                  <a:pt x="0" y="91075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17764" y="4453579"/>
            <a:ext cx="793173" cy="592401"/>
          </a:xfrm>
          <a:custGeom>
            <a:avLst/>
            <a:gdLst/>
            <a:ahLst/>
            <a:cxnLst/>
            <a:rect l="l" t="t" r="r" b="b"/>
            <a:pathLst>
              <a:path w="1586346" h="1184802">
                <a:moveTo>
                  <a:pt x="0" y="0"/>
                </a:moveTo>
                <a:lnTo>
                  <a:pt x="1586346" y="0"/>
                </a:lnTo>
                <a:lnTo>
                  <a:pt x="1586346" y="1184803"/>
                </a:lnTo>
                <a:lnTo>
                  <a:pt x="0" y="1184803"/>
                </a:lnTo>
                <a:lnTo>
                  <a:pt x="0" y="0"/>
                </a:lnTo>
                <a:close/>
              </a:path>
            </a:pathLst>
          </a:custGeom>
          <a:blipFill>
            <a:blip r:embed="rId5"/>
            <a:stretch>
              <a:fillRect/>
            </a:stretch>
          </a:blipFill>
        </p:spPr>
        <p:txBody>
          <a:bodyPr/>
          <a:lstStyle/>
          <a:p>
            <a:endParaRPr lang="en-US"/>
          </a:p>
        </p:txBody>
      </p:sp>
      <p:sp>
        <p:nvSpPr>
          <p:cNvPr id="4" name="Freeform 4"/>
          <p:cNvSpPr/>
          <p:nvPr/>
        </p:nvSpPr>
        <p:spPr>
          <a:xfrm>
            <a:off x="7544288" y="3086100"/>
            <a:ext cx="1473847" cy="205740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7868164" y="4834007"/>
            <a:ext cx="1229298" cy="268107"/>
          </a:xfrm>
          <a:custGeom>
            <a:avLst/>
            <a:gdLst/>
            <a:ahLst/>
            <a:cxnLst/>
            <a:rect l="l" t="t" r="r" b="b"/>
            <a:pathLst>
              <a:path w="2458595" h="536213">
                <a:moveTo>
                  <a:pt x="0" y="0"/>
                </a:moveTo>
                <a:lnTo>
                  <a:pt x="2458596" y="0"/>
                </a:lnTo>
                <a:lnTo>
                  <a:pt x="2458596" y="536213"/>
                </a:lnTo>
                <a:lnTo>
                  <a:pt x="0" y="536213"/>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3011557" y="1481486"/>
            <a:ext cx="4777280" cy="3056158"/>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ct val="107000"/>
              </a:lnSpc>
              <a:spcAft>
                <a:spcPts val="800"/>
              </a:spcAft>
              <a:buNone/>
            </a:pPr>
            <a:r>
              <a:rPr lang="en-US" sz="1800" b="1" kern="100" dirty="0">
                <a:effectLst/>
                <a:ea typeface="Calibri" panose="020F0502020204030204" pitchFamily="34" charset="0"/>
                <a:cs typeface="Times New Roman" panose="02020603050405020304" pitchFamily="18" charset="0"/>
              </a:rPr>
              <a:t>Final reflections:</a:t>
            </a:r>
            <a:endParaRPr lang="en-US" sz="1800" kern="100" dirty="0">
              <a:effectLst/>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en-US" sz="1800" kern="100" dirty="0">
                <a:effectLst/>
                <a:ea typeface="Calibri" panose="020F0502020204030204" pitchFamily="34" charset="0"/>
                <a:cs typeface="Times New Roman" panose="02020603050405020304" pitchFamily="18" charset="0"/>
              </a:rPr>
              <a:t>•</a:t>
            </a:r>
            <a:r>
              <a:rPr lang="en-US" sz="1800" kern="100" dirty="0">
                <a:ea typeface="Calibri" panose="020F0502020204030204" pitchFamily="34" charset="0"/>
                <a:cs typeface="Times New Roman" panose="02020603050405020304" pitchFamily="18" charset="0"/>
              </a:rPr>
              <a:t> </a:t>
            </a:r>
            <a:r>
              <a:rPr lang="en-US" sz="1800" kern="100" dirty="0">
                <a:effectLst/>
                <a:ea typeface="Calibri" panose="020F0502020204030204" pitchFamily="34" charset="0"/>
                <a:cs typeface="Times New Roman" panose="02020603050405020304" pitchFamily="18" charset="0"/>
              </a:rPr>
              <a:t>What did you learn about digital storytelling through the production process?</a:t>
            </a:r>
          </a:p>
          <a:p>
            <a:pPr lvl="0">
              <a:lnSpc>
                <a:spcPct val="107000"/>
              </a:lnSpc>
              <a:spcAft>
                <a:spcPts val="800"/>
              </a:spcAft>
              <a:buSzPts val="1000"/>
              <a:tabLst>
                <a:tab pos="457200" algn="l"/>
              </a:tabLst>
            </a:pPr>
            <a:r>
              <a:rPr lang="en-US" sz="1800" kern="100" dirty="0">
                <a:effectLst/>
                <a:ea typeface="Calibri" panose="020F0502020204030204" pitchFamily="34" charset="0"/>
                <a:cs typeface="Times New Roman" panose="02020603050405020304" pitchFamily="18" charset="0"/>
              </a:rPr>
              <a:t>• What was more challenging than expected? What was easier?</a:t>
            </a:r>
          </a:p>
          <a:p>
            <a:pPr lvl="0">
              <a:lnSpc>
                <a:spcPct val="107000"/>
              </a:lnSpc>
              <a:spcAft>
                <a:spcPts val="800"/>
              </a:spcAft>
              <a:buSzPts val="1000"/>
              <a:tabLst>
                <a:tab pos="457200" algn="l"/>
              </a:tabLst>
            </a:pPr>
            <a:r>
              <a:rPr lang="en-US" sz="1800" kern="100" dirty="0">
                <a:effectLst/>
                <a:ea typeface="Calibri" panose="020F0502020204030204" pitchFamily="34" charset="0"/>
                <a:cs typeface="Times New Roman" panose="02020603050405020304" pitchFamily="18" charset="0"/>
              </a:rPr>
              <a:t>• How might you use these skills in your future academic or personal work?</a:t>
            </a:r>
          </a:p>
          <a:p>
            <a:pPr lvl="0">
              <a:lnSpc>
                <a:spcPct val="107000"/>
              </a:lnSpc>
              <a:spcAft>
                <a:spcPts val="800"/>
              </a:spcAft>
              <a:buSzPts val="1000"/>
              <a:tabLst>
                <a:tab pos="457200" algn="l"/>
              </a:tabLst>
            </a:pPr>
            <a:r>
              <a:rPr lang="en-US" sz="1800" kern="100" dirty="0">
                <a:effectLst/>
                <a:ea typeface="Calibri" panose="020F0502020204030204" pitchFamily="34" charset="0"/>
                <a:cs typeface="Times New Roman" panose="02020603050405020304" pitchFamily="18" charset="0"/>
              </a:rPr>
              <a:t>• What ethical considerations will you remember?</a:t>
            </a:r>
          </a:p>
        </p:txBody>
      </p:sp>
      <p:sp>
        <p:nvSpPr>
          <p:cNvPr id="8" name="TextBox 8"/>
          <p:cNvSpPr txBox="1"/>
          <p:nvPr/>
        </p:nvSpPr>
        <p:spPr>
          <a:xfrm>
            <a:off x="3011557" y="596349"/>
            <a:ext cx="4532731" cy="369332"/>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r>
              <a:rPr lang="en-US" sz="2400" b="1"/>
              <a:t>Reflection and Q&amp;A</a:t>
            </a:r>
            <a:endParaRPr lang="en-US" sz="2400"/>
          </a:p>
        </p:txBody>
      </p:sp>
    </p:spTree>
    <p:extLst>
      <p:ext uri="{BB962C8B-B14F-4D97-AF65-F5344CB8AC3E}">
        <p14:creationId xmlns:p14="http://schemas.microsoft.com/office/powerpoint/2010/main" val="4174896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532"/>
        <p:cNvGrpSpPr/>
        <p:nvPr/>
      </p:nvGrpSpPr>
      <p:grpSpPr>
        <a:xfrm>
          <a:off x="0" y="0"/>
          <a:ext cx="0" cy="0"/>
          <a:chOff x="0" y="0"/>
          <a:chExt cx="0" cy="0"/>
        </a:xfrm>
      </p:grpSpPr>
      <p:sp>
        <p:nvSpPr>
          <p:cNvPr id="533" name="Google Shape;533;p38"/>
          <p:cNvSpPr txBox="1"/>
          <p:nvPr/>
        </p:nvSpPr>
        <p:spPr>
          <a:xfrm>
            <a:off x="3777841" y="1804028"/>
            <a:ext cx="3663000" cy="477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3100" b="1">
                <a:solidFill>
                  <a:srgbClr val="293739"/>
                </a:solidFill>
                <a:latin typeface="Arial"/>
                <a:ea typeface="Arial"/>
                <a:cs typeface="Arial"/>
                <a:sym typeface="Arial"/>
              </a:rPr>
              <a:t>Thank you!</a:t>
            </a:r>
            <a:endParaRPr sz="700"/>
          </a:p>
        </p:txBody>
      </p:sp>
      <p:sp>
        <p:nvSpPr>
          <p:cNvPr id="534" name="Google Shape;534;p38"/>
          <p:cNvSpPr txBox="1"/>
          <p:nvPr/>
        </p:nvSpPr>
        <p:spPr>
          <a:xfrm>
            <a:off x="6062963" y="4075124"/>
            <a:ext cx="3034500" cy="775597"/>
          </a:xfrm>
          <a:prstGeom prst="rect">
            <a:avLst/>
          </a:prstGeom>
          <a:noFill/>
          <a:ln>
            <a:noFill/>
          </a:ln>
        </p:spPr>
        <p:txBody>
          <a:bodyPr spcFirstLastPara="1" wrap="square" lIns="0" tIns="0" rIns="0" bIns="0" anchor="t" anchorCtr="0">
            <a:spAutoFit/>
          </a:bodyPr>
          <a:lstStyle/>
          <a:p>
            <a:pPr marL="0" marR="0" lvl="0" indent="0" algn="l" rtl="0">
              <a:lnSpc>
                <a:spcPct val="140032"/>
              </a:lnSpc>
              <a:spcBef>
                <a:spcPts val="0"/>
              </a:spcBef>
              <a:spcAft>
                <a:spcPts val="0"/>
              </a:spcAft>
              <a:buNone/>
            </a:pPr>
            <a:r>
              <a:rPr lang="en-US" sz="600" dirty="0">
                <a:solidFill>
                  <a:srgbClr val="383936"/>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l" rtl="0">
              <a:lnSpc>
                <a:spcPct val="140032"/>
              </a:lnSpc>
              <a:spcBef>
                <a:spcPts val="0"/>
              </a:spcBef>
              <a:spcAft>
                <a:spcPts val="0"/>
              </a:spcAft>
              <a:buNone/>
            </a:pPr>
            <a:endParaRPr sz="600" dirty="0">
              <a:solidFill>
                <a:srgbClr val="383936"/>
              </a:solidFill>
              <a:latin typeface="Arial"/>
              <a:ea typeface="Arial"/>
              <a:cs typeface="Arial"/>
              <a:sym typeface="Arial"/>
            </a:endParaRPr>
          </a:p>
          <a:p>
            <a:pPr marL="0" marR="0" lvl="0" indent="0" algn="l" rtl="0">
              <a:lnSpc>
                <a:spcPct val="140032"/>
              </a:lnSpc>
              <a:spcBef>
                <a:spcPts val="0"/>
              </a:spcBef>
              <a:spcAft>
                <a:spcPts val="0"/>
              </a:spcAft>
              <a:buNone/>
            </a:pPr>
            <a:r>
              <a:rPr lang="en" sz="600" dirty="0">
                <a:solidFill>
                  <a:srgbClr val="383936"/>
                </a:solidFill>
                <a:latin typeface="Arial"/>
                <a:ea typeface="Arial"/>
                <a:cs typeface="Arial"/>
                <a:sym typeface="Arial"/>
              </a:rPr>
              <a:t>Creative Commons licence (4.0 share alike)</a:t>
            </a:r>
            <a:endParaRPr sz="700" dirty="0"/>
          </a:p>
        </p:txBody>
      </p:sp>
      <p:sp>
        <p:nvSpPr>
          <p:cNvPr id="535" name="Google Shape;535;p38"/>
          <p:cNvSpPr/>
          <p:nvPr/>
        </p:nvSpPr>
        <p:spPr>
          <a:xfrm rot="-1816621">
            <a:off x="311066" y="3187599"/>
            <a:ext cx="1349412" cy="1823656"/>
          </a:xfrm>
          <a:custGeom>
            <a:avLst/>
            <a:gdLst/>
            <a:ahLst/>
            <a:cxnLst/>
            <a:rect l="l" t="t" r="r" b="b"/>
            <a:pathLst>
              <a:path w="2694450" h="3632225" extrusionOk="0">
                <a:moveTo>
                  <a:pt x="0" y="0"/>
                </a:moveTo>
                <a:lnTo>
                  <a:pt x="2694451" y="0"/>
                </a:lnTo>
                <a:lnTo>
                  <a:pt x="2694451" y="3632225"/>
                </a:lnTo>
                <a:lnTo>
                  <a:pt x="0" y="3632225"/>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6" name="Google Shape;536;p38"/>
          <p:cNvSpPr/>
          <p:nvPr/>
        </p:nvSpPr>
        <p:spPr>
          <a:xfrm rot="2408129">
            <a:off x="2349981" y="3091979"/>
            <a:ext cx="1495639" cy="2016180"/>
          </a:xfrm>
          <a:custGeom>
            <a:avLst/>
            <a:gdLst/>
            <a:ahLst/>
            <a:cxnLst/>
            <a:rect l="l" t="t" r="r" b="b"/>
            <a:pathLst>
              <a:path w="2989411" h="4029843" extrusionOk="0">
                <a:moveTo>
                  <a:pt x="0" y="0"/>
                </a:moveTo>
                <a:lnTo>
                  <a:pt x="2989410" y="0"/>
                </a:lnTo>
                <a:lnTo>
                  <a:pt x="2989410" y="4029843"/>
                </a:lnTo>
                <a:lnTo>
                  <a:pt x="0" y="402984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7" name="Google Shape;537;p38"/>
          <p:cNvSpPr/>
          <p:nvPr/>
        </p:nvSpPr>
        <p:spPr>
          <a:xfrm>
            <a:off x="911624" y="1056064"/>
            <a:ext cx="2277906" cy="3831341"/>
          </a:xfrm>
          <a:custGeom>
            <a:avLst/>
            <a:gdLst/>
            <a:ahLst/>
            <a:cxnLst/>
            <a:rect l="l" t="t" r="r" b="b"/>
            <a:pathLst>
              <a:path w="4555812" h="7662681" extrusionOk="0">
                <a:moveTo>
                  <a:pt x="0" y="0"/>
                </a:moveTo>
                <a:lnTo>
                  <a:pt x="4555813" y="0"/>
                </a:lnTo>
                <a:lnTo>
                  <a:pt x="4555813" y="7662681"/>
                </a:lnTo>
                <a:lnTo>
                  <a:pt x="0" y="766268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8" name="Google Shape;538;p38"/>
          <p:cNvSpPr/>
          <p:nvPr/>
        </p:nvSpPr>
        <p:spPr>
          <a:xfrm rot="-9824388" flipH="1">
            <a:off x="-910153" y="3016246"/>
            <a:ext cx="6735883" cy="3220977"/>
          </a:xfrm>
          <a:custGeom>
            <a:avLst/>
            <a:gdLst/>
            <a:ahLst/>
            <a:cxnLst/>
            <a:rect l="l" t="t" r="r" b="b"/>
            <a:pathLst>
              <a:path w="13471766" h="6441954" extrusionOk="0">
                <a:moveTo>
                  <a:pt x="13471766" y="0"/>
                </a:moveTo>
                <a:lnTo>
                  <a:pt x="0" y="0"/>
                </a:lnTo>
                <a:lnTo>
                  <a:pt x="0" y="6441954"/>
                </a:lnTo>
                <a:lnTo>
                  <a:pt x="13471766" y="6441954"/>
                </a:lnTo>
                <a:lnTo>
                  <a:pt x="13471766"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9" name="Google Shape;539;p38"/>
          <p:cNvSpPr/>
          <p:nvPr/>
        </p:nvSpPr>
        <p:spPr>
          <a:xfrm rot="-9824388" flipH="1">
            <a:off x="-834241" y="3310256"/>
            <a:ext cx="6292146" cy="3008790"/>
          </a:xfrm>
          <a:custGeom>
            <a:avLst/>
            <a:gdLst/>
            <a:ahLst/>
            <a:cxnLst/>
            <a:rect l="l" t="t" r="r" b="b"/>
            <a:pathLst>
              <a:path w="12584292" h="6017580" extrusionOk="0">
                <a:moveTo>
                  <a:pt x="12584292" y="0"/>
                </a:moveTo>
                <a:lnTo>
                  <a:pt x="0" y="0"/>
                </a:lnTo>
                <a:lnTo>
                  <a:pt x="0" y="6017580"/>
                </a:lnTo>
                <a:lnTo>
                  <a:pt x="12584292" y="6017580"/>
                </a:lnTo>
                <a:lnTo>
                  <a:pt x="12584292"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0" name="Google Shape;540;p38"/>
          <p:cNvSpPr/>
          <p:nvPr/>
        </p:nvSpPr>
        <p:spPr>
          <a:xfrm>
            <a:off x="127289"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1" name="Google Shape;541;p38"/>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4" name="Picture 3" descr="A black and white sign with a person in a circle&#10;&#10;AI-generated content may be incorrect.">
            <a:extLst>
              <a:ext uri="{FF2B5EF4-FFF2-40B4-BE49-F238E27FC236}">
                <a16:creationId xmlns:a16="http://schemas.microsoft.com/office/drawing/2014/main" id="{0276ED9B-8ED5-D5A0-C4F7-1080F208CB77}"/>
              </a:ext>
            </a:extLst>
          </p:cNvPr>
          <p:cNvPicPr>
            <a:picLocks noChangeAspect="1"/>
          </p:cNvPicPr>
          <p:nvPr/>
        </p:nvPicPr>
        <p:blipFill>
          <a:blip r:embed="rId9"/>
          <a:stretch>
            <a:fillRect/>
          </a:stretch>
        </p:blipFill>
        <p:spPr>
          <a:xfrm>
            <a:off x="6998885" y="4852147"/>
            <a:ext cx="714444" cy="24996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1BC"/>
        </a:solidFill>
        <a:effectLst/>
      </p:bgPr>
    </p:bg>
    <p:spTree>
      <p:nvGrpSpPr>
        <p:cNvPr id="1" name="Shape 545"/>
        <p:cNvGrpSpPr/>
        <p:nvPr/>
      </p:nvGrpSpPr>
      <p:grpSpPr>
        <a:xfrm>
          <a:off x="0" y="0"/>
          <a:ext cx="0" cy="0"/>
          <a:chOff x="0" y="0"/>
          <a:chExt cx="0" cy="0"/>
        </a:xfrm>
      </p:grpSpPr>
      <p:sp>
        <p:nvSpPr>
          <p:cNvPr id="551" name="Google Shape;551;p39"/>
          <p:cNvSpPr/>
          <p:nvPr/>
        </p:nvSpPr>
        <p:spPr>
          <a:xfrm rot="8673732">
            <a:off x="6966148" y="-1652882"/>
            <a:ext cx="6064266" cy="7756619"/>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2" name="Google Shape;552;p39"/>
          <p:cNvSpPr/>
          <p:nvPr/>
        </p:nvSpPr>
        <p:spPr>
          <a:xfrm rot="8673732">
            <a:off x="7922021" y="-1313991"/>
            <a:ext cx="6064266" cy="7756619"/>
          </a:xfrm>
          <a:custGeom>
            <a:avLst/>
            <a:gdLst/>
            <a:ahLst/>
            <a:cxnLst/>
            <a:rect l="l" t="t" r="r" b="b"/>
            <a:pathLst>
              <a:path w="12124743" h="15508393" extrusionOk="0">
                <a:moveTo>
                  <a:pt x="0" y="0"/>
                </a:moveTo>
                <a:lnTo>
                  <a:pt x="12124743" y="0"/>
                </a:lnTo>
                <a:lnTo>
                  <a:pt x="12124743" y="15508392"/>
                </a:lnTo>
                <a:lnTo>
                  <a:pt x="0" y="15508392"/>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546" name="Google Shape;546;p39"/>
          <p:cNvGrpSpPr/>
          <p:nvPr/>
        </p:nvGrpSpPr>
        <p:grpSpPr>
          <a:xfrm>
            <a:off x="671051" y="544801"/>
            <a:ext cx="8702282" cy="4725298"/>
            <a:chOff x="0" y="9525"/>
            <a:chExt cx="10060419" cy="12600794"/>
          </a:xfrm>
        </p:grpSpPr>
        <p:sp>
          <p:nvSpPr>
            <p:cNvPr id="547" name="Google Shape;547;p39"/>
            <p:cNvSpPr txBox="1"/>
            <p:nvPr/>
          </p:nvSpPr>
          <p:spPr>
            <a:xfrm>
              <a:off x="0" y="9525"/>
              <a:ext cx="10045500" cy="985200"/>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 sz="2400" b="1">
                  <a:solidFill>
                    <a:srgbClr val="383936"/>
                  </a:solidFill>
                  <a:latin typeface="Arial"/>
                  <a:ea typeface="Arial"/>
                  <a:cs typeface="Arial"/>
                  <a:sym typeface="Arial"/>
                </a:rPr>
                <a:t>References and bibliography</a:t>
              </a:r>
              <a:endParaRPr sz="700"/>
            </a:p>
          </p:txBody>
        </p:sp>
        <p:sp>
          <p:nvSpPr>
            <p:cNvPr id="548" name="Google Shape;548;p39"/>
            <p:cNvSpPr txBox="1"/>
            <p:nvPr/>
          </p:nvSpPr>
          <p:spPr>
            <a:xfrm>
              <a:off x="14919" y="1170949"/>
              <a:ext cx="10045500" cy="1143937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200" dirty="0">
                  <a:solidFill>
                    <a:schemeClr val="dk1"/>
                  </a:solidFill>
                </a:rPr>
                <a:t>Georgetown University Library (2023) Copyright &amp; Ethical Use of Images Guide. Available at:</a:t>
              </a:r>
              <a:r>
                <a:rPr lang="en" sz="1200" dirty="0">
                  <a:solidFill>
                    <a:schemeClr val="dk1"/>
                  </a:solidFill>
                  <a:uFill>
                    <a:noFill/>
                  </a:uFill>
                  <a:hlinkClick r:id="rId5">
                    <a:extLst>
                      <a:ext uri="{A12FA001-AC4F-418D-AE19-62706E023703}">
                        <ahyp:hlinkClr xmlns:ahyp="http://schemas.microsoft.com/office/drawing/2018/hyperlinkcolor" val="tx"/>
                      </a:ext>
                    </a:extLst>
                  </a:hlinkClick>
                </a:rPr>
                <a:t> </a:t>
              </a:r>
              <a:r>
                <a:rPr lang="en" sz="1200" u="sng" dirty="0">
                  <a:solidFill>
                    <a:srgbClr val="0000FF"/>
                  </a:solidFill>
                  <a:hlinkClick r:id="rId5">
                    <a:extLst>
                      <a:ext uri="{A12FA001-AC4F-418D-AE19-62706E023703}">
                        <ahyp:hlinkClr xmlns:ahyp="http://schemas.microsoft.com/office/drawing/2018/hyperlinkcolor" val="tx"/>
                      </a:ext>
                    </a:extLst>
                  </a:hlinkClick>
                </a:rPr>
                <a:t>https://guides.library.georgetown.edu/c.php?g=75892&amp;p=489440</a:t>
              </a:r>
              <a:r>
                <a:rPr lang="en" sz="1200" dirty="0">
                  <a:solidFill>
                    <a:schemeClr val="dk1"/>
                  </a:solidFill>
                </a:rPr>
                <a:t> (Accessed: 30 June 2025).</a:t>
              </a:r>
              <a:br>
                <a:rPr lang="en" sz="1200" dirty="0">
                  <a:solidFill>
                    <a:schemeClr val="dk1"/>
                  </a:solidFill>
                </a:rPr>
              </a:br>
              <a:endParaRPr sz="1200" dirty="0">
                <a:solidFill>
                  <a:schemeClr val="dk1"/>
                </a:solidFill>
              </a:endParaRPr>
            </a:p>
            <a:p>
              <a:pPr marL="0" marR="0" lvl="0" indent="0" algn="l" rtl="0">
                <a:lnSpc>
                  <a:spcPct val="140000"/>
                </a:lnSpc>
                <a:spcBef>
                  <a:spcPts val="0"/>
                </a:spcBef>
                <a:spcAft>
                  <a:spcPts val="0"/>
                </a:spcAft>
                <a:buNone/>
              </a:pPr>
              <a:r>
                <a:rPr lang="en" sz="1200">
                  <a:solidFill>
                    <a:schemeClr val="dk1"/>
                  </a:solidFill>
                </a:rPr>
                <a:t>Hill</a:t>
              </a:r>
              <a:r>
                <a:rPr lang="en" sz="1200" dirty="0">
                  <a:solidFill>
                    <a:schemeClr val="dk1"/>
                  </a:solidFill>
                </a:rPr>
                <a:t>, A. (2014) Digital Storytelling and Ethics: Collaborative Creation and Facilitation.</a:t>
              </a:r>
              <a:endParaRPr sz="1200" dirty="0">
                <a:solidFill>
                  <a:schemeClr val="dk1"/>
                </a:solidFill>
              </a:endParaRPr>
            </a:p>
            <a:p>
              <a:pPr marL="0" lvl="0" indent="0" algn="l" rtl="0">
                <a:lnSpc>
                  <a:spcPct val="107000"/>
                </a:lnSpc>
                <a:spcBef>
                  <a:spcPts val="0"/>
                </a:spcBef>
                <a:spcAft>
                  <a:spcPts val="0"/>
                </a:spcAft>
                <a:buClr>
                  <a:schemeClr val="dk1"/>
                </a:buClr>
                <a:buSzPts val="1100"/>
                <a:buFont typeface="Arial"/>
                <a:buNone/>
              </a:pPr>
              <a:r>
                <a:rPr lang="en" sz="1200" dirty="0">
                  <a:solidFill>
                    <a:schemeClr val="dk1"/>
                  </a:solidFill>
                </a:rPr>
                <a:t>Voyiatzis, N., Sturaitis, El., Zikou, M. (2020). Archives in transit: From the world of libraries to artificial intelligence Digital teaching materials for Secondary Education teachers. Onasis Cultural Center</a:t>
              </a:r>
              <a:endParaRPr sz="12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200" dirty="0">
                  <a:solidFill>
                    <a:schemeClr val="dk1"/>
                  </a:solidFill>
                </a:rPr>
                <a:t>Derrida, J.(1995) Archive fever, a freudian impression.</a:t>
              </a:r>
              <a:endParaRPr sz="12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200" dirty="0">
                  <a:solidFill>
                    <a:schemeClr val="dk1"/>
                  </a:solidFill>
                </a:rPr>
                <a:t>Barthes, R., 1977. The death of the author. In: S. Heath, ed. Image-Music-Text. London: Fontana Press, pp.142–148.</a:t>
              </a:r>
              <a:endParaRPr sz="1200" dirty="0">
                <a:solidFill>
                  <a:schemeClr val="dk1"/>
                </a:solidFill>
              </a:endParaRPr>
            </a:p>
            <a:p>
              <a:pPr marL="0" lvl="0" indent="0" algn="l" rtl="0">
                <a:lnSpc>
                  <a:spcPct val="115000"/>
                </a:lnSpc>
                <a:spcBef>
                  <a:spcPts val="1200"/>
                </a:spcBef>
                <a:spcAft>
                  <a:spcPts val="0"/>
                </a:spcAft>
                <a:buSzPts val="1100"/>
                <a:buNone/>
              </a:pPr>
              <a:r>
                <a:rPr lang="en" sz="1200" dirty="0">
                  <a:solidFill>
                    <a:schemeClr val="dk1"/>
                  </a:solidFill>
                </a:rPr>
                <a:t>Nabirye, K.H., 2025. Digital Storytelling: Transforming Narratives in the 21st Century. Eurasian Experiment Journal Of Humanities And Social Sciences  pp.36–43.  </a:t>
              </a:r>
              <a:endParaRPr sz="1200" dirty="0">
                <a:solidFill>
                  <a:schemeClr val="dk1"/>
                </a:solidFill>
              </a:endParaRPr>
            </a:p>
            <a:p>
              <a:pPr marL="0" lvl="0" indent="0" algn="l" rtl="0">
                <a:lnSpc>
                  <a:spcPct val="107000"/>
                </a:lnSpc>
                <a:spcBef>
                  <a:spcPts val="1200"/>
                </a:spcBef>
                <a:spcAft>
                  <a:spcPts val="0"/>
                </a:spcAft>
                <a:buClr>
                  <a:schemeClr val="dk1"/>
                </a:buClr>
                <a:buSzPts val="1100"/>
                <a:buFont typeface="Arial"/>
                <a:buNone/>
              </a:pPr>
              <a:r>
                <a:rPr lang="en" sz="1200" dirty="0">
                  <a:solidFill>
                    <a:schemeClr val="dk1"/>
                  </a:solidFill>
                </a:rPr>
                <a:t>Liang, L. Guide to Open Content Licenses (n.d.) v1.2. Piet Zwart Insituut</a:t>
              </a:r>
              <a:endParaRPr sz="12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200" dirty="0">
                  <a:solidFill>
                    <a:schemeClr val="dk1"/>
                  </a:solidFill>
                </a:rPr>
                <a:t>Modi, S., Gupta, T. &amp; Rahmatullah, M. (2024), </a:t>
              </a:r>
              <a:r>
                <a:rPr lang="en" sz="1200" i="1" dirty="0">
                  <a:solidFill>
                    <a:schemeClr val="dk1"/>
                  </a:solidFill>
                </a:rPr>
                <a:t>Digital storytelling as a tool for global citizenship and sustainability: Enhancing cross-cultural understanding in education</a:t>
              </a:r>
              <a:r>
                <a:rPr lang="en" sz="1200" dirty="0">
                  <a:solidFill>
                    <a:schemeClr val="dk1"/>
                  </a:solidFill>
                </a:rPr>
                <a:t>, </a:t>
              </a:r>
              <a:r>
                <a:rPr lang="en" sz="1200" i="1" dirty="0">
                  <a:solidFill>
                    <a:schemeClr val="dk1"/>
                  </a:solidFill>
                </a:rPr>
                <a:t>Journal of Interdisciplinary Studies in Education</a:t>
              </a:r>
              <a:r>
                <a:rPr lang="en" sz="1200" dirty="0">
                  <a:solidFill>
                    <a:schemeClr val="dk1"/>
                  </a:solidFill>
                </a:rPr>
                <a:t>, vol. 13 , pp. 86–104.</a:t>
              </a:r>
              <a:endParaRPr sz="1200" dirty="0">
                <a:solidFill>
                  <a:schemeClr val="dk1"/>
                </a:solidFill>
              </a:endParaRPr>
            </a:p>
            <a:p>
              <a:pPr marL="0" lvl="0" indent="0" algn="l" rtl="0">
                <a:lnSpc>
                  <a:spcPct val="115000"/>
                </a:lnSpc>
                <a:spcBef>
                  <a:spcPts val="800"/>
                </a:spcBef>
                <a:spcAft>
                  <a:spcPts val="0"/>
                </a:spcAft>
                <a:buClr>
                  <a:schemeClr val="dk1"/>
                </a:buClr>
                <a:buSzPts val="1100"/>
                <a:buFont typeface="Arial"/>
                <a:buNone/>
              </a:pPr>
              <a:endParaRPr sz="1200" dirty="0">
                <a:solidFill>
                  <a:schemeClr val="dk1"/>
                </a:solidFill>
              </a:endParaRPr>
            </a:p>
            <a:p>
              <a:pPr marL="0" lvl="0" indent="0" algn="l" rtl="0">
                <a:lnSpc>
                  <a:spcPct val="140000"/>
                </a:lnSpc>
                <a:spcBef>
                  <a:spcPts val="0"/>
                </a:spcBef>
                <a:spcAft>
                  <a:spcPts val="0"/>
                </a:spcAft>
                <a:buClr>
                  <a:schemeClr val="dk1"/>
                </a:buClr>
                <a:buSzPts val="1100"/>
                <a:buFont typeface="Arial"/>
                <a:buNone/>
              </a:pPr>
              <a:endParaRPr sz="1200" dirty="0">
                <a:solidFill>
                  <a:schemeClr val="dk1"/>
                </a:solidFill>
              </a:endParaRPr>
            </a:p>
            <a:p>
              <a:pPr marL="0" marR="0" lvl="0" indent="0" algn="l" rtl="0">
                <a:lnSpc>
                  <a:spcPct val="140000"/>
                </a:lnSpc>
                <a:spcBef>
                  <a:spcPts val="0"/>
                </a:spcBef>
                <a:spcAft>
                  <a:spcPts val="0"/>
                </a:spcAft>
                <a:buNone/>
              </a:pPr>
              <a:endParaRPr sz="1200" dirty="0">
                <a:solidFill>
                  <a:srgbClr val="383936"/>
                </a:solidFill>
              </a:endParaRPr>
            </a:p>
          </p:txBody>
        </p:sp>
      </p:grpSp>
      <p:sp>
        <p:nvSpPr>
          <p:cNvPr id="549" name="Google Shape;549;p39"/>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0" name="Google Shape;550;p39"/>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556"/>
        <p:cNvGrpSpPr/>
        <p:nvPr/>
      </p:nvGrpSpPr>
      <p:grpSpPr>
        <a:xfrm>
          <a:off x="0" y="0"/>
          <a:ext cx="0" cy="0"/>
          <a:chOff x="0" y="0"/>
          <a:chExt cx="0" cy="0"/>
        </a:xfrm>
      </p:grpSpPr>
      <p:sp>
        <p:nvSpPr>
          <p:cNvPr id="557" name="Google Shape;557;p40"/>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8" name="Google Shape;558;p40"/>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C3DBE8"/>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9" name="Google Shape;559;p40"/>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0" name="Google Shape;560;p40"/>
          <p:cNvSpPr/>
          <p:nvPr/>
        </p:nvSpPr>
        <p:spPr>
          <a:xfrm>
            <a:off x="7877689"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1" name="Google Shape;561;p40"/>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4">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2" name="Google Shape;562;p40"/>
          <p:cNvSpPr/>
          <p:nvPr/>
        </p:nvSpPr>
        <p:spPr>
          <a:xfrm>
            <a:off x="368493" y="1277327"/>
            <a:ext cx="1684626" cy="472030"/>
          </a:xfrm>
          <a:custGeom>
            <a:avLst/>
            <a:gdLst/>
            <a:ahLst/>
            <a:cxnLst/>
            <a:rect l="l" t="t" r="r" b="b"/>
            <a:pathLst>
              <a:path w="3369252" h="944060" extrusionOk="0">
                <a:moveTo>
                  <a:pt x="0" y="0"/>
                </a:moveTo>
                <a:lnTo>
                  <a:pt x="3369253" y="0"/>
                </a:lnTo>
                <a:lnTo>
                  <a:pt x="3369253" y="944060"/>
                </a:lnTo>
                <a:lnTo>
                  <a:pt x="0" y="944060"/>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3" name="Google Shape;563;p40"/>
          <p:cNvSpPr/>
          <p:nvPr/>
        </p:nvSpPr>
        <p:spPr>
          <a:xfrm>
            <a:off x="584745" y="3135677"/>
            <a:ext cx="1560797" cy="466960"/>
          </a:xfrm>
          <a:custGeom>
            <a:avLst/>
            <a:gdLst/>
            <a:ahLst/>
            <a:cxnLst/>
            <a:rect l="l" t="t" r="r" b="b"/>
            <a:pathLst>
              <a:path w="3121595" h="933920" extrusionOk="0">
                <a:moveTo>
                  <a:pt x="0" y="0"/>
                </a:moveTo>
                <a:lnTo>
                  <a:pt x="3121595" y="0"/>
                </a:lnTo>
                <a:lnTo>
                  <a:pt x="3121595" y="933919"/>
                </a:lnTo>
                <a:lnTo>
                  <a:pt x="0" y="933919"/>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4" name="Google Shape;564;p40"/>
          <p:cNvSpPr/>
          <p:nvPr/>
        </p:nvSpPr>
        <p:spPr>
          <a:xfrm>
            <a:off x="2930449" y="3979242"/>
            <a:ext cx="1098484" cy="768939"/>
          </a:xfrm>
          <a:custGeom>
            <a:avLst/>
            <a:gdLst/>
            <a:ahLst/>
            <a:cxnLst/>
            <a:rect l="l" t="t" r="r" b="b"/>
            <a:pathLst>
              <a:path w="2196967" h="1537877" extrusionOk="0">
                <a:moveTo>
                  <a:pt x="0" y="0"/>
                </a:moveTo>
                <a:lnTo>
                  <a:pt x="2196967" y="0"/>
                </a:lnTo>
                <a:lnTo>
                  <a:pt x="2196967" y="1537877"/>
                </a:lnTo>
                <a:lnTo>
                  <a:pt x="0" y="1537877"/>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5" name="Google Shape;565;p40"/>
          <p:cNvSpPr/>
          <p:nvPr/>
        </p:nvSpPr>
        <p:spPr>
          <a:xfrm>
            <a:off x="3125287" y="1150431"/>
            <a:ext cx="878184" cy="725012"/>
          </a:xfrm>
          <a:custGeom>
            <a:avLst/>
            <a:gdLst/>
            <a:ahLst/>
            <a:cxnLst/>
            <a:rect l="l" t="t" r="r" b="b"/>
            <a:pathLst>
              <a:path w="1756368" h="1450025" extrusionOk="0">
                <a:moveTo>
                  <a:pt x="0" y="0"/>
                </a:moveTo>
                <a:lnTo>
                  <a:pt x="1756368" y="0"/>
                </a:lnTo>
                <a:lnTo>
                  <a:pt x="1756368" y="1450025"/>
                </a:lnTo>
                <a:lnTo>
                  <a:pt x="0" y="1450025"/>
                </a:lnTo>
                <a:lnTo>
                  <a:pt x="0" y="0"/>
                </a:lnTo>
                <a:close/>
              </a:path>
            </a:pathLst>
          </a:custGeom>
          <a:blipFill rotWithShape="1">
            <a:blip r:embed="rId8">
              <a:alphaModFix/>
            </a:blip>
            <a:stretch>
              <a:fillRect l="-69817" t="-29388" r="-70047" b="-34007"/>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6" name="Google Shape;566;p40"/>
          <p:cNvSpPr/>
          <p:nvPr/>
        </p:nvSpPr>
        <p:spPr>
          <a:xfrm>
            <a:off x="368493" y="2195905"/>
            <a:ext cx="1993300" cy="604446"/>
          </a:xfrm>
          <a:custGeom>
            <a:avLst/>
            <a:gdLst/>
            <a:ahLst/>
            <a:cxnLst/>
            <a:rect l="l" t="t" r="r" b="b"/>
            <a:pathLst>
              <a:path w="3986600" h="1208891" extrusionOk="0">
                <a:moveTo>
                  <a:pt x="0" y="0"/>
                </a:moveTo>
                <a:lnTo>
                  <a:pt x="3986600" y="0"/>
                </a:lnTo>
                <a:lnTo>
                  <a:pt x="3986600" y="1208891"/>
                </a:lnTo>
                <a:lnTo>
                  <a:pt x="0" y="1208891"/>
                </a:lnTo>
                <a:lnTo>
                  <a:pt x="0" y="0"/>
                </a:lnTo>
                <a:close/>
              </a:path>
            </a:pathLst>
          </a:custGeom>
          <a:blipFill rotWithShape="1">
            <a:blip r:embed="rId9">
              <a:alphaModFix/>
            </a:blip>
            <a:stretch>
              <a:fillRect l="-20308" t="-112010" r="-17799" b="-109470"/>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7" name="Google Shape;567;p40"/>
          <p:cNvSpPr/>
          <p:nvPr/>
        </p:nvSpPr>
        <p:spPr>
          <a:xfrm>
            <a:off x="2750292" y="1986232"/>
            <a:ext cx="1628175" cy="986543"/>
          </a:xfrm>
          <a:custGeom>
            <a:avLst/>
            <a:gdLst/>
            <a:ahLst/>
            <a:cxnLst/>
            <a:rect l="l" t="t" r="r" b="b"/>
            <a:pathLst>
              <a:path w="3256350" h="1973085" extrusionOk="0">
                <a:moveTo>
                  <a:pt x="0" y="0"/>
                </a:moveTo>
                <a:lnTo>
                  <a:pt x="3256351" y="0"/>
                </a:lnTo>
                <a:lnTo>
                  <a:pt x="3256351" y="1973084"/>
                </a:lnTo>
                <a:lnTo>
                  <a:pt x="0" y="1973084"/>
                </a:lnTo>
                <a:lnTo>
                  <a:pt x="0" y="0"/>
                </a:lnTo>
                <a:close/>
              </a:path>
            </a:pathLst>
          </a:custGeom>
          <a:blipFill rotWithShape="1">
            <a:blip r:embed="rId10">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8" name="Google Shape;568;p40"/>
          <p:cNvSpPr/>
          <p:nvPr/>
        </p:nvSpPr>
        <p:spPr>
          <a:xfrm>
            <a:off x="2750291" y="3082311"/>
            <a:ext cx="1512301" cy="754056"/>
          </a:xfrm>
          <a:custGeom>
            <a:avLst/>
            <a:gdLst/>
            <a:ahLst/>
            <a:cxnLst/>
            <a:rect l="l" t="t" r="r" b="b"/>
            <a:pathLst>
              <a:path w="3024602" h="1508112" extrusionOk="0">
                <a:moveTo>
                  <a:pt x="0" y="0"/>
                </a:moveTo>
                <a:lnTo>
                  <a:pt x="3024602" y="0"/>
                </a:lnTo>
                <a:lnTo>
                  <a:pt x="3024602" y="1508112"/>
                </a:lnTo>
                <a:lnTo>
                  <a:pt x="0" y="1508112"/>
                </a:lnTo>
                <a:lnTo>
                  <a:pt x="0" y="0"/>
                </a:lnTo>
                <a:close/>
              </a:path>
            </a:pathLst>
          </a:custGeom>
          <a:blipFill rotWithShape="1">
            <a:blip r:embed="rId11">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9" name="Google Shape;569;p40"/>
          <p:cNvSpPr/>
          <p:nvPr/>
        </p:nvSpPr>
        <p:spPr>
          <a:xfrm>
            <a:off x="713704" y="3936011"/>
            <a:ext cx="1127694" cy="725757"/>
          </a:xfrm>
          <a:custGeom>
            <a:avLst/>
            <a:gdLst/>
            <a:ahLst/>
            <a:cxnLst/>
            <a:rect l="l" t="t" r="r" b="b"/>
            <a:pathLst>
              <a:path w="2255388" h="1451513" extrusionOk="0">
                <a:moveTo>
                  <a:pt x="0" y="0"/>
                </a:moveTo>
                <a:lnTo>
                  <a:pt x="2255388" y="0"/>
                </a:lnTo>
                <a:lnTo>
                  <a:pt x="2255388" y="1451513"/>
                </a:lnTo>
                <a:lnTo>
                  <a:pt x="0" y="1451513"/>
                </a:lnTo>
                <a:lnTo>
                  <a:pt x="0" y="0"/>
                </a:lnTo>
                <a:close/>
              </a:path>
            </a:pathLst>
          </a:custGeom>
          <a:blipFill rotWithShape="1">
            <a:blip r:embed="rId12">
              <a:alphaModFix/>
            </a:blip>
            <a:stretch>
              <a:fillRect l="-2129" r="-2119" b="-2045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0" name="Google Shape;570;p40"/>
          <p:cNvSpPr txBox="1"/>
          <p:nvPr/>
        </p:nvSpPr>
        <p:spPr>
          <a:xfrm>
            <a:off x="141581" y="469761"/>
            <a:ext cx="5173800" cy="473078"/>
          </a:xfrm>
          <a:prstGeom prst="rect">
            <a:avLst/>
          </a:prstGeom>
          <a:noFill/>
          <a:ln>
            <a:noFill/>
          </a:ln>
        </p:spPr>
        <p:txBody>
          <a:bodyPr spcFirstLastPara="1" wrap="square" lIns="0" tIns="0" rIns="0" bIns="0" anchor="t" anchorCtr="0">
            <a:spAutoFit/>
          </a:bodyPr>
          <a:lstStyle/>
          <a:p>
            <a:pPr marL="0" marR="0" lvl="0" indent="0" algn="l" rtl="0">
              <a:lnSpc>
                <a:spcPct val="105999"/>
              </a:lnSpc>
              <a:spcBef>
                <a:spcPts val="0"/>
              </a:spcBef>
              <a:spcAft>
                <a:spcPts val="0"/>
              </a:spcAft>
              <a:buNone/>
            </a:pPr>
            <a:r>
              <a:rPr lang="en" sz="2900" b="1" dirty="0">
                <a:solidFill>
                  <a:schemeClr val="tx1"/>
                </a:solidFill>
                <a:latin typeface="Arial"/>
                <a:ea typeface="Arial"/>
                <a:cs typeface="Arial"/>
                <a:sym typeface="Arial"/>
              </a:rPr>
              <a:t> THE SHOOT TEAM</a:t>
            </a:r>
            <a:endParaRPr sz="700"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sp>
        <p:nvSpPr>
          <p:cNvPr id="2" name="Freeform 2"/>
          <p:cNvSpPr/>
          <p:nvPr/>
        </p:nvSpPr>
        <p:spPr>
          <a:xfrm>
            <a:off x="7868164" y="4834007"/>
            <a:ext cx="1229298" cy="268107"/>
          </a:xfrm>
          <a:custGeom>
            <a:avLst/>
            <a:gdLst/>
            <a:ahLst/>
            <a:cxnLst/>
            <a:rect l="l" t="t" r="r" b="b"/>
            <a:pathLst>
              <a:path w="2458595" h="536213">
                <a:moveTo>
                  <a:pt x="0" y="0"/>
                </a:moveTo>
                <a:lnTo>
                  <a:pt x="2458596" y="0"/>
                </a:lnTo>
                <a:lnTo>
                  <a:pt x="2458596" y="536213"/>
                </a:lnTo>
                <a:lnTo>
                  <a:pt x="0" y="536213"/>
                </a:lnTo>
                <a:lnTo>
                  <a:pt x="0" y="0"/>
                </a:lnTo>
                <a:close/>
              </a:path>
            </a:pathLst>
          </a:custGeom>
          <a:blipFill>
            <a:blip r:embed="rId3"/>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5" name="Freeform 5"/>
          <p:cNvSpPr/>
          <p:nvPr/>
        </p:nvSpPr>
        <p:spPr>
          <a:xfrm rot="-5400000" flipH="1">
            <a:off x="-2455592" y="881857"/>
            <a:ext cx="6735883" cy="3220977"/>
          </a:xfrm>
          <a:custGeom>
            <a:avLst/>
            <a:gdLst/>
            <a:ahLst/>
            <a:cxnLst/>
            <a:rect l="l" t="t" r="r" b="b"/>
            <a:pathLst>
              <a:path w="13471766" h="6441954">
                <a:moveTo>
                  <a:pt x="13471766" y="0"/>
                </a:moveTo>
                <a:lnTo>
                  <a:pt x="0" y="0"/>
                </a:lnTo>
                <a:lnTo>
                  <a:pt x="0" y="6441953"/>
                </a:lnTo>
                <a:lnTo>
                  <a:pt x="13471766" y="6441953"/>
                </a:lnTo>
                <a:lnTo>
                  <a:pt x="1347176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6" name="Freeform 6"/>
          <p:cNvSpPr/>
          <p:nvPr/>
        </p:nvSpPr>
        <p:spPr>
          <a:xfrm rot="-5400000" flipH="1">
            <a:off x="-2475816" y="890846"/>
            <a:ext cx="6292146" cy="3008790"/>
          </a:xfrm>
          <a:custGeom>
            <a:avLst/>
            <a:gdLst/>
            <a:ahLst/>
            <a:cxnLst/>
            <a:rect l="l" t="t" r="r" b="b"/>
            <a:pathLst>
              <a:path w="12584292" h="6017580">
                <a:moveTo>
                  <a:pt x="12584292" y="0"/>
                </a:moveTo>
                <a:lnTo>
                  <a:pt x="0" y="0"/>
                </a:lnTo>
                <a:lnTo>
                  <a:pt x="0" y="6017580"/>
                </a:lnTo>
                <a:lnTo>
                  <a:pt x="12584292" y="6017580"/>
                </a:lnTo>
                <a:lnTo>
                  <a:pt x="125842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7" name="Freeform 7"/>
          <p:cNvSpPr/>
          <p:nvPr/>
        </p:nvSpPr>
        <p:spPr>
          <a:xfrm>
            <a:off x="127289" y="4453579"/>
            <a:ext cx="793173" cy="592401"/>
          </a:xfrm>
          <a:custGeom>
            <a:avLst/>
            <a:gdLst/>
            <a:ahLst/>
            <a:cxnLst/>
            <a:rect l="l" t="t" r="r" b="b"/>
            <a:pathLst>
              <a:path w="1586346" h="1184802">
                <a:moveTo>
                  <a:pt x="0" y="0"/>
                </a:moveTo>
                <a:lnTo>
                  <a:pt x="1586346" y="0"/>
                </a:lnTo>
                <a:lnTo>
                  <a:pt x="1586346" y="1184803"/>
                </a:lnTo>
                <a:lnTo>
                  <a:pt x="0" y="1184803"/>
                </a:lnTo>
                <a:lnTo>
                  <a:pt x="0" y="0"/>
                </a:lnTo>
                <a:close/>
              </a:path>
            </a:pathLst>
          </a:custGeom>
          <a:blipFill>
            <a:blip r:embed="rId8"/>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8" name="Freeform 3"/>
          <p:cNvSpPr/>
          <p:nvPr/>
        </p:nvSpPr>
        <p:spPr>
          <a:xfrm flipH="1">
            <a:off x="7956835" y="2710832"/>
            <a:ext cx="1059875" cy="2123175"/>
          </a:xfrm>
          <a:custGeom>
            <a:avLst/>
            <a:gdLst/>
            <a:ahLst/>
            <a:cxnLst/>
            <a:rect l="l" t="t" r="r" b="b"/>
            <a:pathLst>
              <a:path w="2103907" h="4269922">
                <a:moveTo>
                  <a:pt x="0" y="0"/>
                </a:moveTo>
                <a:lnTo>
                  <a:pt x="2103907" y="0"/>
                </a:lnTo>
                <a:lnTo>
                  <a:pt x="2103907" y="4269922"/>
                </a:lnTo>
                <a:lnTo>
                  <a:pt x="0" y="42699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9" name="Google Shape;398;p25">
            <a:extLst>
              <a:ext uri="{FF2B5EF4-FFF2-40B4-BE49-F238E27FC236}">
                <a16:creationId xmlns:a16="http://schemas.microsoft.com/office/drawing/2014/main" id="{16CF7943-49B3-CF90-11C8-5FC5E5809525}"/>
              </a:ext>
            </a:extLst>
          </p:cNvPr>
          <p:cNvSpPr txBox="1"/>
          <p:nvPr/>
        </p:nvSpPr>
        <p:spPr>
          <a:xfrm>
            <a:off x="1599728" y="252249"/>
            <a:ext cx="6750600" cy="783035"/>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US" sz="2400" b="1" dirty="0">
                <a:solidFill>
                  <a:schemeClr val="tx1"/>
                </a:solidFill>
                <a:latin typeface="Arial Black" panose="020B0A04020102020204" pitchFamily="34" charset="0"/>
              </a:rPr>
              <a:t>EVALUATING YOUR DIGITAL STORY</a:t>
            </a:r>
          </a:p>
          <a:p>
            <a:pPr marL="0" marR="0" lvl="0" indent="0" algn="l" rtl="0">
              <a:lnSpc>
                <a:spcPct val="106000"/>
              </a:lnSpc>
              <a:spcBef>
                <a:spcPts val="0"/>
              </a:spcBef>
              <a:spcAft>
                <a:spcPts val="0"/>
              </a:spcAft>
              <a:buNone/>
            </a:pPr>
            <a:r>
              <a:rPr lang="en-US" sz="2400" b="1" dirty="0">
                <a:solidFill>
                  <a:schemeClr val="tx1"/>
                </a:solidFill>
                <a:latin typeface="Arial" panose="020B0604020202020204" pitchFamily="34" charset="0"/>
                <a:cs typeface="Arial" panose="020B0604020202020204" pitchFamily="34" charset="0"/>
              </a:rPr>
              <a:t>Self-evaluation questions</a:t>
            </a:r>
            <a:r>
              <a:rPr lang="en-US" sz="2400" b="1" dirty="0">
                <a:solidFill>
                  <a:schemeClr val="tx1"/>
                </a:solidFill>
                <a:latin typeface="Arial Black" panose="020B0A04020102020204" pitchFamily="34" charset="0"/>
              </a:rPr>
              <a:t> </a:t>
            </a:r>
            <a:endParaRPr lang="en-US" sz="2400" dirty="0">
              <a:solidFill>
                <a:schemeClr val="tx1"/>
              </a:solidFill>
              <a:latin typeface="Arial Black" panose="020B0A04020102020204" pitchFamily="34" charset="0"/>
            </a:endParaRPr>
          </a:p>
        </p:txBody>
      </p:sp>
      <p:sp>
        <p:nvSpPr>
          <p:cNvPr id="10" name="Google Shape;399;p25">
            <a:extLst>
              <a:ext uri="{FF2B5EF4-FFF2-40B4-BE49-F238E27FC236}">
                <a16:creationId xmlns:a16="http://schemas.microsoft.com/office/drawing/2014/main" id="{23AA7C03-1298-F76B-652B-9E83E83635A7}"/>
              </a:ext>
            </a:extLst>
          </p:cNvPr>
          <p:cNvSpPr txBox="1"/>
          <p:nvPr/>
        </p:nvSpPr>
        <p:spPr>
          <a:xfrm>
            <a:off x="2013062" y="1160048"/>
            <a:ext cx="6004871" cy="4265783"/>
          </a:xfrm>
          <a:prstGeom prst="rect">
            <a:avLst/>
          </a:prstGeom>
          <a:noFill/>
          <a:ln>
            <a:noFill/>
          </a:ln>
        </p:spPr>
        <p:txBody>
          <a:bodyPr spcFirstLastPara="1" wrap="square" lIns="0" tIns="0" rIns="0" bIns="0" anchor="t" anchorCtr="0">
            <a:spAutoFit/>
          </a:bodyPr>
          <a:lstStyle/>
          <a:p>
            <a:r>
              <a:rPr lang="en-US" b="1" dirty="0"/>
              <a:t>Content:</a:t>
            </a:r>
            <a:endParaRPr lang="en-US" dirty="0"/>
          </a:p>
          <a:p>
            <a:pPr lvl="0"/>
            <a:r>
              <a:rPr lang="en-US" dirty="0"/>
              <a:t>Does my story have a clear message or purpose?</a:t>
            </a:r>
          </a:p>
          <a:p>
            <a:pPr lvl="0"/>
            <a:r>
              <a:rPr lang="en-US" dirty="0"/>
              <a:t>Do the images effectively communicate that message?</a:t>
            </a:r>
          </a:p>
          <a:p>
            <a:pPr lvl="0"/>
            <a:r>
              <a:rPr lang="en-US" dirty="0"/>
              <a:t>Is the sequence logical and emotionally coherent?</a:t>
            </a:r>
          </a:p>
          <a:p>
            <a:pPr lvl="0"/>
            <a:endParaRPr lang="en-US" dirty="0"/>
          </a:p>
          <a:p>
            <a:r>
              <a:rPr lang="en-US" b="1" dirty="0"/>
              <a:t>Technical:</a:t>
            </a:r>
            <a:endParaRPr lang="en-US" dirty="0"/>
          </a:p>
          <a:p>
            <a:pPr lvl="0"/>
            <a:r>
              <a:rPr lang="en-US" dirty="0"/>
              <a:t>Is image quality sufficient (focus, lighting, composition)?</a:t>
            </a:r>
          </a:p>
          <a:p>
            <a:pPr lvl="0"/>
            <a:r>
              <a:rPr lang="en-US" dirty="0"/>
              <a:t>Is audio clear and balanced with visuals?</a:t>
            </a:r>
          </a:p>
          <a:p>
            <a:pPr lvl="0"/>
            <a:r>
              <a:rPr lang="en-US" dirty="0"/>
              <a:t>Are transitions smooth?</a:t>
            </a:r>
          </a:p>
          <a:p>
            <a:pPr lvl="0"/>
            <a:endParaRPr lang="en-US" dirty="0"/>
          </a:p>
          <a:p>
            <a:r>
              <a:rPr lang="en-US" b="1" dirty="0"/>
              <a:t>Ethical:</a:t>
            </a:r>
            <a:endParaRPr lang="en-US" dirty="0"/>
          </a:p>
          <a:p>
            <a:pPr lvl="0"/>
            <a:r>
              <a:rPr lang="en-US" dirty="0"/>
              <a:t>Did I obtain necessary permissions and consents?</a:t>
            </a:r>
          </a:p>
          <a:p>
            <a:pPr lvl="0"/>
            <a:r>
              <a:rPr lang="en-US" dirty="0"/>
              <a:t>Are all materials properly sourced and attributed?</a:t>
            </a:r>
          </a:p>
          <a:p>
            <a:pPr lvl="0"/>
            <a:r>
              <a:rPr lang="en-US" dirty="0"/>
              <a:t>Does my story represent subjects respectfully and accurately?</a:t>
            </a:r>
          </a:p>
          <a:p>
            <a:pPr lvl="0"/>
            <a:endParaRPr lang="en-US" dirty="0"/>
          </a:p>
          <a:p>
            <a:r>
              <a:rPr lang="en-US" b="1" dirty="0"/>
              <a:t>Impact:</a:t>
            </a:r>
            <a:endParaRPr lang="en-US" dirty="0"/>
          </a:p>
          <a:p>
            <a:pPr lvl="0"/>
            <a:r>
              <a:rPr lang="en-US" dirty="0"/>
              <a:t>What emotion or understanding do I hope viewers gain?</a:t>
            </a:r>
          </a:p>
          <a:p>
            <a:pPr lvl="0"/>
            <a:r>
              <a:rPr lang="en-US" dirty="0"/>
              <a:t>Did I achieve that in my draft? What needs improvement?</a:t>
            </a:r>
          </a:p>
          <a:p>
            <a:pPr marL="114300" lvl="0">
              <a:lnSpc>
                <a:spcPct val="140000"/>
              </a:lnSpc>
              <a:buClr>
                <a:schemeClr val="tx1">
                  <a:lumMod val="95000"/>
                  <a:lumOff val="5000"/>
                </a:schemeClr>
              </a:buClr>
              <a:buSzPts val="1800"/>
            </a:pPr>
            <a:endParaRPr lang="en-US" sz="1800" b="1" dirty="0">
              <a:solidFill>
                <a:schemeClr val="tx1"/>
              </a:solidFill>
            </a:endParaRPr>
          </a:p>
        </p:txBody>
      </p:sp>
    </p:spTree>
    <p:extLst>
      <p:ext uri="{BB962C8B-B14F-4D97-AF65-F5344CB8AC3E}">
        <p14:creationId xmlns:p14="http://schemas.microsoft.com/office/powerpoint/2010/main" val="3199009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127">
          <a:extLst>
            <a:ext uri="{FF2B5EF4-FFF2-40B4-BE49-F238E27FC236}">
              <a16:creationId xmlns:a16="http://schemas.microsoft.com/office/drawing/2014/main" id="{C75BAFBF-50C8-FA0D-9CAF-8D33F0D00B2A}"/>
            </a:ext>
          </a:extLst>
        </p:cNvPr>
        <p:cNvGrpSpPr/>
        <p:nvPr/>
      </p:nvGrpSpPr>
      <p:grpSpPr>
        <a:xfrm>
          <a:off x="0" y="0"/>
          <a:ext cx="0" cy="0"/>
          <a:chOff x="0" y="0"/>
          <a:chExt cx="0" cy="0"/>
        </a:xfrm>
      </p:grpSpPr>
      <p:sp>
        <p:nvSpPr>
          <p:cNvPr id="128" name="Google Shape;128;p16">
            <a:extLst>
              <a:ext uri="{FF2B5EF4-FFF2-40B4-BE49-F238E27FC236}">
                <a16:creationId xmlns:a16="http://schemas.microsoft.com/office/drawing/2014/main" id="{6C89CBBD-44C1-9B41-529C-01A058D2C155}"/>
              </a:ext>
            </a:extLst>
          </p:cNvPr>
          <p:cNvSpPr/>
          <p:nvPr/>
        </p:nvSpPr>
        <p:spPr>
          <a:xfrm rot="-1378363">
            <a:off x="4686776" y="2369149"/>
            <a:ext cx="3130927" cy="3305347"/>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 name="Google Shape;129;p16">
            <a:extLst>
              <a:ext uri="{FF2B5EF4-FFF2-40B4-BE49-F238E27FC236}">
                <a16:creationId xmlns:a16="http://schemas.microsoft.com/office/drawing/2014/main" id="{ECDCD9B5-66B9-F46C-7E6A-A0BD587F4A33}"/>
              </a:ext>
            </a:extLst>
          </p:cNvPr>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 name="Google Shape;130;p16">
            <a:extLst>
              <a:ext uri="{FF2B5EF4-FFF2-40B4-BE49-F238E27FC236}">
                <a16:creationId xmlns:a16="http://schemas.microsoft.com/office/drawing/2014/main" id="{F2BE0AA1-F77D-C369-67F4-11804FCABC70}"/>
              </a:ext>
            </a:extLst>
          </p:cNvPr>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 name="Google Shape;131;p16">
            <a:extLst>
              <a:ext uri="{FF2B5EF4-FFF2-40B4-BE49-F238E27FC236}">
                <a16:creationId xmlns:a16="http://schemas.microsoft.com/office/drawing/2014/main" id="{41448B33-91BF-E5A6-F462-9A368809FDB6}"/>
              </a:ext>
            </a:extLst>
          </p:cNvPr>
          <p:cNvSpPr/>
          <p:nvPr/>
        </p:nvSpPr>
        <p:spPr>
          <a:xfrm>
            <a:off x="5450727" y="2183257"/>
            <a:ext cx="3096888" cy="3079996"/>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2" name="Google Shape;132;p16">
            <a:extLst>
              <a:ext uri="{FF2B5EF4-FFF2-40B4-BE49-F238E27FC236}">
                <a16:creationId xmlns:a16="http://schemas.microsoft.com/office/drawing/2014/main" id="{15DC32CA-F236-FFE5-40E5-59BA4E4FDFCB}"/>
              </a:ext>
            </a:extLst>
          </p:cNvPr>
          <p:cNvSpPr txBox="1"/>
          <p:nvPr/>
        </p:nvSpPr>
        <p:spPr>
          <a:xfrm>
            <a:off x="910925" y="2102513"/>
            <a:ext cx="4748100" cy="1269300"/>
          </a:xfrm>
          <a:prstGeom prst="rect">
            <a:avLst/>
          </a:prstGeom>
          <a:noFill/>
          <a:ln>
            <a:noFill/>
          </a:ln>
        </p:spPr>
        <p:txBody>
          <a:bodyPr spcFirstLastPara="1" wrap="square" lIns="0" tIns="0" rIns="0" bIns="0" anchor="t" anchorCtr="0">
            <a:spAutoFit/>
          </a:bodyPr>
          <a:lstStyle/>
          <a:p>
            <a:pPr marL="0" lvl="0" indent="0" algn="l" rtl="0">
              <a:lnSpc>
                <a:spcPct val="107916"/>
              </a:lnSpc>
              <a:spcBef>
                <a:spcPts val="0"/>
              </a:spcBef>
              <a:spcAft>
                <a:spcPts val="0"/>
              </a:spcAft>
              <a:buClr>
                <a:schemeClr val="dk1"/>
              </a:buClr>
              <a:buSzPts val="1100"/>
              <a:buFont typeface="Arial"/>
              <a:buNone/>
            </a:pPr>
            <a:r>
              <a:rPr lang="en" sz="2400" b="1" dirty="0">
                <a:solidFill>
                  <a:schemeClr val="lt1"/>
                </a:solidFill>
              </a:rPr>
              <a:t>Webinar 3: Producing and Sharing Your Digital Photo Story</a:t>
            </a:r>
            <a:endParaRPr sz="2400" b="1" dirty="0">
              <a:solidFill>
                <a:schemeClr val="lt1"/>
              </a:solidFill>
            </a:endParaRPr>
          </a:p>
          <a:p>
            <a:pPr marL="0" marR="0" lvl="0" indent="0" algn="l" rtl="0">
              <a:lnSpc>
                <a:spcPct val="106000"/>
              </a:lnSpc>
              <a:spcBef>
                <a:spcPts val="800"/>
              </a:spcBef>
              <a:spcAft>
                <a:spcPts val="0"/>
              </a:spcAft>
              <a:buNone/>
            </a:pPr>
            <a:endParaRPr sz="2400" b="1" dirty="0">
              <a:solidFill>
                <a:schemeClr val="lt1"/>
              </a:solidFill>
            </a:endParaRPr>
          </a:p>
        </p:txBody>
      </p:sp>
      <p:sp>
        <p:nvSpPr>
          <p:cNvPr id="133" name="Google Shape;133;p16">
            <a:extLst>
              <a:ext uri="{FF2B5EF4-FFF2-40B4-BE49-F238E27FC236}">
                <a16:creationId xmlns:a16="http://schemas.microsoft.com/office/drawing/2014/main" id="{AF34FCD2-571A-0A10-D23F-DD5D57A75EA0}"/>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 name="Google Shape;134;p16">
            <a:extLst>
              <a:ext uri="{FF2B5EF4-FFF2-40B4-BE49-F238E27FC236}">
                <a16:creationId xmlns:a16="http://schemas.microsoft.com/office/drawing/2014/main" id="{BCEBEE4B-DF8A-3FBD-6CF4-3288E6960509}"/>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2140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138"/>
        <p:cNvGrpSpPr/>
        <p:nvPr/>
      </p:nvGrpSpPr>
      <p:grpSpPr>
        <a:xfrm>
          <a:off x="0" y="0"/>
          <a:ext cx="0" cy="0"/>
          <a:chOff x="0" y="0"/>
          <a:chExt cx="0" cy="0"/>
        </a:xfrm>
      </p:grpSpPr>
      <p:sp>
        <p:nvSpPr>
          <p:cNvPr id="139" name="Google Shape;139;p17"/>
          <p:cNvSpPr/>
          <p:nvPr/>
        </p:nvSpPr>
        <p:spPr>
          <a:xfrm rot="-1378363">
            <a:off x="4686776" y="2369149"/>
            <a:ext cx="3130927" cy="3305347"/>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0" name="Google Shape;140;p17"/>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1" name="Google Shape;141;p17"/>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2" name="Google Shape;142;p17"/>
          <p:cNvSpPr/>
          <p:nvPr/>
        </p:nvSpPr>
        <p:spPr>
          <a:xfrm>
            <a:off x="5450727" y="2183257"/>
            <a:ext cx="3096888" cy="3079996"/>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3" name="Google Shape;143;p17"/>
          <p:cNvSpPr txBox="1"/>
          <p:nvPr/>
        </p:nvSpPr>
        <p:spPr>
          <a:xfrm>
            <a:off x="925365" y="1670513"/>
            <a:ext cx="4748100" cy="1698157"/>
          </a:xfrm>
          <a:prstGeom prst="rect">
            <a:avLst/>
          </a:prstGeom>
          <a:noFill/>
          <a:ln>
            <a:noFill/>
          </a:ln>
        </p:spPr>
        <p:txBody>
          <a:bodyPr spcFirstLastPara="1" wrap="square" lIns="0" tIns="0" rIns="0" bIns="0" anchor="t" anchorCtr="0">
            <a:spAutoFit/>
          </a:bodyPr>
          <a:lstStyle/>
          <a:p>
            <a:pPr marL="0" lvl="0" indent="0" algn="l" rtl="0">
              <a:lnSpc>
                <a:spcPct val="107916"/>
              </a:lnSpc>
              <a:spcBef>
                <a:spcPts val="0"/>
              </a:spcBef>
              <a:spcAft>
                <a:spcPts val="800"/>
              </a:spcAft>
              <a:buClr>
                <a:schemeClr val="dk1"/>
              </a:buClr>
              <a:buSzPts val="1100"/>
              <a:buFont typeface="Arial"/>
              <a:buNone/>
            </a:pPr>
            <a:r>
              <a:rPr lang="en" sz="2400" b="1" dirty="0">
                <a:solidFill>
                  <a:schemeClr val="lt1"/>
                </a:solidFill>
              </a:rPr>
              <a:t>Today we are going to look into production techniques, ethics, sharing and reflecting on our digital stories.</a:t>
            </a:r>
            <a:endParaRPr sz="2400" b="1" dirty="0">
              <a:solidFill>
                <a:schemeClr val="lt1"/>
              </a:solidFill>
            </a:endParaRPr>
          </a:p>
        </p:txBody>
      </p:sp>
      <p:sp>
        <p:nvSpPr>
          <p:cNvPr id="144" name="Google Shape;144;p17"/>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5" name="Google Shape;145;p17"/>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60">
          <a:extLst>
            <a:ext uri="{FF2B5EF4-FFF2-40B4-BE49-F238E27FC236}">
              <a16:creationId xmlns:a16="http://schemas.microsoft.com/office/drawing/2014/main" id="{D136B983-C418-25B5-0362-7D74DCDA9725}"/>
            </a:ext>
          </a:extLst>
        </p:cNvPr>
        <p:cNvGrpSpPr/>
        <p:nvPr/>
      </p:nvGrpSpPr>
      <p:grpSpPr>
        <a:xfrm>
          <a:off x="0" y="0"/>
          <a:ext cx="0" cy="0"/>
          <a:chOff x="0" y="0"/>
          <a:chExt cx="0" cy="0"/>
        </a:xfrm>
      </p:grpSpPr>
      <p:sp>
        <p:nvSpPr>
          <p:cNvPr id="261" name="Google Shape;261;p22">
            <a:extLst>
              <a:ext uri="{FF2B5EF4-FFF2-40B4-BE49-F238E27FC236}">
                <a16:creationId xmlns:a16="http://schemas.microsoft.com/office/drawing/2014/main" id="{74B0CB3A-9365-A8A5-FF97-58D019230545}"/>
              </a:ext>
            </a:extLst>
          </p:cNvPr>
          <p:cNvSpPr/>
          <p:nvPr/>
        </p:nvSpPr>
        <p:spPr>
          <a:xfrm rot="742437">
            <a:off x="6543861" y="-1232570"/>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2" name="Google Shape;262;p22">
            <a:extLst>
              <a:ext uri="{FF2B5EF4-FFF2-40B4-BE49-F238E27FC236}">
                <a16:creationId xmlns:a16="http://schemas.microsoft.com/office/drawing/2014/main" id="{15F59173-6F4C-AE9F-914D-87401D14C948}"/>
              </a:ext>
            </a:extLst>
          </p:cNvPr>
          <p:cNvSpPr/>
          <p:nvPr/>
        </p:nvSpPr>
        <p:spPr>
          <a:xfrm rot="742437">
            <a:off x="6897694" y="-1078563"/>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4" name="Google Shape;294;p22">
            <a:extLst>
              <a:ext uri="{FF2B5EF4-FFF2-40B4-BE49-F238E27FC236}">
                <a16:creationId xmlns:a16="http://schemas.microsoft.com/office/drawing/2014/main" id="{CA9F66B8-7651-CE67-3FCC-DCEBB0B3CA24}"/>
              </a:ext>
            </a:extLst>
          </p:cNvPr>
          <p:cNvSpPr/>
          <p:nvPr/>
        </p:nvSpPr>
        <p:spPr>
          <a:xfrm rot="316874">
            <a:off x="-204454" y="-1472547"/>
            <a:ext cx="3805361" cy="366269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5" name="Google Shape;295;p22">
            <a:extLst>
              <a:ext uri="{FF2B5EF4-FFF2-40B4-BE49-F238E27FC236}">
                <a16:creationId xmlns:a16="http://schemas.microsoft.com/office/drawing/2014/main" id="{DDA1397E-5668-D21A-889D-DCA97A5046EE}"/>
              </a:ext>
            </a:extLst>
          </p:cNvPr>
          <p:cNvSpPr/>
          <p:nvPr/>
        </p:nvSpPr>
        <p:spPr>
          <a:xfrm rot="333597">
            <a:off x="-237737" y="-1517117"/>
            <a:ext cx="3615162" cy="347679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6" name="Google Shape;296;p22" descr="Person with long hair, wearing scarf, overcoat, and mittens, wearing camera strap and holding traditional film camera">
            <a:extLst>
              <a:ext uri="{FF2B5EF4-FFF2-40B4-BE49-F238E27FC236}">
                <a16:creationId xmlns:a16="http://schemas.microsoft.com/office/drawing/2014/main" id="{85B684B3-71EF-D747-55DE-4D09F2828813}"/>
              </a:ext>
            </a:extLst>
          </p:cNvPr>
          <p:cNvSpPr/>
          <p:nvPr/>
        </p:nvSpPr>
        <p:spPr>
          <a:xfrm rot="321350">
            <a:off x="109373" y="-696353"/>
            <a:ext cx="2969352" cy="248239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5"/>
            <a:stretch>
              <a:fillRect t="6169" b="-6169"/>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7" name="Google Shape;307;p22">
            <a:extLst>
              <a:ext uri="{FF2B5EF4-FFF2-40B4-BE49-F238E27FC236}">
                <a16:creationId xmlns:a16="http://schemas.microsoft.com/office/drawing/2014/main" id="{B510397D-B1DA-56E0-5090-FCE4D67D3FC6}"/>
              </a:ext>
            </a:extLst>
          </p:cNvPr>
          <p:cNvSpPr txBox="1"/>
          <p:nvPr/>
        </p:nvSpPr>
        <p:spPr>
          <a:xfrm>
            <a:off x="2470769" y="1824043"/>
            <a:ext cx="5823673" cy="2834622"/>
          </a:xfrm>
          <a:prstGeom prst="rect">
            <a:avLst/>
          </a:prstGeom>
          <a:noFill/>
          <a:ln>
            <a:noFill/>
          </a:ln>
        </p:spPr>
        <p:txBody>
          <a:bodyPr spcFirstLastPara="1" wrap="square" lIns="0" tIns="0" rIns="0" bIns="0" anchor="t" anchorCtr="0">
            <a:spAutoFit/>
          </a:bodyPr>
          <a:lstStyle/>
          <a:p>
            <a:pPr marL="114300" lvl="0" algn="l" rtl="0">
              <a:lnSpc>
                <a:spcPct val="115000"/>
              </a:lnSpc>
              <a:spcBef>
                <a:spcPts val="1200"/>
              </a:spcBef>
              <a:spcAft>
                <a:spcPts val="0"/>
              </a:spcAft>
              <a:buClr>
                <a:schemeClr val="dk1"/>
              </a:buClr>
              <a:buSzPts val="1800"/>
            </a:pPr>
            <a:r>
              <a:rPr lang="en-US" sz="1700" dirty="0">
                <a:solidFill>
                  <a:schemeClr val="dk1"/>
                </a:solidFill>
              </a:rPr>
              <a:t>1. </a:t>
            </a:r>
            <a:r>
              <a:rPr lang="en-US" sz="1700" b="1" dirty="0">
                <a:solidFill>
                  <a:schemeClr val="dk1"/>
                </a:solidFill>
              </a:rPr>
              <a:t>Shoot</a:t>
            </a:r>
            <a:r>
              <a:rPr lang="en-US" sz="1700" dirty="0">
                <a:solidFill>
                  <a:schemeClr val="dk1"/>
                </a:solidFill>
              </a:rPr>
              <a:t> → Capture with intention</a:t>
            </a:r>
          </a:p>
          <a:p>
            <a:pPr marL="114300" lvl="0" algn="l" rtl="0">
              <a:lnSpc>
                <a:spcPct val="115000"/>
              </a:lnSpc>
              <a:spcBef>
                <a:spcPts val="1200"/>
              </a:spcBef>
              <a:spcAft>
                <a:spcPts val="0"/>
              </a:spcAft>
              <a:buClr>
                <a:schemeClr val="dk1"/>
              </a:buClr>
              <a:buSzPts val="1800"/>
            </a:pPr>
            <a:r>
              <a:rPr lang="en-US" sz="1700" dirty="0">
                <a:solidFill>
                  <a:schemeClr val="dk1"/>
                </a:solidFill>
              </a:rPr>
              <a:t>2. </a:t>
            </a:r>
            <a:r>
              <a:rPr lang="en-US" sz="1700" b="1" dirty="0">
                <a:solidFill>
                  <a:schemeClr val="dk1"/>
                </a:solidFill>
              </a:rPr>
              <a:t>Edit</a:t>
            </a:r>
            <a:r>
              <a:rPr lang="en-US" sz="1700" dirty="0">
                <a:solidFill>
                  <a:schemeClr val="dk1"/>
                </a:solidFill>
              </a:rPr>
              <a:t> → Select and refine, sequence, crop</a:t>
            </a:r>
          </a:p>
          <a:p>
            <a:pPr marL="114300" lvl="0" algn="l" rtl="0">
              <a:lnSpc>
                <a:spcPct val="115000"/>
              </a:lnSpc>
              <a:spcBef>
                <a:spcPts val="1200"/>
              </a:spcBef>
              <a:spcAft>
                <a:spcPts val="0"/>
              </a:spcAft>
              <a:buClr>
                <a:schemeClr val="dk1"/>
              </a:buClr>
              <a:buSzPts val="1800"/>
            </a:pPr>
            <a:r>
              <a:rPr lang="en-US" sz="1700" dirty="0">
                <a:solidFill>
                  <a:schemeClr val="dk1"/>
                </a:solidFill>
              </a:rPr>
              <a:t>3. </a:t>
            </a:r>
            <a:r>
              <a:rPr lang="en-US" sz="1700" b="1" dirty="0">
                <a:solidFill>
                  <a:schemeClr val="dk1"/>
                </a:solidFill>
              </a:rPr>
              <a:t>Enhance</a:t>
            </a:r>
            <a:r>
              <a:rPr lang="en-US" sz="1700" dirty="0">
                <a:solidFill>
                  <a:schemeClr val="dk1"/>
                </a:solidFill>
              </a:rPr>
              <a:t> → Add text, audio, archival material</a:t>
            </a:r>
          </a:p>
          <a:p>
            <a:pPr marL="114300" lvl="0" algn="l" rtl="0">
              <a:lnSpc>
                <a:spcPct val="115000"/>
              </a:lnSpc>
              <a:spcBef>
                <a:spcPts val="1200"/>
              </a:spcBef>
              <a:spcAft>
                <a:spcPts val="0"/>
              </a:spcAft>
              <a:buClr>
                <a:schemeClr val="dk1"/>
              </a:buClr>
              <a:buSzPts val="1800"/>
            </a:pPr>
            <a:r>
              <a:rPr lang="en-US" sz="1700" dirty="0">
                <a:solidFill>
                  <a:schemeClr val="dk1"/>
                </a:solidFill>
              </a:rPr>
              <a:t>4. </a:t>
            </a:r>
            <a:r>
              <a:rPr lang="en-US" sz="1700" b="1" dirty="0">
                <a:solidFill>
                  <a:schemeClr val="dk1"/>
                </a:solidFill>
              </a:rPr>
              <a:t>Consider ethics</a:t>
            </a:r>
            <a:r>
              <a:rPr lang="en-US" sz="1700" dirty="0">
                <a:solidFill>
                  <a:schemeClr val="dk1"/>
                </a:solidFill>
              </a:rPr>
              <a:t> → Respect and responsibility</a:t>
            </a:r>
          </a:p>
          <a:p>
            <a:pPr marL="114300" lvl="0" algn="l" rtl="0">
              <a:lnSpc>
                <a:spcPct val="115000"/>
              </a:lnSpc>
              <a:spcBef>
                <a:spcPts val="1200"/>
              </a:spcBef>
              <a:spcAft>
                <a:spcPts val="0"/>
              </a:spcAft>
              <a:buClr>
                <a:schemeClr val="dk1"/>
              </a:buClr>
              <a:buSzPts val="1800"/>
            </a:pPr>
            <a:r>
              <a:rPr lang="en-US" sz="1700" dirty="0">
                <a:solidFill>
                  <a:schemeClr val="dk1"/>
                </a:solidFill>
              </a:rPr>
              <a:t>5. </a:t>
            </a:r>
            <a:r>
              <a:rPr lang="en-US" sz="1700" b="1" dirty="0">
                <a:solidFill>
                  <a:schemeClr val="dk1"/>
                </a:solidFill>
              </a:rPr>
              <a:t>Share</a:t>
            </a:r>
            <a:r>
              <a:rPr lang="en-US" sz="1700" dirty="0">
                <a:solidFill>
                  <a:schemeClr val="dk1"/>
                </a:solidFill>
              </a:rPr>
              <a:t> → Choose platforms and audience</a:t>
            </a:r>
          </a:p>
          <a:p>
            <a:pPr marL="114300" lvl="0" algn="l" rtl="0">
              <a:lnSpc>
                <a:spcPct val="115000"/>
              </a:lnSpc>
              <a:spcBef>
                <a:spcPts val="1200"/>
              </a:spcBef>
              <a:spcAft>
                <a:spcPts val="0"/>
              </a:spcAft>
              <a:buClr>
                <a:schemeClr val="dk1"/>
              </a:buClr>
              <a:buSzPts val="1800"/>
            </a:pPr>
            <a:r>
              <a:rPr lang="en-US" sz="1700" dirty="0">
                <a:solidFill>
                  <a:schemeClr val="dk1"/>
                </a:solidFill>
              </a:rPr>
              <a:t>6. </a:t>
            </a:r>
            <a:r>
              <a:rPr lang="en-US" sz="1700" b="1" dirty="0">
                <a:solidFill>
                  <a:schemeClr val="dk1"/>
                </a:solidFill>
              </a:rPr>
              <a:t>Evaluate</a:t>
            </a:r>
            <a:r>
              <a:rPr lang="en-US" sz="1700" dirty="0">
                <a:solidFill>
                  <a:schemeClr val="dk1"/>
                </a:solidFill>
              </a:rPr>
              <a:t> → Reflect and improve</a:t>
            </a:r>
            <a:endParaRPr sz="1700" dirty="0">
              <a:solidFill>
                <a:srgbClr val="383936"/>
              </a:solidFill>
            </a:endParaRPr>
          </a:p>
        </p:txBody>
      </p:sp>
      <p:sp>
        <p:nvSpPr>
          <p:cNvPr id="308" name="Google Shape;308;p22">
            <a:extLst>
              <a:ext uri="{FF2B5EF4-FFF2-40B4-BE49-F238E27FC236}">
                <a16:creationId xmlns:a16="http://schemas.microsoft.com/office/drawing/2014/main" id="{2C42A333-865A-6702-D601-9CFAD47811AF}"/>
              </a:ext>
            </a:extLst>
          </p:cNvPr>
          <p:cNvSpPr txBox="1"/>
          <p:nvPr/>
        </p:nvSpPr>
        <p:spPr>
          <a:xfrm>
            <a:off x="3761396" y="189369"/>
            <a:ext cx="5823674"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US" sz="2400" b="1" dirty="0">
                <a:solidFill>
                  <a:schemeClr val="dk1"/>
                </a:solidFill>
              </a:rPr>
              <a:t>From production to publication:</a:t>
            </a:r>
            <a:endParaRPr sz="2400" b="1" dirty="0">
              <a:solidFill>
                <a:srgbClr val="383936"/>
              </a:solidFill>
            </a:endParaRPr>
          </a:p>
        </p:txBody>
      </p:sp>
      <p:sp>
        <p:nvSpPr>
          <p:cNvPr id="330" name="Google Shape;330;p22">
            <a:extLst>
              <a:ext uri="{FF2B5EF4-FFF2-40B4-BE49-F238E27FC236}">
                <a16:creationId xmlns:a16="http://schemas.microsoft.com/office/drawing/2014/main" id="{F9675581-FFE0-0DC0-7A50-E7E50182534C}"/>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1" name="Google Shape;331;p22">
            <a:extLst>
              <a:ext uri="{FF2B5EF4-FFF2-40B4-BE49-F238E27FC236}">
                <a16:creationId xmlns:a16="http://schemas.microsoft.com/office/drawing/2014/main" id="{422A51B2-DBD5-8F0A-E44F-398F5BC32AAD}"/>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0023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49"/>
        <p:cNvGrpSpPr/>
        <p:nvPr/>
      </p:nvGrpSpPr>
      <p:grpSpPr>
        <a:xfrm>
          <a:off x="0" y="0"/>
          <a:ext cx="0" cy="0"/>
          <a:chOff x="0" y="0"/>
          <a:chExt cx="0" cy="0"/>
        </a:xfrm>
      </p:grpSpPr>
      <p:sp>
        <p:nvSpPr>
          <p:cNvPr id="150" name="Google Shape;150;p18"/>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1" name="Google Shape;151;p18"/>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2" name="Google Shape;152;p18" descr="Film reel canister stack"/>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3" name="Google Shape;153;p18"/>
          <p:cNvSpPr txBox="1"/>
          <p:nvPr/>
        </p:nvSpPr>
        <p:spPr>
          <a:xfrm>
            <a:off x="809242" y="1928255"/>
            <a:ext cx="3225000" cy="1958998"/>
          </a:xfrm>
          <a:prstGeom prst="rect">
            <a:avLst/>
          </a:prstGeom>
          <a:noFill/>
          <a:ln>
            <a:noFill/>
          </a:ln>
        </p:spPr>
        <p:txBody>
          <a:bodyPr spcFirstLastPara="1" wrap="square" lIns="0" tIns="0" rIns="0" bIns="0" anchor="t" anchorCtr="0">
            <a:spAutoFit/>
          </a:bodyPr>
          <a:lstStyle/>
          <a:p>
            <a:pPr marL="457200" lvl="0" indent="-342900" algn="l" rtl="0">
              <a:lnSpc>
                <a:spcPct val="115000"/>
              </a:lnSpc>
              <a:spcBef>
                <a:spcPts val="1200"/>
              </a:spcBef>
              <a:spcAft>
                <a:spcPts val="0"/>
              </a:spcAft>
              <a:buClr>
                <a:schemeClr val="dk1"/>
              </a:buClr>
              <a:buSzPts val="1800"/>
              <a:buChar char="●"/>
            </a:pPr>
            <a:r>
              <a:rPr lang="en-US" sz="1800" dirty="0">
                <a:solidFill>
                  <a:schemeClr val="dk1"/>
                </a:solidFill>
              </a:rPr>
              <a:t>L</a:t>
            </a:r>
            <a:r>
              <a:rPr lang="en" sz="1800" dirty="0">
                <a:solidFill>
                  <a:schemeClr val="dk1"/>
                </a:solidFill>
              </a:rPr>
              <a:t>ighting</a:t>
            </a:r>
          </a:p>
          <a:p>
            <a:pPr marL="457200" lvl="0" indent="-342900" algn="l" rtl="0">
              <a:lnSpc>
                <a:spcPct val="115000"/>
              </a:lnSpc>
              <a:spcBef>
                <a:spcPts val="1200"/>
              </a:spcBef>
              <a:spcAft>
                <a:spcPts val="0"/>
              </a:spcAft>
              <a:buClr>
                <a:schemeClr val="dk1"/>
              </a:buClr>
              <a:buSzPts val="1800"/>
              <a:buChar char="●"/>
            </a:pPr>
            <a:r>
              <a:rPr lang="en" sz="1800" dirty="0">
                <a:solidFill>
                  <a:schemeClr val="dk1"/>
                </a:solidFill>
              </a:rPr>
              <a:t>Focus &amp; Clarity</a:t>
            </a:r>
          </a:p>
          <a:p>
            <a:pPr marL="457200" lvl="0" indent="-342900" algn="l" rtl="0">
              <a:lnSpc>
                <a:spcPct val="115000"/>
              </a:lnSpc>
              <a:spcBef>
                <a:spcPts val="1200"/>
              </a:spcBef>
              <a:spcAft>
                <a:spcPts val="0"/>
              </a:spcAft>
              <a:buClr>
                <a:schemeClr val="dk1"/>
              </a:buClr>
              <a:buSzPts val="1800"/>
              <a:buChar char="●"/>
            </a:pPr>
            <a:r>
              <a:rPr lang="en-US" sz="1800" dirty="0">
                <a:solidFill>
                  <a:schemeClr val="dk1"/>
                </a:solidFill>
              </a:rPr>
              <a:t>Authentic Moments</a:t>
            </a:r>
            <a:endParaRPr sz="1800" dirty="0">
              <a:solidFill>
                <a:schemeClr val="dk1"/>
              </a:solidFill>
            </a:endParaRPr>
          </a:p>
          <a:p>
            <a:pPr marL="0" marR="0" lvl="0" indent="0" algn="l" rtl="0">
              <a:lnSpc>
                <a:spcPct val="140000"/>
              </a:lnSpc>
              <a:spcBef>
                <a:spcPts val="1200"/>
              </a:spcBef>
              <a:spcAft>
                <a:spcPts val="0"/>
              </a:spcAft>
              <a:buNone/>
            </a:pPr>
            <a:endParaRPr sz="1800" dirty="0">
              <a:solidFill>
                <a:srgbClr val="293739"/>
              </a:solidFill>
            </a:endParaRPr>
          </a:p>
        </p:txBody>
      </p:sp>
      <p:sp>
        <p:nvSpPr>
          <p:cNvPr id="154" name="Google Shape;154;p18"/>
          <p:cNvSpPr txBox="1"/>
          <p:nvPr/>
        </p:nvSpPr>
        <p:spPr>
          <a:xfrm>
            <a:off x="809242" y="432742"/>
            <a:ext cx="3973781" cy="1003352"/>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2400" b="1" dirty="0">
                <a:solidFill>
                  <a:schemeClr val="dk1"/>
                </a:solidFill>
                <a:latin typeface="Arial Black" panose="020B0A04020102020204" pitchFamily="34" charset="0"/>
              </a:rPr>
              <a:t>Production Techniques</a:t>
            </a:r>
            <a:r>
              <a:rPr lang="en-US" sz="2400" b="1" dirty="0">
                <a:solidFill>
                  <a:schemeClr val="dk1"/>
                </a:solidFill>
                <a:latin typeface="Arial Black" panose="020B0A04020102020204" pitchFamily="34" charset="0"/>
              </a:rPr>
              <a:t>-Shooting tips</a:t>
            </a:r>
            <a:endParaRPr sz="2400" b="1" dirty="0">
              <a:solidFill>
                <a:srgbClr val="293739"/>
              </a:solidFill>
            </a:endParaRPr>
          </a:p>
        </p:txBody>
      </p:sp>
      <p:sp>
        <p:nvSpPr>
          <p:cNvPr id="155" name="Google Shape;155;p18"/>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6" name="Google Shape;156;p18"/>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7" name="Google Shape;157;p18"/>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61"/>
        <p:cNvGrpSpPr/>
        <p:nvPr/>
      </p:nvGrpSpPr>
      <p:grpSpPr>
        <a:xfrm>
          <a:off x="0" y="0"/>
          <a:ext cx="0" cy="0"/>
          <a:chOff x="0" y="0"/>
          <a:chExt cx="0" cy="0"/>
        </a:xfrm>
      </p:grpSpPr>
      <p:sp>
        <p:nvSpPr>
          <p:cNvPr id="162" name="Google Shape;162;p19"/>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3" name="Google Shape;163;p19"/>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4" name="Google Shape;164;p19" descr="Close up of an olive branch on a sunset"/>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5" name="Google Shape;165;p19"/>
          <p:cNvSpPr txBox="1"/>
          <p:nvPr/>
        </p:nvSpPr>
        <p:spPr>
          <a:xfrm>
            <a:off x="572622" y="994755"/>
            <a:ext cx="4605140" cy="3380926"/>
          </a:xfrm>
          <a:prstGeom prst="rect">
            <a:avLst/>
          </a:prstGeom>
          <a:noFill/>
          <a:ln>
            <a:noFill/>
          </a:ln>
        </p:spPr>
        <p:txBody>
          <a:bodyPr spcFirstLastPara="1" wrap="square" lIns="0" tIns="0" rIns="0" bIns="0" anchor="t" anchorCtr="0">
            <a:spAutoFit/>
          </a:bodyPr>
          <a:lstStyle/>
          <a:p>
            <a:pPr marL="457200" lvl="0" indent="-342900" algn="l" rtl="0">
              <a:lnSpc>
                <a:spcPct val="150000"/>
              </a:lnSpc>
              <a:spcBef>
                <a:spcPts val="1200"/>
              </a:spcBef>
              <a:spcAft>
                <a:spcPts val="0"/>
              </a:spcAft>
              <a:buClr>
                <a:schemeClr val="dk1"/>
              </a:buClr>
              <a:buSzPts val="1800"/>
              <a:buChar char="●"/>
            </a:pPr>
            <a:r>
              <a:rPr lang="en" sz="1800" dirty="0">
                <a:solidFill>
                  <a:schemeClr val="dk1"/>
                </a:solidFill>
                <a:latin typeface="Tahoma"/>
                <a:ea typeface="Tahoma"/>
                <a:cs typeface="Tahoma"/>
                <a:sym typeface="Tahoma"/>
              </a:rPr>
              <a:t>Use natural light when possible</a:t>
            </a:r>
            <a:endParaRPr sz="1800" dirty="0">
              <a:solidFill>
                <a:schemeClr val="dk1"/>
              </a:solidFill>
              <a:latin typeface="Tahoma"/>
              <a:ea typeface="Tahoma"/>
              <a:cs typeface="Tahoma"/>
              <a:sym typeface="Tahoma"/>
            </a:endParaRPr>
          </a:p>
          <a:p>
            <a:pPr marL="457200" lvl="0" indent="-342900" algn="l" rtl="0">
              <a:lnSpc>
                <a:spcPct val="150000"/>
              </a:lnSpc>
              <a:spcBef>
                <a:spcPts val="0"/>
              </a:spcBef>
              <a:spcAft>
                <a:spcPts val="0"/>
              </a:spcAft>
              <a:buClr>
                <a:schemeClr val="dk1"/>
              </a:buClr>
              <a:buSzPts val="1800"/>
              <a:buChar char="●"/>
            </a:pPr>
            <a:r>
              <a:rPr lang="en" sz="1800" dirty="0">
                <a:solidFill>
                  <a:schemeClr val="dk1"/>
                </a:solidFill>
                <a:latin typeface="Tahoma"/>
                <a:ea typeface="Tahoma"/>
                <a:cs typeface="Tahoma"/>
                <a:sym typeface="Tahoma"/>
              </a:rPr>
              <a:t>Avoid harsh shadows and overexposure unless it’s a conscious choice</a:t>
            </a:r>
          </a:p>
          <a:p>
            <a:pPr marL="457200" indent="-342900">
              <a:lnSpc>
                <a:spcPct val="150000"/>
              </a:lnSpc>
              <a:buClr>
                <a:schemeClr val="dk1"/>
              </a:buClr>
              <a:buSzPts val="1800"/>
              <a:buFont typeface="Arial"/>
              <a:buChar char="●"/>
            </a:pPr>
            <a:r>
              <a:rPr lang="en-US" sz="1800" dirty="0"/>
              <a:t>Golden hour (sunrise/sunset) = beautiful, warm light</a:t>
            </a:r>
          </a:p>
          <a:p>
            <a:pPr marL="457200" indent="-342900">
              <a:lnSpc>
                <a:spcPct val="150000"/>
              </a:lnSpc>
              <a:buClr>
                <a:schemeClr val="dk1"/>
              </a:buClr>
              <a:buSzPts val="1800"/>
              <a:buFont typeface="Arial"/>
              <a:buChar char="●"/>
            </a:pPr>
            <a:r>
              <a:rPr lang="en-US" sz="1800" dirty="0"/>
              <a:t>Overcast days = even, gentle light (great for portraits)</a:t>
            </a:r>
            <a:endParaRPr lang="en-US" sz="1800" dirty="0">
              <a:solidFill>
                <a:srgbClr val="293739"/>
              </a:solidFill>
            </a:endParaRPr>
          </a:p>
          <a:p>
            <a:pPr marL="457200" lvl="0" indent="-342900" algn="l" rtl="0">
              <a:lnSpc>
                <a:spcPct val="115000"/>
              </a:lnSpc>
              <a:spcBef>
                <a:spcPts val="0"/>
              </a:spcBef>
              <a:spcAft>
                <a:spcPts val="0"/>
              </a:spcAft>
              <a:buClr>
                <a:schemeClr val="dk1"/>
              </a:buClr>
              <a:buSzPts val="1800"/>
              <a:buChar char="●"/>
            </a:pPr>
            <a:endParaRPr lang="en" sz="1800" dirty="0">
              <a:solidFill>
                <a:schemeClr val="dk1"/>
              </a:solidFill>
              <a:latin typeface="Tahoma"/>
              <a:ea typeface="Tahoma"/>
              <a:cs typeface="Tahoma"/>
              <a:sym typeface="Tahoma"/>
            </a:endParaRPr>
          </a:p>
        </p:txBody>
      </p:sp>
      <p:sp>
        <p:nvSpPr>
          <p:cNvPr id="166" name="Google Shape;166;p19"/>
          <p:cNvSpPr txBox="1"/>
          <p:nvPr/>
        </p:nvSpPr>
        <p:spPr>
          <a:xfrm>
            <a:off x="809242" y="161094"/>
            <a:ext cx="3598800"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US" sz="2400" b="1" dirty="0">
                <a:solidFill>
                  <a:schemeClr val="dk1"/>
                </a:solidFill>
                <a:latin typeface="Arial Black" panose="020B0A04020102020204" pitchFamily="34" charset="0"/>
              </a:rPr>
              <a:t>1. LIGHTING</a:t>
            </a:r>
            <a:endParaRPr sz="2400" b="1" dirty="0">
              <a:solidFill>
                <a:srgbClr val="293739"/>
              </a:solidFill>
            </a:endParaRPr>
          </a:p>
        </p:txBody>
      </p:sp>
      <p:sp>
        <p:nvSpPr>
          <p:cNvPr id="167" name="Google Shape;167;p19"/>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8" name="Google Shape;168;p19"/>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9" name="Google Shape;169;p19"/>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73"/>
        <p:cNvGrpSpPr/>
        <p:nvPr/>
      </p:nvGrpSpPr>
      <p:grpSpPr>
        <a:xfrm>
          <a:off x="0" y="0"/>
          <a:ext cx="0" cy="0"/>
          <a:chOff x="0" y="0"/>
          <a:chExt cx="0" cy="0"/>
        </a:xfrm>
      </p:grpSpPr>
      <p:sp>
        <p:nvSpPr>
          <p:cNvPr id="174" name="Google Shape;174;p20"/>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5" name="Google Shape;175;p20"/>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6" name="Google Shape;176;p20" descr="Silhouette of a construction site"/>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28776" r="26242"/>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9" name="Google Shape;179;p20"/>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0" name="Google Shape;180;p20"/>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1" name="Google Shape;181;p20"/>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9F9B9D36-25E5-05AE-BFF7-42D53F2FD2D5}"/>
              </a:ext>
            </a:extLst>
          </p:cNvPr>
          <p:cNvSpPr txBox="1"/>
          <p:nvPr/>
        </p:nvSpPr>
        <p:spPr>
          <a:xfrm>
            <a:off x="809242" y="161094"/>
            <a:ext cx="3598800"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US" sz="2400" b="1" dirty="0">
                <a:solidFill>
                  <a:schemeClr val="dk1"/>
                </a:solidFill>
                <a:latin typeface="Arial Black" panose="020B0A04020102020204" pitchFamily="34" charset="0"/>
              </a:rPr>
              <a:t>2. FOCUS &amp; CLARITY</a:t>
            </a:r>
            <a:endParaRPr sz="2400" b="1" dirty="0">
              <a:solidFill>
                <a:srgbClr val="293739"/>
              </a:solidFill>
            </a:endParaRPr>
          </a:p>
        </p:txBody>
      </p:sp>
      <p:sp>
        <p:nvSpPr>
          <p:cNvPr id="3" name="Google Shape;165;p19">
            <a:extLst>
              <a:ext uri="{FF2B5EF4-FFF2-40B4-BE49-F238E27FC236}">
                <a16:creationId xmlns:a16="http://schemas.microsoft.com/office/drawing/2014/main" id="{A5D77399-8B42-2531-B424-E0EED9C8184A}"/>
              </a:ext>
            </a:extLst>
          </p:cNvPr>
          <p:cNvSpPr txBox="1"/>
          <p:nvPr/>
        </p:nvSpPr>
        <p:spPr>
          <a:xfrm>
            <a:off x="572622" y="1091404"/>
            <a:ext cx="4605140" cy="3016210"/>
          </a:xfrm>
          <a:prstGeom prst="rect">
            <a:avLst/>
          </a:prstGeom>
          <a:noFill/>
          <a:ln>
            <a:noFill/>
          </a:ln>
        </p:spPr>
        <p:txBody>
          <a:bodyPr spcFirstLastPara="1" wrap="square" lIns="0" tIns="0" rIns="0" bIns="0" anchor="t" anchorCtr="0">
            <a:spAutoFit/>
          </a:bodyPr>
          <a:lstStyle/>
          <a:p>
            <a:pPr marL="457200" indent="-342900">
              <a:lnSpc>
                <a:spcPct val="150000"/>
              </a:lnSpc>
              <a:spcBef>
                <a:spcPts val="1200"/>
              </a:spcBef>
              <a:buClr>
                <a:schemeClr val="dk1"/>
              </a:buClr>
              <a:buSzPts val="1800"/>
              <a:buFont typeface="Arial"/>
              <a:buChar char="●"/>
            </a:pPr>
            <a:r>
              <a:rPr lang="en-US" sz="1800" dirty="0"/>
              <a:t>Keep your subject sharp and clear</a:t>
            </a:r>
          </a:p>
          <a:p>
            <a:pPr marL="457200" indent="-342900">
              <a:lnSpc>
                <a:spcPct val="150000"/>
              </a:lnSpc>
              <a:spcBef>
                <a:spcPts val="1200"/>
              </a:spcBef>
              <a:buClr>
                <a:schemeClr val="dk1"/>
              </a:buClr>
              <a:buSzPts val="1800"/>
              <a:buFont typeface="Arial"/>
              <a:buChar char="●"/>
            </a:pPr>
            <a:r>
              <a:rPr lang="en-US" sz="1800" dirty="0"/>
              <a:t>Use your camera's focus feature intentionally</a:t>
            </a:r>
          </a:p>
          <a:p>
            <a:pPr marL="457200" indent="-342900">
              <a:lnSpc>
                <a:spcPct val="150000"/>
              </a:lnSpc>
              <a:spcBef>
                <a:spcPts val="1200"/>
              </a:spcBef>
              <a:buClr>
                <a:schemeClr val="dk1"/>
              </a:buClr>
              <a:buSzPts val="1800"/>
              <a:buFont typeface="Arial"/>
              <a:buChar char="●"/>
            </a:pPr>
            <a:r>
              <a:rPr lang="en-US" sz="1800" dirty="0"/>
              <a:t>Blur can be artistic (shallow depth of field) but should be intentional</a:t>
            </a:r>
          </a:p>
          <a:p>
            <a:pPr marL="114300">
              <a:lnSpc>
                <a:spcPct val="150000"/>
              </a:lnSpc>
              <a:spcBef>
                <a:spcPts val="1200"/>
              </a:spcBef>
              <a:buClr>
                <a:schemeClr val="dk1"/>
              </a:buClr>
              <a:buSzPts val="1800"/>
            </a:pP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EA38DC34A7F643976987C39CDFC21B" ma:contentTypeVersion="9" ma:contentTypeDescription="Create a new document." ma:contentTypeScope="" ma:versionID="ca713bbf45cbaa815733e55f5775bee3">
  <xsd:schema xmlns:xsd="http://www.w3.org/2001/XMLSchema" xmlns:xs="http://www.w3.org/2001/XMLSchema" xmlns:p="http://schemas.microsoft.com/office/2006/metadata/properties" xmlns:ns2="3847c925-5dc8-460c-9b3c-6e741e74d928" targetNamespace="http://schemas.microsoft.com/office/2006/metadata/properties" ma:root="true" ma:fieldsID="deb94b57062e6a1575566b4261ef05af" ns2:_="">
    <xsd:import namespace="3847c925-5dc8-460c-9b3c-6e741e74d92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7c925-5dc8-460c-9b3c-6e741e74d9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3C81E9-4B5B-404F-9540-B51FE73468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47c925-5dc8-460c-9b3c-6e741e74d9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4D00F8-BD7E-43EE-9A44-02B948A7E774}">
  <ds:schemaRefs>
    <ds:schemaRef ds:uri="http://schemas.microsoft.com/office/infopath/2007/PartnerControls"/>
    <ds:schemaRef ds:uri="http://purl.org/dc/elements/1.1/"/>
    <ds:schemaRef ds:uri="http://purl.org/dc/dcmitype/"/>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3847c925-5dc8-460c-9b3c-6e741e74d928"/>
    <ds:schemaRef ds:uri="http://purl.org/dc/terms/"/>
  </ds:schemaRefs>
</ds:datastoreItem>
</file>

<file path=customXml/itemProps3.xml><?xml version="1.0" encoding="utf-8"?>
<ds:datastoreItem xmlns:ds="http://schemas.openxmlformats.org/officeDocument/2006/customXml" ds:itemID="{EB226FF6-E9FD-45FD-9F36-ECCE6AB8A64A}">
  <ds:schemaRefs>
    <ds:schemaRef ds:uri="http://schemas.microsoft.com/sharepoint/v3/contenttype/forms"/>
  </ds:schemaRefs>
</ds:datastoreItem>
</file>

<file path=docMetadata/LabelInfo.xml><?xml version="1.0" encoding="utf-8"?>
<clbl:labelList xmlns:clbl="http://schemas.microsoft.com/office/2020/mipLabelMetadata">
  <clbl:label id="{4cffc212-26a3-48b8-a1fb-1a13b4d67b2d}" enabled="0" method="" siteId="{4cffc212-26a3-48b8-a1fb-1a13b4d67b2d}" removed="1"/>
</clbl:labelList>
</file>

<file path=docProps/app.xml><?xml version="1.0" encoding="utf-8"?>
<Properties xmlns="http://schemas.openxmlformats.org/officeDocument/2006/extended-properties" xmlns:vt="http://schemas.openxmlformats.org/officeDocument/2006/docPropsVTypes">
  <TotalTime>586</TotalTime>
  <Words>5808</Words>
  <Application>Microsoft Office PowerPoint</Application>
  <PresentationFormat>On-screen Show (16:9)</PresentationFormat>
  <Paragraphs>369</Paragraphs>
  <Slides>35</Slides>
  <Notes>35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Open Sauce</vt:lpstr>
      <vt:lpstr>Calibri</vt:lpstr>
      <vt:lpstr>Wingdings</vt:lpstr>
      <vt:lpstr>Arial</vt:lpstr>
      <vt:lpstr>Arial Black</vt:lpstr>
      <vt:lpstr>Tahoma</vt:lpstr>
      <vt:lpstr>Office Theme</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Eleni Fazaki</cp:lastModifiedBy>
  <cp:revision>1</cp:revision>
  <dcterms:modified xsi:type="dcterms:W3CDTF">2025-11-10T08:39:06Z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0x0101003BEA38DC34A7F643976987C39CDFC21B</vt:lpwstr>
  </property>
</Properties>
</file>