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4"/>
    <p:sldMasterId id="2147483660" r:id="rId5"/>
    <p:sldMasterId id="2147483672" r:id="rId6"/>
  </p:sldMasterIdLst>
  <p:notesMasterIdLst>
    <p:notesMasterId r:id="rId42"/>
  </p:notesMasterIdLst>
  <p:sldIdLst>
    <p:sldId id="256" r:id="rId7"/>
    <p:sldId id="257" r:id="rId8"/>
    <p:sldId id="290" r:id="rId9"/>
    <p:sldId id="292" r:id="rId10"/>
    <p:sldId id="260" r:id="rId11"/>
    <p:sldId id="294" r:id="rId12"/>
    <p:sldId id="261" r:id="rId13"/>
    <p:sldId id="262" r:id="rId14"/>
    <p:sldId id="263" r:id="rId15"/>
    <p:sldId id="295" r:id="rId16"/>
    <p:sldId id="264" r:id="rId17"/>
    <p:sldId id="265" r:id="rId18"/>
    <p:sldId id="296" r:id="rId19"/>
    <p:sldId id="266" r:id="rId20"/>
    <p:sldId id="297" r:id="rId21"/>
    <p:sldId id="267" r:id="rId22"/>
    <p:sldId id="268" r:id="rId23"/>
    <p:sldId id="269" r:id="rId24"/>
    <p:sldId id="291" r:id="rId25"/>
    <p:sldId id="287" r:id="rId26"/>
    <p:sldId id="298" r:id="rId27"/>
    <p:sldId id="286" r:id="rId28"/>
    <p:sldId id="285" r:id="rId29"/>
    <p:sldId id="293" r:id="rId30"/>
    <p:sldId id="259" r:id="rId31"/>
    <p:sldId id="299" r:id="rId32"/>
    <p:sldId id="271" r:id="rId33"/>
    <p:sldId id="272" r:id="rId34"/>
    <p:sldId id="274" r:id="rId35"/>
    <p:sldId id="324" r:id="rId36"/>
    <p:sldId id="325" r:id="rId37"/>
    <p:sldId id="281" r:id="rId38"/>
    <p:sldId id="282" r:id="rId39"/>
    <p:sldId id="283" r:id="rId40"/>
    <p:sldId id="300" r:id="rId41"/>
  </p:sldIdLst>
  <p:sldSz cx="9144000" cy="5143500" type="screen16x9"/>
  <p:notesSz cx="6858000" cy="9144000"/>
  <p:embeddedFontLst>
    <p:embeddedFont>
      <p:font typeface="Arial Black" panose="020B0A04020102020204" pitchFamily="34" charset="0"/>
      <p:bold r:id="rId43"/>
    </p:embeddedFont>
    <p:embeddedFont>
      <p:font typeface="Open Sauce" panose="020B0604020202020204" charset="0"/>
      <p:regular r:id="rId44"/>
    </p:embeddedFont>
    <p:embeddedFont>
      <p:font typeface="Tahoma" panose="020B0604030504040204" pitchFamily="34" charset="0"/>
      <p:regular r:id="rId45"/>
      <p:bold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1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F574F3-760E-4F5D-A759-3AEEBB12EA73}" v="125" dt="2025-11-10T08:35:23.2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751" autoAdjust="0"/>
  </p:normalViewPr>
  <p:slideViewPr>
    <p:cSldViewPr snapToGrid="0">
      <p:cViewPr varScale="1">
        <p:scale>
          <a:sx n="63" d="100"/>
          <a:sy n="63" d="100"/>
        </p:scale>
        <p:origin x="38" y="61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3.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2.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4.fntdata"/><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ni Fazaki" userId="e79ce3e2-c32a-470e-ae4b-7a5903b6b1af" providerId="ADAL" clId="{45047EF2-FE5A-466E-B472-6544CAFAB347}"/>
    <pc:docChg chg="undo redo custSel addSld delSld modSld sldOrd addMainMaster">
      <pc:chgData name="Eleni Fazaki" userId="e79ce3e2-c32a-470e-ae4b-7a5903b6b1af" providerId="ADAL" clId="{45047EF2-FE5A-466E-B472-6544CAFAB347}" dt="2025-11-10T08:38:58.248" v="4910" actId="404"/>
      <pc:docMkLst>
        <pc:docMk/>
      </pc:docMkLst>
      <pc:sldChg chg="addSp delSp modSp mod">
        <pc:chgData name="Eleni Fazaki" userId="e79ce3e2-c32a-470e-ae4b-7a5903b6b1af" providerId="ADAL" clId="{45047EF2-FE5A-466E-B472-6544CAFAB347}" dt="2025-11-10T08:35:23.229" v="4881"/>
        <pc:sldMkLst>
          <pc:docMk/>
          <pc:sldMk cId="0" sldId="256"/>
        </pc:sldMkLst>
        <pc:spChg chg="add mod">
          <ac:chgData name="Eleni Fazaki" userId="e79ce3e2-c32a-470e-ae4b-7a5903b6b1af" providerId="ADAL" clId="{45047EF2-FE5A-466E-B472-6544CAFAB347}" dt="2025-11-10T08:35:23.229" v="4881"/>
          <ac:spMkLst>
            <pc:docMk/>
            <pc:sldMk cId="0" sldId="256"/>
            <ac:spMk id="2" creationId="{7C52E2EE-2BA2-6F73-861D-E79F7145F0FA}"/>
          </ac:spMkLst>
        </pc:spChg>
        <pc:spChg chg="mod">
          <ac:chgData name="Eleni Fazaki" userId="e79ce3e2-c32a-470e-ae4b-7a5903b6b1af" providerId="ADAL" clId="{45047EF2-FE5A-466E-B472-6544CAFAB347}" dt="2025-10-15T09:39:16.957" v="173" actId="1076"/>
          <ac:spMkLst>
            <pc:docMk/>
            <pc:sldMk cId="0" sldId="256"/>
            <ac:spMk id="86" creationId="{00000000-0000-0000-0000-000000000000}"/>
          </ac:spMkLst>
        </pc:spChg>
        <pc:spChg chg="mod">
          <ac:chgData name="Eleni Fazaki" userId="e79ce3e2-c32a-470e-ae4b-7a5903b6b1af" providerId="ADAL" clId="{45047EF2-FE5A-466E-B472-6544CAFAB347}" dt="2025-10-15T09:31:46.674" v="156"/>
          <ac:spMkLst>
            <pc:docMk/>
            <pc:sldMk cId="0" sldId="256"/>
            <ac:spMk id="89" creationId="{00000000-0000-0000-0000-000000000000}"/>
          </ac:spMkLst>
        </pc:spChg>
        <pc:spChg chg="mod">
          <ac:chgData name="Eleni Fazaki" userId="e79ce3e2-c32a-470e-ae4b-7a5903b6b1af" providerId="ADAL" clId="{45047EF2-FE5A-466E-B472-6544CAFAB347}" dt="2025-10-15T09:39:05.731" v="171" actId="1076"/>
          <ac:spMkLst>
            <pc:docMk/>
            <pc:sldMk cId="0" sldId="256"/>
            <ac:spMk id="90" creationId="{00000000-0000-0000-0000-000000000000}"/>
          </ac:spMkLst>
        </pc:spChg>
        <pc:grpChg chg="mod">
          <ac:chgData name="Eleni Fazaki" userId="e79ce3e2-c32a-470e-ae4b-7a5903b6b1af" providerId="ADAL" clId="{45047EF2-FE5A-466E-B472-6544CAFAB347}" dt="2025-10-15T09:38:48.249" v="169" actId="1076"/>
          <ac:grpSpMkLst>
            <pc:docMk/>
            <pc:sldMk cId="0" sldId="256"/>
            <ac:grpSpMk id="87" creationId="{00000000-0000-0000-0000-000000000000}"/>
          </ac:grpSpMkLst>
        </pc:grpChg>
      </pc:sldChg>
      <pc:sldChg chg="modSp mod modNotesTx">
        <pc:chgData name="Eleni Fazaki" userId="e79ce3e2-c32a-470e-ae4b-7a5903b6b1af" providerId="ADAL" clId="{45047EF2-FE5A-466E-B472-6544CAFAB347}" dt="2025-10-29T08:39:54.572" v="759" actId="20577"/>
        <pc:sldMkLst>
          <pc:docMk/>
          <pc:sldMk cId="0" sldId="257"/>
        </pc:sldMkLst>
        <pc:spChg chg="mod">
          <ac:chgData name="Eleni Fazaki" userId="e79ce3e2-c32a-470e-ae4b-7a5903b6b1af" providerId="ADAL" clId="{45047EF2-FE5A-466E-B472-6544CAFAB347}" dt="2025-10-29T08:38:08.415" v="680" actId="20577"/>
          <ac:spMkLst>
            <pc:docMk/>
            <pc:sldMk cId="0" sldId="257"/>
            <ac:spMk id="104" creationId="{00000000-0000-0000-0000-000000000000}"/>
          </ac:spMkLst>
        </pc:spChg>
      </pc:sldChg>
      <pc:sldChg chg="modSp mod ord modNotes">
        <pc:chgData name="Eleni Fazaki" userId="e79ce3e2-c32a-470e-ae4b-7a5903b6b1af" providerId="ADAL" clId="{45047EF2-FE5A-466E-B472-6544CAFAB347}" dt="2025-10-29T11:57:00.631" v="4266" actId="14100"/>
        <pc:sldMkLst>
          <pc:docMk/>
          <pc:sldMk cId="0" sldId="259"/>
        </pc:sldMkLst>
        <pc:spChg chg="mod">
          <ac:chgData name="Eleni Fazaki" userId="e79ce3e2-c32a-470e-ae4b-7a5903b6b1af" providerId="ADAL" clId="{45047EF2-FE5A-466E-B472-6544CAFAB347}" dt="2025-10-29T11:57:00.631" v="4266" actId="14100"/>
          <ac:spMkLst>
            <pc:docMk/>
            <pc:sldMk cId="0" sldId="259"/>
            <ac:spMk id="132" creationId="{00000000-0000-0000-0000-000000000000}"/>
          </ac:spMkLst>
        </pc:spChg>
      </pc:sldChg>
      <pc:sldChg chg="modSp mod modNotesTx">
        <pc:chgData name="Eleni Fazaki" userId="e79ce3e2-c32a-470e-ae4b-7a5903b6b1af" providerId="ADAL" clId="{45047EF2-FE5A-466E-B472-6544CAFAB347}" dt="2025-10-29T08:41:26.749" v="803" actId="20577"/>
        <pc:sldMkLst>
          <pc:docMk/>
          <pc:sldMk cId="0" sldId="260"/>
        </pc:sldMkLst>
        <pc:spChg chg="mod">
          <ac:chgData name="Eleni Fazaki" userId="e79ce3e2-c32a-470e-ae4b-7a5903b6b1af" providerId="ADAL" clId="{45047EF2-FE5A-466E-B472-6544CAFAB347}" dt="2025-10-13T08:52:19.340" v="1" actId="20577"/>
          <ac:spMkLst>
            <pc:docMk/>
            <pc:sldMk cId="0" sldId="260"/>
            <ac:spMk id="143" creationId="{00000000-0000-0000-0000-000000000000}"/>
          </ac:spMkLst>
        </pc:spChg>
      </pc:sldChg>
      <pc:sldChg chg="modSp mod modNotes modNotesTx">
        <pc:chgData name="Eleni Fazaki" userId="e79ce3e2-c32a-470e-ae4b-7a5903b6b1af" providerId="ADAL" clId="{45047EF2-FE5A-466E-B472-6544CAFAB347}" dt="2025-10-29T09:02:41.567" v="1169" actId="20577"/>
        <pc:sldMkLst>
          <pc:docMk/>
          <pc:sldMk cId="0" sldId="261"/>
        </pc:sldMkLst>
        <pc:spChg chg="mod">
          <ac:chgData name="Eleni Fazaki" userId="e79ce3e2-c32a-470e-ae4b-7a5903b6b1af" providerId="ADAL" clId="{45047EF2-FE5A-466E-B472-6544CAFAB347}" dt="2025-10-27T10:38:44.397" v="374" actId="14826"/>
          <ac:spMkLst>
            <pc:docMk/>
            <pc:sldMk cId="0" sldId="261"/>
            <ac:spMk id="152" creationId="{00000000-0000-0000-0000-000000000000}"/>
          </ac:spMkLst>
        </pc:spChg>
        <pc:spChg chg="mod">
          <ac:chgData name="Eleni Fazaki" userId="e79ce3e2-c32a-470e-ae4b-7a5903b6b1af" providerId="ADAL" clId="{45047EF2-FE5A-466E-B472-6544CAFAB347}" dt="2025-10-29T09:02:41.567" v="1169" actId="20577"/>
          <ac:spMkLst>
            <pc:docMk/>
            <pc:sldMk cId="0" sldId="261"/>
            <ac:spMk id="153" creationId="{00000000-0000-0000-0000-000000000000}"/>
          </ac:spMkLst>
        </pc:spChg>
        <pc:spChg chg="mod">
          <ac:chgData name="Eleni Fazaki" userId="e79ce3e2-c32a-470e-ae4b-7a5903b6b1af" providerId="ADAL" clId="{45047EF2-FE5A-466E-B472-6544CAFAB347}" dt="2025-10-29T08:59:07.411" v="1021" actId="6549"/>
          <ac:spMkLst>
            <pc:docMk/>
            <pc:sldMk cId="0" sldId="261"/>
            <ac:spMk id="154" creationId="{00000000-0000-0000-0000-000000000000}"/>
          </ac:spMkLst>
        </pc:spChg>
      </pc:sldChg>
      <pc:sldChg chg="modSp mod modNotesTx">
        <pc:chgData name="Eleni Fazaki" userId="e79ce3e2-c32a-470e-ae4b-7a5903b6b1af" providerId="ADAL" clId="{45047EF2-FE5A-466E-B472-6544CAFAB347}" dt="2025-10-29T09:06:25.369" v="1678" actId="6549"/>
        <pc:sldMkLst>
          <pc:docMk/>
          <pc:sldMk cId="0" sldId="262"/>
        </pc:sldMkLst>
        <pc:spChg chg="mod">
          <ac:chgData name="Eleni Fazaki" userId="e79ce3e2-c32a-470e-ae4b-7a5903b6b1af" providerId="ADAL" clId="{45047EF2-FE5A-466E-B472-6544CAFAB347}" dt="2025-10-27T10:39:54.819" v="376" actId="14826"/>
          <ac:spMkLst>
            <pc:docMk/>
            <pc:sldMk cId="0" sldId="262"/>
            <ac:spMk id="164" creationId="{00000000-0000-0000-0000-000000000000}"/>
          </ac:spMkLst>
        </pc:spChg>
        <pc:spChg chg="mod">
          <ac:chgData name="Eleni Fazaki" userId="e79ce3e2-c32a-470e-ae4b-7a5903b6b1af" providerId="ADAL" clId="{45047EF2-FE5A-466E-B472-6544CAFAB347}" dt="2025-10-29T09:05:04.655" v="1673" actId="1076"/>
          <ac:spMkLst>
            <pc:docMk/>
            <pc:sldMk cId="0" sldId="262"/>
            <ac:spMk id="165" creationId="{00000000-0000-0000-0000-000000000000}"/>
          </ac:spMkLst>
        </pc:spChg>
        <pc:spChg chg="mod">
          <ac:chgData name="Eleni Fazaki" userId="e79ce3e2-c32a-470e-ae4b-7a5903b6b1af" providerId="ADAL" clId="{45047EF2-FE5A-466E-B472-6544CAFAB347}" dt="2025-10-29T09:06:25.369" v="1678" actId="6549"/>
          <ac:spMkLst>
            <pc:docMk/>
            <pc:sldMk cId="0" sldId="262"/>
            <ac:spMk id="166" creationId="{00000000-0000-0000-0000-000000000000}"/>
          </ac:spMkLst>
        </pc:spChg>
      </pc:sldChg>
      <pc:sldChg chg="addSp delSp modSp mod modNotes modNotesTx">
        <pc:chgData name="Eleni Fazaki" userId="e79ce3e2-c32a-470e-ae4b-7a5903b6b1af" providerId="ADAL" clId="{45047EF2-FE5A-466E-B472-6544CAFAB347}" dt="2025-10-29T09:13:44.740" v="1892" actId="20577"/>
        <pc:sldMkLst>
          <pc:docMk/>
          <pc:sldMk cId="0" sldId="263"/>
        </pc:sldMkLst>
        <pc:spChg chg="add mod">
          <ac:chgData name="Eleni Fazaki" userId="e79ce3e2-c32a-470e-ae4b-7a5903b6b1af" providerId="ADAL" clId="{45047EF2-FE5A-466E-B472-6544CAFAB347}" dt="2025-10-29T09:11:11.328" v="1772" actId="20577"/>
          <ac:spMkLst>
            <pc:docMk/>
            <pc:sldMk cId="0" sldId="263"/>
            <ac:spMk id="2" creationId="{9F9B9D36-25E5-05AE-BFF7-42D53F2FD2D5}"/>
          </ac:spMkLst>
        </pc:spChg>
        <pc:spChg chg="add mod">
          <ac:chgData name="Eleni Fazaki" userId="e79ce3e2-c32a-470e-ae4b-7a5903b6b1af" providerId="ADAL" clId="{45047EF2-FE5A-466E-B472-6544CAFAB347}" dt="2025-10-29T09:09:57.670" v="1715" actId="1076"/>
          <ac:spMkLst>
            <pc:docMk/>
            <pc:sldMk cId="0" sldId="263"/>
            <ac:spMk id="3" creationId="{A5D77399-8B42-2531-B424-E0EED9C8184A}"/>
          </ac:spMkLst>
        </pc:spChg>
        <pc:spChg chg="mod modCrop">
          <ac:chgData name="Eleni Fazaki" userId="e79ce3e2-c32a-470e-ae4b-7a5903b6b1af" providerId="ADAL" clId="{45047EF2-FE5A-466E-B472-6544CAFAB347}" dt="2025-10-27T10:41:34.942" v="451" actId="18131"/>
          <ac:spMkLst>
            <pc:docMk/>
            <pc:sldMk cId="0" sldId="263"/>
            <ac:spMk id="176" creationId="{00000000-0000-0000-0000-000000000000}"/>
          </ac:spMkLst>
        </pc:spChg>
      </pc:sldChg>
      <pc:sldChg chg="addSp delSp modSp mod modNotesTx">
        <pc:chgData name="Eleni Fazaki" userId="e79ce3e2-c32a-470e-ae4b-7a5903b6b1af" providerId="ADAL" clId="{45047EF2-FE5A-466E-B472-6544CAFAB347}" dt="2025-11-10T08:37:10.662" v="4891" actId="2710"/>
        <pc:sldMkLst>
          <pc:docMk/>
          <pc:sldMk cId="0" sldId="264"/>
        </pc:sldMkLst>
        <pc:spChg chg="add mod">
          <ac:chgData name="Eleni Fazaki" userId="e79ce3e2-c32a-470e-ae4b-7a5903b6b1af" providerId="ADAL" clId="{45047EF2-FE5A-466E-B472-6544CAFAB347}" dt="2025-10-29T09:57:43.786" v="2129" actId="1076"/>
          <ac:spMkLst>
            <pc:docMk/>
            <pc:sldMk cId="0" sldId="264"/>
            <ac:spMk id="2" creationId="{1EACA39E-8029-422D-A55F-1B7C2FA5DC57}"/>
          </ac:spMkLst>
        </pc:spChg>
        <pc:spChg chg="add mod">
          <ac:chgData name="Eleni Fazaki" userId="e79ce3e2-c32a-470e-ae4b-7a5903b6b1af" providerId="ADAL" clId="{45047EF2-FE5A-466E-B472-6544CAFAB347}" dt="2025-11-10T08:36:44.355" v="4888" actId="2710"/>
          <ac:spMkLst>
            <pc:docMk/>
            <pc:sldMk cId="0" sldId="264"/>
            <ac:spMk id="3" creationId="{C593E4D9-5EE1-ED6B-826C-9A412F227447}"/>
          </ac:spMkLst>
        </pc:spChg>
        <pc:spChg chg="mod">
          <ac:chgData name="Eleni Fazaki" userId="e79ce3e2-c32a-470e-ae4b-7a5903b6b1af" providerId="ADAL" clId="{45047EF2-FE5A-466E-B472-6544CAFAB347}" dt="2025-10-29T10:05:23.586" v="2195" actId="1076"/>
          <ac:spMkLst>
            <pc:docMk/>
            <pc:sldMk cId="0" sldId="264"/>
            <ac:spMk id="186" creationId="{00000000-0000-0000-0000-000000000000}"/>
          </ac:spMkLst>
        </pc:spChg>
        <pc:spChg chg="mod">
          <ac:chgData name="Eleni Fazaki" userId="e79ce3e2-c32a-470e-ae4b-7a5903b6b1af" providerId="ADAL" clId="{45047EF2-FE5A-466E-B472-6544CAFAB347}" dt="2025-10-29T10:05:12.719" v="2194" actId="1076"/>
          <ac:spMkLst>
            <pc:docMk/>
            <pc:sldMk cId="0" sldId="264"/>
            <ac:spMk id="187" creationId="{00000000-0000-0000-0000-000000000000}"/>
          </ac:spMkLst>
        </pc:spChg>
        <pc:spChg chg="mod modCrop">
          <ac:chgData name="Eleni Fazaki" userId="e79ce3e2-c32a-470e-ae4b-7a5903b6b1af" providerId="ADAL" clId="{45047EF2-FE5A-466E-B472-6544CAFAB347}" dt="2025-11-10T08:35:42.936" v="4882" actId="14100"/>
          <ac:spMkLst>
            <pc:docMk/>
            <pc:sldMk cId="0" sldId="264"/>
            <ac:spMk id="221" creationId="{00000000-0000-0000-0000-000000000000}"/>
          </ac:spMkLst>
        </pc:spChg>
        <pc:spChg chg="mod">
          <ac:chgData name="Eleni Fazaki" userId="e79ce3e2-c32a-470e-ae4b-7a5903b6b1af" providerId="ADAL" clId="{45047EF2-FE5A-466E-B472-6544CAFAB347}" dt="2025-11-10T08:37:10.662" v="4891" actId="2710"/>
          <ac:spMkLst>
            <pc:docMk/>
            <pc:sldMk cId="0" sldId="264"/>
            <ac:spMk id="232" creationId="{00000000-0000-0000-0000-000000000000}"/>
          </ac:spMkLst>
        </pc:spChg>
      </pc:sldChg>
      <pc:sldChg chg="addSp delSp modSp mod modNotesTx">
        <pc:chgData name="Eleni Fazaki" userId="e79ce3e2-c32a-470e-ae4b-7a5903b6b1af" providerId="ADAL" clId="{45047EF2-FE5A-466E-B472-6544CAFAB347}" dt="2025-10-29T10:18:16.024" v="2604" actId="20577"/>
        <pc:sldMkLst>
          <pc:docMk/>
          <pc:sldMk cId="0" sldId="265"/>
        </pc:sldMkLst>
        <pc:spChg chg="add mod ord">
          <ac:chgData name="Eleni Fazaki" userId="e79ce3e2-c32a-470e-ae4b-7a5903b6b1af" providerId="ADAL" clId="{45047EF2-FE5A-466E-B472-6544CAFAB347}" dt="2025-10-29T10:05:55.144" v="2199" actId="166"/>
          <ac:spMkLst>
            <pc:docMk/>
            <pc:sldMk cId="0" sldId="265"/>
            <ac:spMk id="2" creationId="{37A548F6-BDEB-DBC4-6ECF-2966C0C4E0C0}"/>
          </ac:spMkLst>
        </pc:spChg>
        <pc:spChg chg="add mod ord">
          <ac:chgData name="Eleni Fazaki" userId="e79ce3e2-c32a-470e-ae4b-7a5903b6b1af" providerId="ADAL" clId="{45047EF2-FE5A-466E-B472-6544CAFAB347}" dt="2025-10-29T10:09:46.544" v="2368" actId="167"/>
          <ac:spMkLst>
            <pc:docMk/>
            <pc:sldMk cId="0" sldId="265"/>
            <ac:spMk id="3" creationId="{953E12B2-EAF3-95CD-B089-9370897E9E2E}"/>
          </ac:spMkLst>
        </pc:spChg>
        <pc:spChg chg="add mod ord">
          <ac:chgData name="Eleni Fazaki" userId="e79ce3e2-c32a-470e-ae4b-7a5903b6b1af" providerId="ADAL" clId="{45047EF2-FE5A-466E-B472-6544CAFAB347}" dt="2025-10-29T10:09:38.946" v="2367" actId="167"/>
          <ac:spMkLst>
            <pc:docMk/>
            <pc:sldMk cId="0" sldId="265"/>
            <ac:spMk id="4" creationId="{976B39BF-9E46-2FAF-3355-C7938B0F55D9}"/>
          </ac:spMkLst>
        </pc:spChg>
        <pc:spChg chg="mod ord">
          <ac:chgData name="Eleni Fazaki" userId="e79ce3e2-c32a-470e-ae4b-7a5903b6b1af" providerId="ADAL" clId="{45047EF2-FE5A-466E-B472-6544CAFAB347}" dt="2025-10-29T10:10:01.339" v="2369" actId="1076"/>
          <ac:spMkLst>
            <pc:docMk/>
            <pc:sldMk cId="0" sldId="265"/>
            <ac:spMk id="307" creationId="{00000000-0000-0000-0000-000000000000}"/>
          </ac:spMkLst>
        </pc:spChg>
      </pc:sldChg>
      <pc:sldChg chg="addSp delSp modSp mod modNotes modNotesTx">
        <pc:chgData name="Eleni Fazaki" userId="e79ce3e2-c32a-470e-ae4b-7a5903b6b1af" providerId="ADAL" clId="{45047EF2-FE5A-466E-B472-6544CAFAB347}" dt="2025-10-29T11:00:05.341" v="3333" actId="20577"/>
        <pc:sldMkLst>
          <pc:docMk/>
          <pc:sldMk cId="0" sldId="266"/>
        </pc:sldMkLst>
        <pc:spChg chg="mod topLvl">
          <ac:chgData name="Eleni Fazaki" userId="e79ce3e2-c32a-470e-ae4b-7a5903b6b1af" providerId="ADAL" clId="{45047EF2-FE5A-466E-B472-6544CAFAB347}" dt="2025-10-27T10:51:11.684" v="574" actId="165"/>
          <ac:spMkLst>
            <pc:docMk/>
            <pc:sldMk cId="0" sldId="266"/>
            <ac:spMk id="336" creationId="{00000000-0000-0000-0000-000000000000}"/>
          </ac:spMkLst>
        </pc:spChg>
        <pc:spChg chg="mod topLvl">
          <ac:chgData name="Eleni Fazaki" userId="e79ce3e2-c32a-470e-ae4b-7a5903b6b1af" providerId="ADAL" clId="{45047EF2-FE5A-466E-B472-6544CAFAB347}" dt="2025-10-27T10:51:11.684" v="574" actId="165"/>
          <ac:spMkLst>
            <pc:docMk/>
            <pc:sldMk cId="0" sldId="266"/>
            <ac:spMk id="337" creationId="{00000000-0000-0000-0000-000000000000}"/>
          </ac:spMkLst>
        </pc:spChg>
        <pc:spChg chg="mod topLvl modCrop">
          <ac:chgData name="Eleni Fazaki" userId="e79ce3e2-c32a-470e-ae4b-7a5903b6b1af" providerId="ADAL" clId="{45047EF2-FE5A-466E-B472-6544CAFAB347}" dt="2025-10-29T10:47:46.052" v="3044" actId="18131"/>
          <ac:spMkLst>
            <pc:docMk/>
            <pc:sldMk cId="0" sldId="266"/>
            <ac:spMk id="338" creationId="{00000000-0000-0000-0000-000000000000}"/>
          </ac:spMkLst>
        </pc:spChg>
        <pc:spChg chg="mod">
          <ac:chgData name="Eleni Fazaki" userId="e79ce3e2-c32a-470e-ae4b-7a5903b6b1af" providerId="ADAL" clId="{45047EF2-FE5A-466E-B472-6544CAFAB347}" dt="2025-10-29T10:54:07.770" v="3114" actId="20577"/>
          <ac:spMkLst>
            <pc:docMk/>
            <pc:sldMk cId="0" sldId="266"/>
            <ac:spMk id="339" creationId="{00000000-0000-0000-0000-000000000000}"/>
          </ac:spMkLst>
        </pc:spChg>
        <pc:spChg chg="mod">
          <ac:chgData name="Eleni Fazaki" userId="e79ce3e2-c32a-470e-ae4b-7a5903b6b1af" providerId="ADAL" clId="{45047EF2-FE5A-466E-B472-6544CAFAB347}" dt="2025-10-29T10:48:21.817" v="3050" actId="1076"/>
          <ac:spMkLst>
            <pc:docMk/>
            <pc:sldMk cId="0" sldId="266"/>
            <ac:spMk id="342" creationId="{00000000-0000-0000-0000-000000000000}"/>
          </ac:spMkLst>
        </pc:spChg>
        <pc:spChg chg="mod">
          <ac:chgData name="Eleni Fazaki" userId="e79ce3e2-c32a-470e-ae4b-7a5903b6b1af" providerId="ADAL" clId="{45047EF2-FE5A-466E-B472-6544CAFAB347}" dt="2025-10-29T10:26:32.166" v="2989" actId="1076"/>
          <ac:spMkLst>
            <pc:docMk/>
            <pc:sldMk cId="0" sldId="266"/>
            <ac:spMk id="343" creationId="{00000000-0000-0000-0000-000000000000}"/>
          </ac:spMkLst>
        </pc:spChg>
      </pc:sldChg>
      <pc:sldChg chg="addSp delSp modSp mod modNotesTx">
        <pc:chgData name="Eleni Fazaki" userId="e79ce3e2-c32a-470e-ae4b-7a5903b6b1af" providerId="ADAL" clId="{45047EF2-FE5A-466E-B472-6544CAFAB347}" dt="2025-10-29T11:18:00.739" v="3558" actId="20577"/>
        <pc:sldMkLst>
          <pc:docMk/>
          <pc:sldMk cId="0" sldId="267"/>
        </pc:sldMkLst>
        <pc:spChg chg="add mod ord">
          <ac:chgData name="Eleni Fazaki" userId="e79ce3e2-c32a-470e-ae4b-7a5903b6b1af" providerId="ADAL" clId="{45047EF2-FE5A-466E-B472-6544CAFAB347}" dt="2025-10-29T11:04:52.558" v="3370" actId="167"/>
          <ac:spMkLst>
            <pc:docMk/>
            <pc:sldMk cId="0" sldId="267"/>
            <ac:spMk id="3" creationId="{4A6237C6-FB5F-FE9F-48F3-F2C830692F04}"/>
          </ac:spMkLst>
        </pc:spChg>
        <pc:spChg chg="add mod">
          <ac:chgData name="Eleni Fazaki" userId="e79ce3e2-c32a-470e-ae4b-7a5903b6b1af" providerId="ADAL" clId="{45047EF2-FE5A-466E-B472-6544CAFAB347}" dt="2025-10-29T11:15:40.807" v="3523" actId="1076"/>
          <ac:spMkLst>
            <pc:docMk/>
            <pc:sldMk cId="0" sldId="267"/>
            <ac:spMk id="4" creationId="{6408C2DB-104C-F47F-3A5F-C927FD3FF8BD}"/>
          </ac:spMkLst>
        </pc:spChg>
        <pc:spChg chg="mod">
          <ac:chgData name="Eleni Fazaki" userId="e79ce3e2-c32a-470e-ae4b-7a5903b6b1af" providerId="ADAL" clId="{45047EF2-FE5A-466E-B472-6544CAFAB347}" dt="2025-10-29T11:05:08.051" v="3373" actId="14100"/>
          <ac:spMkLst>
            <pc:docMk/>
            <pc:sldMk cId="0" sldId="267"/>
            <ac:spMk id="353" creationId="{00000000-0000-0000-0000-000000000000}"/>
          </ac:spMkLst>
        </pc:spChg>
        <pc:spChg chg="mod">
          <ac:chgData name="Eleni Fazaki" userId="e79ce3e2-c32a-470e-ae4b-7a5903b6b1af" providerId="ADAL" clId="{45047EF2-FE5A-466E-B472-6544CAFAB347}" dt="2025-10-29T11:15:24.537" v="3520" actId="2710"/>
          <ac:spMkLst>
            <pc:docMk/>
            <pc:sldMk cId="0" sldId="267"/>
            <ac:spMk id="356" creationId="{00000000-0000-0000-0000-000000000000}"/>
          </ac:spMkLst>
        </pc:spChg>
        <pc:picChg chg="add mod">
          <ac:chgData name="Eleni Fazaki" userId="e79ce3e2-c32a-470e-ae4b-7a5903b6b1af" providerId="ADAL" clId="{45047EF2-FE5A-466E-B472-6544CAFAB347}" dt="2025-10-27T10:53:29.183" v="635" actId="14100"/>
          <ac:picMkLst>
            <pc:docMk/>
            <pc:sldMk cId="0" sldId="267"/>
            <ac:picMk id="2" creationId="{D13359BF-0DBD-1AB4-8F75-4AB25D112293}"/>
          </ac:picMkLst>
        </pc:picChg>
      </pc:sldChg>
      <pc:sldChg chg="addSp delSp modSp mod modNotesTx">
        <pc:chgData name="Eleni Fazaki" userId="e79ce3e2-c32a-470e-ae4b-7a5903b6b1af" providerId="ADAL" clId="{45047EF2-FE5A-466E-B472-6544CAFAB347}" dt="2025-11-10T08:37:46.068" v="4892" actId="14100"/>
        <pc:sldMkLst>
          <pc:docMk/>
          <pc:sldMk cId="0" sldId="268"/>
        </pc:sldMkLst>
        <pc:spChg chg="add mod">
          <ac:chgData name="Eleni Fazaki" userId="e79ce3e2-c32a-470e-ae4b-7a5903b6b1af" providerId="ADAL" clId="{45047EF2-FE5A-466E-B472-6544CAFAB347}" dt="2025-10-29T11:26:52.451" v="3736" actId="113"/>
          <ac:spMkLst>
            <pc:docMk/>
            <pc:sldMk cId="0" sldId="268"/>
            <ac:spMk id="2" creationId="{1016A544-2DE5-4207-9932-69AF45A834D4}"/>
          </ac:spMkLst>
        </pc:spChg>
        <pc:spChg chg="mod">
          <ac:chgData name="Eleni Fazaki" userId="e79ce3e2-c32a-470e-ae4b-7a5903b6b1af" providerId="ADAL" clId="{45047EF2-FE5A-466E-B472-6544CAFAB347}" dt="2025-11-10T08:37:46.068" v="4892" actId="14100"/>
          <ac:spMkLst>
            <pc:docMk/>
            <pc:sldMk cId="0" sldId="268"/>
            <ac:spMk id="366" creationId="{00000000-0000-0000-0000-000000000000}"/>
          </ac:spMkLst>
        </pc:spChg>
        <pc:spChg chg="mod">
          <ac:chgData name="Eleni Fazaki" userId="e79ce3e2-c32a-470e-ae4b-7a5903b6b1af" providerId="ADAL" clId="{45047EF2-FE5A-466E-B472-6544CAFAB347}" dt="2025-10-29T11:19:22.371" v="3567" actId="1076"/>
          <ac:spMkLst>
            <pc:docMk/>
            <pc:sldMk cId="0" sldId="268"/>
            <ac:spMk id="367" creationId="{00000000-0000-0000-0000-000000000000}"/>
          </ac:spMkLst>
        </pc:spChg>
        <pc:spChg chg="mod">
          <ac:chgData name="Eleni Fazaki" userId="e79ce3e2-c32a-470e-ae4b-7a5903b6b1af" providerId="ADAL" clId="{45047EF2-FE5A-466E-B472-6544CAFAB347}" dt="2025-10-29T11:22:48.750" v="3664" actId="6549"/>
          <ac:spMkLst>
            <pc:docMk/>
            <pc:sldMk cId="0" sldId="268"/>
            <ac:spMk id="370" creationId="{00000000-0000-0000-0000-000000000000}"/>
          </ac:spMkLst>
        </pc:spChg>
      </pc:sldChg>
      <pc:sldChg chg="addSp delSp modSp mod modNotes modNotesTx">
        <pc:chgData name="Eleni Fazaki" userId="e79ce3e2-c32a-470e-ae4b-7a5903b6b1af" providerId="ADAL" clId="{45047EF2-FE5A-466E-B472-6544CAFAB347}" dt="2025-10-29T11:32:31.174" v="3808" actId="114"/>
        <pc:sldMkLst>
          <pc:docMk/>
          <pc:sldMk cId="0" sldId="269"/>
        </pc:sldMkLst>
        <pc:spChg chg="mod modCrop">
          <ac:chgData name="Eleni Fazaki" userId="e79ce3e2-c32a-470e-ae4b-7a5903b6b1af" providerId="ADAL" clId="{45047EF2-FE5A-466E-B472-6544CAFAB347}" dt="2025-10-27T10:47:56.637" v="543" actId="14100"/>
          <ac:spMkLst>
            <pc:docMk/>
            <pc:sldMk cId="0" sldId="269"/>
            <ac:spMk id="380" creationId="{00000000-0000-0000-0000-000000000000}"/>
          </ac:spMkLst>
        </pc:spChg>
        <pc:spChg chg="mod">
          <ac:chgData name="Eleni Fazaki" userId="e79ce3e2-c32a-470e-ae4b-7a5903b6b1af" providerId="ADAL" clId="{45047EF2-FE5A-466E-B472-6544CAFAB347}" dt="2025-10-29T11:27:25.266" v="3764" actId="20577"/>
          <ac:spMkLst>
            <pc:docMk/>
            <pc:sldMk cId="0" sldId="269"/>
            <ac:spMk id="381" creationId="{00000000-0000-0000-0000-000000000000}"/>
          </ac:spMkLst>
        </pc:spChg>
        <pc:spChg chg="mod">
          <ac:chgData name="Eleni Fazaki" userId="e79ce3e2-c32a-470e-ae4b-7a5903b6b1af" providerId="ADAL" clId="{45047EF2-FE5A-466E-B472-6544CAFAB347}" dt="2025-10-29T11:28:05.013" v="3771" actId="1076"/>
          <ac:spMkLst>
            <pc:docMk/>
            <pc:sldMk cId="0" sldId="269"/>
            <ac:spMk id="384" creationId="{00000000-0000-0000-0000-000000000000}"/>
          </ac:spMkLst>
        </pc:spChg>
      </pc:sldChg>
      <pc:sldChg chg="delSp modSp mod ord modNotesTx">
        <pc:chgData name="Eleni Fazaki" userId="e79ce3e2-c32a-470e-ae4b-7a5903b6b1af" providerId="ADAL" clId="{45047EF2-FE5A-466E-B472-6544CAFAB347}" dt="2025-10-29T12:12:29.254" v="4571" actId="6549"/>
        <pc:sldMkLst>
          <pc:docMk/>
          <pc:sldMk cId="0" sldId="271"/>
        </pc:sldMkLst>
        <pc:spChg chg="mod">
          <ac:chgData name="Eleni Fazaki" userId="e79ce3e2-c32a-470e-ae4b-7a5903b6b1af" providerId="ADAL" clId="{45047EF2-FE5A-466E-B472-6544CAFAB347}" dt="2025-10-29T12:05:11.723" v="4412" actId="1076"/>
          <ac:spMkLst>
            <pc:docMk/>
            <pc:sldMk cId="0" sldId="271"/>
            <ac:spMk id="402" creationId="{00000000-0000-0000-0000-000000000000}"/>
          </ac:spMkLst>
        </pc:spChg>
        <pc:spChg chg="mod">
          <ac:chgData name="Eleni Fazaki" userId="e79ce3e2-c32a-470e-ae4b-7a5903b6b1af" providerId="ADAL" clId="{45047EF2-FE5A-466E-B472-6544CAFAB347}" dt="2025-10-29T12:09:35.802" v="4562" actId="6549"/>
          <ac:spMkLst>
            <pc:docMk/>
            <pc:sldMk cId="0" sldId="271"/>
            <ac:spMk id="403" creationId="{00000000-0000-0000-0000-000000000000}"/>
          </ac:spMkLst>
        </pc:spChg>
        <pc:spChg chg="mod">
          <ac:chgData name="Eleni Fazaki" userId="e79ce3e2-c32a-470e-ae4b-7a5903b6b1af" providerId="ADAL" clId="{45047EF2-FE5A-466E-B472-6544CAFAB347}" dt="2025-10-29T11:59:32.115" v="4293" actId="1076"/>
          <ac:spMkLst>
            <pc:docMk/>
            <pc:sldMk cId="0" sldId="271"/>
            <ac:spMk id="404" creationId="{00000000-0000-0000-0000-000000000000}"/>
          </ac:spMkLst>
        </pc:spChg>
      </pc:sldChg>
      <pc:sldChg chg="modSp mod ord">
        <pc:chgData name="Eleni Fazaki" userId="e79ce3e2-c32a-470e-ae4b-7a5903b6b1af" providerId="ADAL" clId="{45047EF2-FE5A-466E-B472-6544CAFAB347}" dt="2025-10-15T10:17:01.704" v="340"/>
        <pc:sldMkLst>
          <pc:docMk/>
          <pc:sldMk cId="0" sldId="272"/>
        </pc:sldMkLst>
        <pc:spChg chg="mod">
          <ac:chgData name="Eleni Fazaki" userId="e79ce3e2-c32a-470e-ae4b-7a5903b6b1af" providerId="ADAL" clId="{45047EF2-FE5A-466E-B472-6544CAFAB347}" dt="2025-10-13T09:05:55.225" v="53" actId="20577"/>
          <ac:spMkLst>
            <pc:docMk/>
            <pc:sldMk cId="0" sldId="272"/>
            <ac:spMk id="413" creationId="{00000000-0000-0000-0000-000000000000}"/>
          </ac:spMkLst>
        </pc:spChg>
      </pc:sldChg>
      <pc:sldChg chg="modSp mod ord modNotesTx">
        <pc:chgData name="Eleni Fazaki" userId="e79ce3e2-c32a-470e-ae4b-7a5903b6b1af" providerId="ADAL" clId="{45047EF2-FE5A-466E-B472-6544CAFAB347}" dt="2025-10-29T12:18:11.754" v="4641" actId="113"/>
        <pc:sldMkLst>
          <pc:docMk/>
          <pc:sldMk cId="0" sldId="274"/>
        </pc:sldMkLst>
        <pc:spChg chg="mod">
          <ac:chgData name="Eleni Fazaki" userId="e79ce3e2-c32a-470e-ae4b-7a5903b6b1af" providerId="ADAL" clId="{45047EF2-FE5A-466E-B472-6544CAFAB347}" dt="2025-10-29T12:17:41.688" v="4628" actId="2710"/>
          <ac:spMkLst>
            <pc:docMk/>
            <pc:sldMk cId="0" sldId="274"/>
            <ac:spMk id="436" creationId="{00000000-0000-0000-0000-000000000000}"/>
          </ac:spMkLst>
        </pc:spChg>
        <pc:spChg chg="mod">
          <ac:chgData name="Eleni Fazaki" userId="e79ce3e2-c32a-470e-ae4b-7a5903b6b1af" providerId="ADAL" clId="{45047EF2-FE5A-466E-B472-6544CAFAB347}" dt="2025-10-29T12:15:28.815" v="4583" actId="2711"/>
          <ac:spMkLst>
            <pc:docMk/>
            <pc:sldMk cId="0" sldId="274"/>
            <ac:spMk id="437" creationId="{00000000-0000-0000-0000-000000000000}"/>
          </ac:spMkLst>
        </pc:spChg>
        <pc:grpChg chg="mod">
          <ac:chgData name="Eleni Fazaki" userId="e79ce3e2-c32a-470e-ae4b-7a5903b6b1af" providerId="ADAL" clId="{45047EF2-FE5A-466E-B472-6544CAFAB347}" dt="2025-10-29T12:15:18.042" v="4580" actId="1076"/>
          <ac:grpSpMkLst>
            <pc:docMk/>
            <pc:sldMk cId="0" sldId="274"/>
            <ac:grpSpMk id="435" creationId="{00000000-0000-0000-0000-000000000000}"/>
          </ac:grpSpMkLst>
        </pc:grpChg>
      </pc:sldChg>
      <pc:sldChg chg="addSp delSp modSp mod modNotes">
        <pc:chgData name="Eleni Fazaki" userId="e79ce3e2-c32a-470e-ae4b-7a5903b6b1af" providerId="ADAL" clId="{45047EF2-FE5A-466E-B472-6544CAFAB347}" dt="2025-10-27T07:23:39.512" v="371" actId="1076"/>
        <pc:sldMkLst>
          <pc:docMk/>
          <pc:sldMk cId="0" sldId="281"/>
        </pc:sldMkLst>
        <pc:spChg chg="mod">
          <ac:chgData name="Eleni Fazaki" userId="e79ce3e2-c32a-470e-ae4b-7a5903b6b1af" providerId="ADAL" clId="{45047EF2-FE5A-466E-B472-6544CAFAB347}" dt="2025-10-27T07:23:15.727" v="366" actId="20577"/>
          <ac:spMkLst>
            <pc:docMk/>
            <pc:sldMk cId="0" sldId="281"/>
            <ac:spMk id="534" creationId="{00000000-0000-0000-0000-000000000000}"/>
          </ac:spMkLst>
        </pc:spChg>
        <pc:picChg chg="add mod">
          <ac:chgData name="Eleni Fazaki" userId="e79ce3e2-c32a-470e-ae4b-7a5903b6b1af" providerId="ADAL" clId="{45047EF2-FE5A-466E-B472-6544CAFAB347}" dt="2025-10-27T07:23:39.512" v="371" actId="1076"/>
          <ac:picMkLst>
            <pc:docMk/>
            <pc:sldMk cId="0" sldId="281"/>
            <ac:picMk id="4" creationId="{0276ED9B-8ED5-D5A0-C4F7-1080F208CB77}"/>
          </ac:picMkLst>
        </pc:picChg>
      </pc:sldChg>
      <pc:sldChg chg="modSp mod ord modNotesTx">
        <pc:chgData name="Eleni Fazaki" userId="e79ce3e2-c32a-470e-ae4b-7a5903b6b1af" providerId="ADAL" clId="{45047EF2-FE5A-466E-B472-6544CAFAB347}" dt="2025-10-29T12:27:48.510" v="4806"/>
        <pc:sldMkLst>
          <pc:docMk/>
          <pc:sldMk cId="3102925506" sldId="285"/>
        </pc:sldMkLst>
        <pc:spChg chg="mod">
          <ac:chgData name="Eleni Fazaki" userId="e79ce3e2-c32a-470e-ae4b-7a5903b6b1af" providerId="ADAL" clId="{45047EF2-FE5A-466E-B472-6544CAFAB347}" dt="2025-10-13T09:09:49.008" v="74" actId="403"/>
          <ac:spMkLst>
            <pc:docMk/>
            <pc:sldMk cId="3102925506" sldId="285"/>
            <ac:spMk id="437" creationId="{ADDA3F97-AC8C-374E-12BF-8BF4CE275AC6}"/>
          </ac:spMkLst>
        </pc:spChg>
        <pc:grpChg chg="mod">
          <ac:chgData name="Eleni Fazaki" userId="e79ce3e2-c32a-470e-ae4b-7a5903b6b1af" providerId="ADAL" clId="{45047EF2-FE5A-466E-B472-6544CAFAB347}" dt="2025-10-13T09:41:38.487" v="146" actId="1076"/>
          <ac:grpSpMkLst>
            <pc:docMk/>
            <pc:sldMk cId="3102925506" sldId="285"/>
            <ac:grpSpMk id="435" creationId="{A11B04AD-5876-FC75-D40A-42551BF2C13F}"/>
          </ac:grpSpMkLst>
        </pc:grpChg>
      </pc:sldChg>
      <pc:sldChg chg="modSp mod ord modNotesTx">
        <pc:chgData name="Eleni Fazaki" userId="e79ce3e2-c32a-470e-ae4b-7a5903b6b1af" providerId="ADAL" clId="{45047EF2-FE5A-466E-B472-6544CAFAB347}" dt="2025-10-29T12:27:43.305" v="4804"/>
        <pc:sldMkLst>
          <pc:docMk/>
          <pc:sldMk cId="2645909172" sldId="286"/>
        </pc:sldMkLst>
        <pc:spChg chg="mod">
          <ac:chgData name="Eleni Fazaki" userId="e79ce3e2-c32a-470e-ae4b-7a5903b6b1af" providerId="ADAL" clId="{45047EF2-FE5A-466E-B472-6544CAFAB347}" dt="2025-10-13T09:41:47.299" v="147" actId="1076"/>
          <ac:spMkLst>
            <pc:docMk/>
            <pc:sldMk cId="2645909172" sldId="286"/>
            <ac:spMk id="437" creationId="{9E21BDCD-01D5-D69F-9D05-E321A73EC784}"/>
          </ac:spMkLst>
        </pc:spChg>
        <pc:grpChg chg="mod">
          <ac:chgData name="Eleni Fazaki" userId="e79ce3e2-c32a-470e-ae4b-7a5903b6b1af" providerId="ADAL" clId="{45047EF2-FE5A-466E-B472-6544CAFAB347}" dt="2025-10-13T09:41:50.655" v="148" actId="1076"/>
          <ac:grpSpMkLst>
            <pc:docMk/>
            <pc:sldMk cId="2645909172" sldId="286"/>
            <ac:grpSpMk id="435" creationId="{2113F591-253E-9CA5-C70E-38AD66CC1068}"/>
          </ac:grpSpMkLst>
        </pc:grpChg>
      </pc:sldChg>
      <pc:sldChg chg="modSp mod modNotesTx">
        <pc:chgData name="Eleni Fazaki" userId="e79ce3e2-c32a-470e-ae4b-7a5903b6b1af" providerId="ADAL" clId="{45047EF2-FE5A-466E-B472-6544CAFAB347}" dt="2025-10-29T11:45:10.035" v="4142"/>
        <pc:sldMkLst>
          <pc:docMk/>
          <pc:sldMk cId="3914477600" sldId="287"/>
        </pc:sldMkLst>
        <pc:spChg chg="mod">
          <ac:chgData name="Eleni Fazaki" userId="e79ce3e2-c32a-470e-ae4b-7a5903b6b1af" providerId="ADAL" clId="{45047EF2-FE5A-466E-B472-6544CAFAB347}" dt="2025-10-29T11:40:36.209" v="4006" actId="1076"/>
          <ac:spMkLst>
            <pc:docMk/>
            <pc:sldMk cId="3914477600" sldId="287"/>
            <ac:spMk id="392" creationId="{B826AC34-502A-C1FD-95F6-90AF0BE0A229}"/>
          </ac:spMkLst>
        </pc:spChg>
        <pc:spChg chg="mod">
          <ac:chgData name="Eleni Fazaki" userId="e79ce3e2-c32a-470e-ae4b-7a5903b6b1af" providerId="ADAL" clId="{45047EF2-FE5A-466E-B472-6544CAFAB347}" dt="2025-10-29T11:44:38.400" v="4141" actId="403"/>
          <ac:spMkLst>
            <pc:docMk/>
            <pc:sldMk cId="3914477600" sldId="287"/>
            <ac:spMk id="393" creationId="{10F6DF3B-FA75-94A0-87B1-690D1F8D8624}"/>
          </ac:spMkLst>
        </pc:spChg>
        <pc:spChg chg="mod">
          <ac:chgData name="Eleni Fazaki" userId="e79ce3e2-c32a-470e-ae4b-7a5903b6b1af" providerId="ADAL" clId="{45047EF2-FE5A-466E-B472-6544CAFAB347}" dt="2025-10-29T11:43:36.639" v="4139" actId="1076"/>
          <ac:spMkLst>
            <pc:docMk/>
            <pc:sldMk cId="3914477600" sldId="287"/>
            <ac:spMk id="394" creationId="{D085D9DB-EDF0-6D10-9ADC-E60FE31D5B9C}"/>
          </ac:spMkLst>
        </pc:spChg>
        <pc:spChg chg="mod">
          <ac:chgData name="Eleni Fazaki" userId="e79ce3e2-c32a-470e-ae4b-7a5903b6b1af" providerId="ADAL" clId="{45047EF2-FE5A-466E-B472-6544CAFAB347}" dt="2025-10-29T11:43:24.211" v="4137" actId="14100"/>
          <ac:spMkLst>
            <pc:docMk/>
            <pc:sldMk cId="3914477600" sldId="287"/>
            <ac:spMk id="395" creationId="{ADD2D028-F216-7AD2-69CF-285EEAE9E3CA}"/>
          </ac:spMkLst>
        </pc:spChg>
      </pc:sldChg>
      <pc:sldChg chg="modSp mod">
        <pc:chgData name="Eleni Fazaki" userId="e79ce3e2-c32a-470e-ae4b-7a5903b6b1af" providerId="ADAL" clId="{45047EF2-FE5A-466E-B472-6544CAFAB347}" dt="2025-10-13T08:52:05.240" v="0" actId="14100"/>
        <pc:sldMkLst>
          <pc:docMk/>
          <pc:sldMk cId="0" sldId="290"/>
        </pc:sldMkLst>
        <pc:spChg chg="mod">
          <ac:chgData name="Eleni Fazaki" userId="e79ce3e2-c32a-470e-ae4b-7a5903b6b1af" providerId="ADAL" clId="{45047EF2-FE5A-466E-B472-6544CAFAB347}" dt="2025-10-13T08:52:05.240" v="0" actId="14100"/>
          <ac:spMkLst>
            <pc:docMk/>
            <pc:sldMk cId="0" sldId="290"/>
            <ac:spMk id="93" creationId="{00000000-0000-0000-0000-000000000000}"/>
          </ac:spMkLst>
        </pc:spChg>
      </pc:sldChg>
      <pc:sldChg chg="addSp modSp add mod modNotesTx">
        <pc:chgData name="Eleni Fazaki" userId="e79ce3e2-c32a-470e-ae4b-7a5903b6b1af" providerId="ADAL" clId="{45047EF2-FE5A-466E-B472-6544CAFAB347}" dt="2025-11-10T08:38:30.290" v="4896" actId="1076"/>
        <pc:sldMkLst>
          <pc:docMk/>
          <pc:sldMk cId="2825835079" sldId="291"/>
        </pc:sldMkLst>
        <pc:spChg chg="mod">
          <ac:chgData name="Eleni Fazaki" userId="e79ce3e2-c32a-470e-ae4b-7a5903b6b1af" providerId="ADAL" clId="{45047EF2-FE5A-466E-B472-6544CAFAB347}" dt="2025-10-29T11:35:49.478" v="3813" actId="1076"/>
          <ac:spMkLst>
            <pc:docMk/>
            <pc:sldMk cId="2825835079" sldId="291"/>
            <ac:spMk id="8" creationId="{00000000-0000-0000-0000-000000000000}"/>
          </ac:spMkLst>
        </pc:spChg>
        <pc:spChg chg="mod">
          <ac:chgData name="Eleni Fazaki" userId="e79ce3e2-c32a-470e-ae4b-7a5903b6b1af" providerId="ADAL" clId="{45047EF2-FE5A-466E-B472-6544CAFAB347}" dt="2025-10-29T11:35:43.223" v="3812" actId="404"/>
          <ac:spMkLst>
            <pc:docMk/>
            <pc:sldMk cId="2825835079" sldId="291"/>
            <ac:spMk id="9" creationId="{00000000-0000-0000-0000-000000000000}"/>
          </ac:spMkLst>
        </pc:spChg>
        <pc:spChg chg="mod">
          <ac:chgData name="Eleni Fazaki" userId="e79ce3e2-c32a-470e-ae4b-7a5903b6b1af" providerId="ADAL" clId="{45047EF2-FE5A-466E-B472-6544CAFAB347}" dt="2025-10-29T11:36:21.072" v="3816" actId="20577"/>
          <ac:spMkLst>
            <pc:docMk/>
            <pc:sldMk cId="2825835079" sldId="291"/>
            <ac:spMk id="13" creationId="{00000000-0000-0000-0000-000000000000}"/>
          </ac:spMkLst>
        </pc:spChg>
        <pc:spChg chg="add mod">
          <ac:chgData name="Eleni Fazaki" userId="e79ce3e2-c32a-470e-ae4b-7a5903b6b1af" providerId="ADAL" clId="{45047EF2-FE5A-466E-B472-6544CAFAB347}" dt="2025-10-29T11:36:55.432" v="3818" actId="1076"/>
          <ac:spMkLst>
            <pc:docMk/>
            <pc:sldMk cId="2825835079" sldId="291"/>
            <ac:spMk id="14" creationId="{225FAB85-F036-C102-8F02-544455E29104}"/>
          </ac:spMkLst>
        </pc:spChg>
        <pc:spChg chg="add mod">
          <ac:chgData name="Eleni Fazaki" userId="e79ce3e2-c32a-470e-ae4b-7a5903b6b1af" providerId="ADAL" clId="{45047EF2-FE5A-466E-B472-6544CAFAB347}" dt="2025-10-29T11:37:31.038" v="3823" actId="403"/>
          <ac:spMkLst>
            <pc:docMk/>
            <pc:sldMk cId="2825835079" sldId="291"/>
            <ac:spMk id="16" creationId="{5343624C-13EF-0EEC-1E39-338E5BFA0601}"/>
          </ac:spMkLst>
        </pc:spChg>
        <pc:grpChg chg="mod">
          <ac:chgData name="Eleni Fazaki" userId="e79ce3e2-c32a-470e-ae4b-7a5903b6b1af" providerId="ADAL" clId="{45047EF2-FE5A-466E-B472-6544CAFAB347}" dt="2025-11-10T08:38:21.303" v="4894" actId="1076"/>
          <ac:grpSpMkLst>
            <pc:docMk/>
            <pc:sldMk cId="2825835079" sldId="291"/>
            <ac:grpSpMk id="2" creationId="{00000000-0000-0000-0000-000000000000}"/>
          </ac:grpSpMkLst>
        </pc:grpChg>
        <pc:grpChg chg="mod">
          <ac:chgData name="Eleni Fazaki" userId="e79ce3e2-c32a-470e-ae4b-7a5903b6b1af" providerId="ADAL" clId="{45047EF2-FE5A-466E-B472-6544CAFAB347}" dt="2025-11-10T08:38:30.290" v="4896" actId="1076"/>
          <ac:grpSpMkLst>
            <pc:docMk/>
            <pc:sldMk cId="2825835079" sldId="291"/>
            <ac:grpSpMk id="6" creationId="{00000000-0000-0000-0000-000000000000}"/>
          </ac:grpSpMkLst>
        </pc:grpChg>
      </pc:sldChg>
      <pc:sldChg chg="add">
        <pc:chgData name="Eleni Fazaki" userId="e79ce3e2-c32a-470e-ae4b-7a5903b6b1af" providerId="ADAL" clId="{45047EF2-FE5A-466E-B472-6544CAFAB347}" dt="2025-10-15T10:06:44.719" v="269" actId="2890"/>
        <pc:sldMkLst>
          <pc:docMk/>
          <pc:sldMk cId="1812140775" sldId="292"/>
        </pc:sldMkLst>
      </pc:sldChg>
      <pc:sldChg chg="modSp add mod ord modNotesTx">
        <pc:chgData name="Eleni Fazaki" userId="e79ce3e2-c32a-470e-ae4b-7a5903b6b1af" providerId="ADAL" clId="{45047EF2-FE5A-466E-B472-6544CAFAB347}" dt="2025-10-29T11:54:48.245" v="4264" actId="20577"/>
        <pc:sldMkLst>
          <pc:docMk/>
          <pc:sldMk cId="972188622" sldId="293"/>
        </pc:sldMkLst>
        <pc:spChg chg="mod">
          <ac:chgData name="Eleni Fazaki" userId="e79ce3e2-c32a-470e-ae4b-7a5903b6b1af" providerId="ADAL" clId="{45047EF2-FE5A-466E-B472-6544CAFAB347}" dt="2025-10-15T10:12:56.399" v="324" actId="1076"/>
          <ac:spMkLst>
            <pc:docMk/>
            <pc:sldMk cId="972188622" sldId="293"/>
            <ac:spMk id="491" creationId="{818CCB40-546F-CE8A-B2AD-E219086C2D56}"/>
          </ac:spMkLst>
        </pc:spChg>
        <pc:spChg chg="mod">
          <ac:chgData name="Eleni Fazaki" userId="e79ce3e2-c32a-470e-ae4b-7a5903b6b1af" providerId="ADAL" clId="{45047EF2-FE5A-466E-B472-6544CAFAB347}" dt="2025-10-15T10:13:21.482" v="330" actId="1076"/>
          <ac:spMkLst>
            <pc:docMk/>
            <pc:sldMk cId="972188622" sldId="293"/>
            <ac:spMk id="492" creationId="{E4F05C21-4D54-FB75-7E83-835300AD50B3}"/>
          </ac:spMkLst>
        </pc:spChg>
        <pc:spChg chg="mod">
          <ac:chgData name="Eleni Fazaki" userId="e79ce3e2-c32a-470e-ae4b-7a5903b6b1af" providerId="ADAL" clId="{45047EF2-FE5A-466E-B472-6544CAFAB347}" dt="2025-10-15T10:13:15.032" v="329" actId="14100"/>
          <ac:spMkLst>
            <pc:docMk/>
            <pc:sldMk cId="972188622" sldId="293"/>
            <ac:spMk id="494" creationId="{C5179CC1-43BD-1499-361D-41FDE909D9F5}"/>
          </ac:spMkLst>
        </pc:spChg>
        <pc:spChg chg="mod">
          <ac:chgData name="Eleni Fazaki" userId="e79ce3e2-c32a-470e-ae4b-7a5903b6b1af" providerId="ADAL" clId="{45047EF2-FE5A-466E-B472-6544CAFAB347}" dt="2025-10-29T11:53:17.964" v="4195" actId="2711"/>
          <ac:spMkLst>
            <pc:docMk/>
            <pc:sldMk cId="972188622" sldId="293"/>
            <ac:spMk id="495" creationId="{E9BCE5C4-90D2-CDA2-460B-5A93592857E5}"/>
          </ac:spMkLst>
        </pc:spChg>
        <pc:spChg chg="mod">
          <ac:chgData name="Eleni Fazaki" userId="e79ce3e2-c32a-470e-ae4b-7a5903b6b1af" providerId="ADAL" clId="{45047EF2-FE5A-466E-B472-6544CAFAB347}" dt="2025-10-15T10:11:57.486" v="314" actId="1076"/>
          <ac:spMkLst>
            <pc:docMk/>
            <pc:sldMk cId="972188622" sldId="293"/>
            <ac:spMk id="496" creationId="{82750423-56A7-98D1-7501-81E0832863B8}"/>
          </ac:spMkLst>
        </pc:spChg>
        <pc:grpChg chg="mod">
          <ac:chgData name="Eleni Fazaki" userId="e79ce3e2-c32a-470e-ae4b-7a5903b6b1af" providerId="ADAL" clId="{45047EF2-FE5A-466E-B472-6544CAFAB347}" dt="2025-10-15T10:12:34.375" v="321" actId="14100"/>
          <ac:grpSpMkLst>
            <pc:docMk/>
            <pc:sldMk cId="972188622" sldId="293"/>
            <ac:grpSpMk id="493" creationId="{97D27C75-CD7F-8C79-28E7-CD0842ED1591}"/>
          </ac:grpSpMkLst>
        </pc:grpChg>
      </pc:sldChg>
      <pc:sldChg chg="modSp add mod ord modNotesTx">
        <pc:chgData name="Eleni Fazaki" userId="e79ce3e2-c32a-470e-ae4b-7a5903b6b1af" providerId="ADAL" clId="{45047EF2-FE5A-466E-B472-6544CAFAB347}" dt="2025-10-29T08:56:43.113" v="1006" actId="20577"/>
        <pc:sldMkLst>
          <pc:docMk/>
          <pc:sldMk cId="1100023985" sldId="294"/>
        </pc:sldMkLst>
        <pc:spChg chg="mod">
          <ac:chgData name="Eleni Fazaki" userId="e79ce3e2-c32a-470e-ae4b-7a5903b6b1af" providerId="ADAL" clId="{45047EF2-FE5A-466E-B472-6544CAFAB347}" dt="2025-10-29T08:42:32.527" v="815" actId="1076"/>
          <ac:spMkLst>
            <pc:docMk/>
            <pc:sldMk cId="1100023985" sldId="294"/>
            <ac:spMk id="261" creationId="{74B0CB3A-9365-A8A5-FF97-58D019230545}"/>
          </ac:spMkLst>
        </pc:spChg>
        <pc:spChg chg="mod">
          <ac:chgData name="Eleni Fazaki" userId="e79ce3e2-c32a-470e-ae4b-7a5903b6b1af" providerId="ADAL" clId="{45047EF2-FE5A-466E-B472-6544CAFAB347}" dt="2025-10-29T08:42:26.635" v="814" actId="1076"/>
          <ac:spMkLst>
            <pc:docMk/>
            <pc:sldMk cId="1100023985" sldId="294"/>
            <ac:spMk id="262" creationId="{15F59173-6F4C-AE9F-914D-87401D14C948}"/>
          </ac:spMkLst>
        </pc:spChg>
        <pc:spChg chg="mod modCrop">
          <ac:chgData name="Eleni Fazaki" userId="e79ce3e2-c32a-470e-ae4b-7a5903b6b1af" providerId="ADAL" clId="{45047EF2-FE5A-466E-B472-6544CAFAB347}" dt="2025-10-29T08:44:08.556" v="830" actId="18131"/>
          <ac:spMkLst>
            <pc:docMk/>
            <pc:sldMk cId="1100023985" sldId="294"/>
            <ac:spMk id="296" creationId="{85B684B3-71EF-D747-55DE-4D09F2828813}"/>
          </ac:spMkLst>
        </pc:spChg>
        <pc:spChg chg="mod">
          <ac:chgData name="Eleni Fazaki" userId="e79ce3e2-c32a-470e-ae4b-7a5903b6b1af" providerId="ADAL" clId="{45047EF2-FE5A-466E-B472-6544CAFAB347}" dt="2025-10-29T08:56:43.113" v="1006" actId="20577"/>
          <ac:spMkLst>
            <pc:docMk/>
            <pc:sldMk cId="1100023985" sldId="294"/>
            <ac:spMk id="307" creationId="{B510397D-B1DA-56E0-5090-FCE4D67D3FC6}"/>
          </ac:spMkLst>
        </pc:spChg>
        <pc:spChg chg="mod">
          <ac:chgData name="Eleni Fazaki" userId="e79ce3e2-c32a-470e-ae4b-7a5903b6b1af" providerId="ADAL" clId="{45047EF2-FE5A-466E-B472-6544CAFAB347}" dt="2025-10-29T08:42:18.440" v="812" actId="1076"/>
          <ac:spMkLst>
            <pc:docMk/>
            <pc:sldMk cId="1100023985" sldId="294"/>
            <ac:spMk id="308" creationId="{2C42A333-865A-6702-D601-9CFAD47811AF}"/>
          </ac:spMkLst>
        </pc:spChg>
      </pc:sldChg>
      <pc:sldChg chg="modSp add mod modNotesTx">
        <pc:chgData name="Eleni Fazaki" userId="e79ce3e2-c32a-470e-ae4b-7a5903b6b1af" providerId="ADAL" clId="{45047EF2-FE5A-466E-B472-6544CAFAB347}" dt="2025-10-29T09:49:56.904" v="1907" actId="20577"/>
        <pc:sldMkLst>
          <pc:docMk/>
          <pc:sldMk cId="3710243766" sldId="295"/>
        </pc:sldMkLst>
        <pc:spChg chg="mod">
          <ac:chgData name="Eleni Fazaki" userId="e79ce3e2-c32a-470e-ae4b-7a5903b6b1af" providerId="ADAL" clId="{45047EF2-FE5A-466E-B472-6544CAFAB347}" dt="2025-10-29T09:11:27.809" v="1791" actId="14100"/>
          <ac:spMkLst>
            <pc:docMk/>
            <pc:sldMk cId="3710243766" sldId="295"/>
            <ac:spMk id="2" creationId="{F8DC0F94-9FC1-CCAD-3A87-7280D19B7C4F}"/>
          </ac:spMkLst>
        </pc:spChg>
        <pc:spChg chg="mod">
          <ac:chgData name="Eleni Fazaki" userId="e79ce3e2-c32a-470e-ae4b-7a5903b6b1af" providerId="ADAL" clId="{45047EF2-FE5A-466E-B472-6544CAFAB347}" dt="2025-10-29T09:13:14.856" v="1891" actId="20577"/>
          <ac:spMkLst>
            <pc:docMk/>
            <pc:sldMk cId="3710243766" sldId="295"/>
            <ac:spMk id="3" creationId="{46A8027A-819F-A3B9-5726-EB35510E4CDD}"/>
          </ac:spMkLst>
        </pc:spChg>
        <pc:spChg chg="mod modCrop">
          <ac:chgData name="Eleni Fazaki" userId="e79ce3e2-c32a-470e-ae4b-7a5903b6b1af" providerId="ADAL" clId="{45047EF2-FE5A-466E-B472-6544CAFAB347}" dt="2025-10-29T09:10:52.212" v="1771" actId="18131"/>
          <ac:spMkLst>
            <pc:docMk/>
            <pc:sldMk cId="3710243766" sldId="295"/>
            <ac:spMk id="176" creationId="{DD09DD5C-13CA-2A84-A2EE-1E4BAFB4E0DA}"/>
          </ac:spMkLst>
        </pc:spChg>
      </pc:sldChg>
      <pc:sldChg chg="addSp modSp add mod modNotesTx">
        <pc:chgData name="Eleni Fazaki" userId="e79ce3e2-c32a-470e-ae4b-7a5903b6b1af" providerId="ADAL" clId="{45047EF2-FE5A-466E-B472-6544CAFAB347}" dt="2025-10-29T10:21:31.696" v="2707" actId="20577"/>
        <pc:sldMkLst>
          <pc:docMk/>
          <pc:sldMk cId="2247261507" sldId="296"/>
        </pc:sldMkLst>
        <pc:spChg chg="mod">
          <ac:chgData name="Eleni Fazaki" userId="e79ce3e2-c32a-470e-ae4b-7a5903b6b1af" providerId="ADAL" clId="{45047EF2-FE5A-466E-B472-6544CAFAB347}" dt="2025-10-29T10:10:38.203" v="2380" actId="20577"/>
          <ac:spMkLst>
            <pc:docMk/>
            <pc:sldMk cId="2247261507" sldId="296"/>
            <ac:spMk id="2" creationId="{BF7F5B0D-A9E3-6A83-EFBC-563D84934C1D}"/>
          </ac:spMkLst>
        </pc:spChg>
        <pc:spChg chg="add mod">
          <ac:chgData name="Eleni Fazaki" userId="e79ce3e2-c32a-470e-ae4b-7a5903b6b1af" providerId="ADAL" clId="{45047EF2-FE5A-466E-B472-6544CAFAB347}" dt="2025-10-29T10:13:53.964" v="2499" actId="14100"/>
          <ac:spMkLst>
            <pc:docMk/>
            <pc:sldMk cId="2247261507" sldId="296"/>
            <ac:spMk id="6" creationId="{2BA32511-01DF-058D-1E1E-D120052532B0}"/>
          </ac:spMkLst>
        </pc:spChg>
        <pc:spChg chg="mod">
          <ac:chgData name="Eleni Fazaki" userId="e79ce3e2-c32a-470e-ae4b-7a5903b6b1af" providerId="ADAL" clId="{45047EF2-FE5A-466E-B472-6544CAFAB347}" dt="2025-10-29T10:14:04.017" v="2500" actId="20577"/>
          <ac:spMkLst>
            <pc:docMk/>
            <pc:sldMk cId="2247261507" sldId="296"/>
            <ac:spMk id="307" creationId="{62DB97DC-21F1-0D1D-3D01-3011F5A85906}"/>
          </ac:spMkLst>
        </pc:spChg>
      </pc:sldChg>
      <pc:sldChg chg="addSp delSp modSp add mod modNotesTx">
        <pc:chgData name="Eleni Fazaki" userId="e79ce3e2-c32a-470e-ae4b-7a5903b6b1af" providerId="ADAL" clId="{45047EF2-FE5A-466E-B472-6544CAFAB347}" dt="2025-10-29T11:02:26.785" v="3348" actId="20577"/>
        <pc:sldMkLst>
          <pc:docMk/>
          <pc:sldMk cId="145979617" sldId="297"/>
        </pc:sldMkLst>
        <pc:spChg chg="add mod">
          <ac:chgData name="Eleni Fazaki" userId="e79ce3e2-c32a-470e-ae4b-7a5903b6b1af" providerId="ADAL" clId="{45047EF2-FE5A-466E-B472-6544CAFAB347}" dt="2025-10-29T10:54:37.676" v="3141" actId="1076"/>
          <ac:spMkLst>
            <pc:docMk/>
            <pc:sldMk cId="145979617" sldId="297"/>
            <ac:spMk id="4" creationId="{C1F94134-D745-24EA-4DDF-7DE032CCDB4A}"/>
          </ac:spMkLst>
        </pc:spChg>
        <pc:spChg chg="mod">
          <ac:chgData name="Eleni Fazaki" userId="e79ce3e2-c32a-470e-ae4b-7a5903b6b1af" providerId="ADAL" clId="{45047EF2-FE5A-466E-B472-6544CAFAB347}" dt="2025-10-29T10:54:28.949" v="3139" actId="20577"/>
          <ac:spMkLst>
            <pc:docMk/>
            <pc:sldMk cId="145979617" sldId="297"/>
            <ac:spMk id="339" creationId="{10E513A0-700A-3EA8-47DC-0607C8F76B13}"/>
          </ac:spMkLst>
        </pc:spChg>
        <pc:spChg chg="add del mod">
          <ac:chgData name="Eleni Fazaki" userId="e79ce3e2-c32a-470e-ae4b-7a5903b6b1af" providerId="ADAL" clId="{45047EF2-FE5A-466E-B472-6544CAFAB347}" dt="2025-10-29T10:54:34.524" v="3140" actId="1076"/>
          <ac:spMkLst>
            <pc:docMk/>
            <pc:sldMk cId="145979617" sldId="297"/>
            <ac:spMk id="342" creationId="{E70B1D20-11E3-5E59-1D2F-8C174E4C8C76}"/>
          </ac:spMkLst>
        </pc:spChg>
      </pc:sldChg>
      <pc:sldChg chg="addSp delSp modSp add mod modNotesTx">
        <pc:chgData name="Eleni Fazaki" userId="e79ce3e2-c32a-470e-ae4b-7a5903b6b1af" providerId="ADAL" clId="{45047EF2-FE5A-466E-B472-6544CAFAB347}" dt="2025-11-10T08:38:58.248" v="4910" actId="404"/>
        <pc:sldMkLst>
          <pc:docMk/>
          <pc:sldMk cId="1895070090" sldId="298"/>
        </pc:sldMkLst>
        <pc:spChg chg="add mod">
          <ac:chgData name="Eleni Fazaki" userId="e79ce3e2-c32a-470e-ae4b-7a5903b6b1af" providerId="ADAL" clId="{45047EF2-FE5A-466E-B472-6544CAFAB347}" dt="2025-11-10T08:38:58.248" v="4910" actId="404"/>
          <ac:spMkLst>
            <pc:docMk/>
            <pc:sldMk cId="1895070090" sldId="298"/>
            <ac:spMk id="2" creationId="{8EC762EF-B761-CA04-341C-F55CE275F8B0}"/>
          </ac:spMkLst>
        </pc:spChg>
      </pc:sldChg>
      <pc:sldChg chg="modSp add mod modNotesTx">
        <pc:chgData name="Eleni Fazaki" userId="e79ce3e2-c32a-470e-ae4b-7a5903b6b1af" providerId="ADAL" clId="{45047EF2-FE5A-466E-B472-6544CAFAB347}" dt="2025-10-29T12:04:27.293" v="4389" actId="113"/>
        <pc:sldMkLst>
          <pc:docMk/>
          <pc:sldMk cId="558640039" sldId="299"/>
        </pc:sldMkLst>
        <pc:spChg chg="mod">
          <ac:chgData name="Eleni Fazaki" userId="e79ce3e2-c32a-470e-ae4b-7a5903b6b1af" providerId="ADAL" clId="{45047EF2-FE5A-466E-B472-6544CAFAB347}" dt="2025-10-29T12:01:02.010" v="4352" actId="2711"/>
          <ac:spMkLst>
            <pc:docMk/>
            <pc:sldMk cId="558640039" sldId="299"/>
            <ac:spMk id="402" creationId="{D3ABE63E-A46B-E566-E0A6-4D8C3F4CAC6E}"/>
          </ac:spMkLst>
        </pc:spChg>
        <pc:spChg chg="mod">
          <ac:chgData name="Eleni Fazaki" userId="e79ce3e2-c32a-470e-ae4b-7a5903b6b1af" providerId="ADAL" clId="{45047EF2-FE5A-466E-B472-6544CAFAB347}" dt="2025-10-29T12:01:57.223" v="4356" actId="255"/>
          <ac:spMkLst>
            <pc:docMk/>
            <pc:sldMk cId="558640039" sldId="299"/>
            <ac:spMk id="403" creationId="{CC4BF2B0-1160-77A1-41C6-844717A5EE98}"/>
          </ac:spMkLst>
        </pc:spChg>
      </pc:sldChg>
      <pc:sldChg chg="modSp add mod modNotesTx">
        <pc:chgData name="Eleni Fazaki" userId="e79ce3e2-c32a-470e-ae4b-7a5903b6b1af" providerId="ADAL" clId="{45047EF2-FE5A-466E-B472-6544CAFAB347}" dt="2025-10-29T12:26:06.726" v="4798" actId="20577"/>
        <pc:sldMkLst>
          <pc:docMk/>
          <pc:sldMk cId="3199009477" sldId="300"/>
        </pc:sldMkLst>
        <pc:spChg chg="mod">
          <ac:chgData name="Eleni Fazaki" userId="e79ce3e2-c32a-470e-ae4b-7a5903b6b1af" providerId="ADAL" clId="{45047EF2-FE5A-466E-B472-6544CAFAB347}" dt="2025-10-29T12:22:10" v="4728" actId="20577"/>
          <ac:spMkLst>
            <pc:docMk/>
            <pc:sldMk cId="3199009477" sldId="300"/>
            <ac:spMk id="9" creationId="{16CF7943-49B3-CF90-11C8-5FC5E5809525}"/>
          </ac:spMkLst>
        </pc:spChg>
        <pc:spChg chg="mod">
          <ac:chgData name="Eleni Fazaki" userId="e79ce3e2-c32a-470e-ae4b-7a5903b6b1af" providerId="ADAL" clId="{45047EF2-FE5A-466E-B472-6544CAFAB347}" dt="2025-10-29T12:26:06.726" v="4798" actId="20577"/>
          <ac:spMkLst>
            <pc:docMk/>
            <pc:sldMk cId="3199009477" sldId="300"/>
            <ac:spMk id="10" creationId="{23AA7C03-1298-F76B-652B-9E83E83635A7}"/>
          </ac:spMkLst>
        </pc:spChg>
      </pc:sldChg>
      <pc:sldChg chg="modSp add mod modNotesTx">
        <pc:chgData name="Eleni Fazaki" userId="e79ce3e2-c32a-470e-ae4b-7a5903b6b1af" providerId="ADAL" clId="{45047EF2-FE5A-466E-B472-6544CAFAB347}" dt="2025-10-29T12:43:15.416" v="4857" actId="5793"/>
        <pc:sldMkLst>
          <pc:docMk/>
          <pc:sldMk cId="1507526392" sldId="324"/>
        </pc:sldMkLst>
        <pc:spChg chg="mod">
          <ac:chgData name="Eleni Fazaki" userId="e79ce3e2-c32a-470e-ae4b-7a5903b6b1af" providerId="ADAL" clId="{45047EF2-FE5A-466E-B472-6544CAFAB347}" dt="2025-10-29T12:42:35.901" v="4851"/>
          <ac:spMkLst>
            <pc:docMk/>
            <pc:sldMk cId="1507526392" sldId="324"/>
            <ac:spMk id="4" creationId="{00000000-0000-0000-0000-000000000000}"/>
          </ac:spMkLst>
        </pc:spChg>
        <pc:spChg chg="mod">
          <ac:chgData name="Eleni Fazaki" userId="e79ce3e2-c32a-470e-ae4b-7a5903b6b1af" providerId="ADAL" clId="{45047EF2-FE5A-466E-B472-6544CAFAB347}" dt="2025-10-29T12:42:59.222" v="4856" actId="20577"/>
          <ac:spMkLst>
            <pc:docMk/>
            <pc:sldMk cId="1507526392" sldId="324"/>
            <ac:spMk id="5" creationId="{00000000-0000-0000-0000-000000000000}"/>
          </ac:spMkLst>
        </pc:spChg>
        <pc:grpChg chg="mod">
          <ac:chgData name="Eleni Fazaki" userId="e79ce3e2-c32a-470e-ae4b-7a5903b6b1af" providerId="ADAL" clId="{45047EF2-FE5A-466E-B472-6544CAFAB347}" dt="2025-10-29T12:42:35.901" v="4851"/>
          <ac:grpSpMkLst>
            <pc:docMk/>
            <pc:sldMk cId="1507526392" sldId="324"/>
            <ac:grpSpMk id="3" creationId="{00000000-0000-0000-0000-000000000000}"/>
          </ac:grpSpMkLst>
        </pc:grpChg>
      </pc:sldChg>
      <pc:sldChg chg="modSp add mod modNotesTx">
        <pc:chgData name="Eleni Fazaki" userId="e79ce3e2-c32a-470e-ae4b-7a5903b6b1af" providerId="ADAL" clId="{45047EF2-FE5A-466E-B472-6544CAFAB347}" dt="2025-10-29T12:44:49.381" v="4880" actId="5793"/>
        <pc:sldMkLst>
          <pc:docMk/>
          <pc:sldMk cId="4174896566" sldId="325"/>
        </pc:sldMkLst>
        <pc:spChg chg="mod">
          <ac:chgData name="Eleni Fazaki" userId="e79ce3e2-c32a-470e-ae4b-7a5903b6b1af" providerId="ADAL" clId="{45047EF2-FE5A-466E-B472-6544CAFAB347}" dt="2025-10-29T12:44:20.855" v="4877" actId="14100"/>
          <ac:spMkLst>
            <pc:docMk/>
            <pc:sldMk cId="4174896566" sldId="325"/>
            <ac:spMk id="7" creationId="{00000000-0000-0000-0000-000000000000}"/>
          </ac:spMkLst>
        </pc:spChg>
      </pc:sldChg>
      <pc:sldMasterChg chg="add addSldLayout">
        <pc:chgData name="Eleni Fazaki" userId="e79ce3e2-c32a-470e-ae4b-7a5903b6b1af" providerId="ADAL" clId="{45047EF2-FE5A-466E-B472-6544CAFAB347}" dt="2025-10-13T09:31:12.883" v="81" actId="27028"/>
        <pc:sldMasterMkLst>
          <pc:docMk/>
          <pc:sldMasterMk cId="0" sldId="2147483672"/>
        </pc:sldMasterMkLst>
        <pc:sldLayoutChg chg="add">
          <pc:chgData name="Eleni Fazaki" userId="e79ce3e2-c32a-470e-ae4b-7a5903b6b1af" providerId="ADAL" clId="{45047EF2-FE5A-466E-B472-6544CAFAB347}" dt="2025-10-13T09:31:12.883" v="81" actId="27028"/>
          <pc:sldLayoutMkLst>
            <pc:docMk/>
            <pc:sldMasterMk cId="0" sldId="2147483672"/>
            <pc:sldLayoutMk cId="0" sldId="2147483673"/>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74"/>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75"/>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76"/>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77"/>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78"/>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79"/>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80"/>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81"/>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82"/>
          </pc:sldLayoutMkLst>
        </pc:sldLayoutChg>
        <pc:sldLayoutChg chg="add">
          <pc:chgData name="Eleni Fazaki" userId="e79ce3e2-c32a-470e-ae4b-7a5903b6b1af" providerId="ADAL" clId="{45047EF2-FE5A-466E-B472-6544CAFAB347}" dt="2025-10-13T09:31:12.883" v="81" actId="27028"/>
          <pc:sldLayoutMkLst>
            <pc:docMk/>
            <pc:sldMasterMk cId="0" sldId="2147483672"/>
            <pc:sldLayoutMk cId="0"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archive.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6b824e2475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g36b824e2475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a:extLst>
            <a:ext uri="{FF2B5EF4-FFF2-40B4-BE49-F238E27FC236}">
              <a16:creationId xmlns:a16="http://schemas.microsoft.com/office/drawing/2014/main" id="{5748D302-ED5E-12B6-2046-B1362E22B5DA}"/>
            </a:ext>
          </a:extLst>
        </p:cNvPr>
        <p:cNvGrpSpPr/>
        <p:nvPr/>
      </p:nvGrpSpPr>
      <p:grpSpPr>
        <a:xfrm>
          <a:off x="0" y="0"/>
          <a:ext cx="0" cy="0"/>
          <a:chOff x="0" y="0"/>
          <a:chExt cx="0" cy="0"/>
        </a:xfrm>
      </p:grpSpPr>
      <p:sp>
        <p:nvSpPr>
          <p:cNvPr id="171" name="Google Shape;171;g36b824e2475_0_477:notes">
            <a:extLst>
              <a:ext uri="{FF2B5EF4-FFF2-40B4-BE49-F238E27FC236}">
                <a16:creationId xmlns:a16="http://schemas.microsoft.com/office/drawing/2014/main" id="{C883CB32-E29D-FF94-4A8A-997ADE51823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a:t>AUTENTSED HETKED </a:t>
            </a:r>
            <a:r>
              <a:rPr lang="en-GB" dirty="0" err="1"/>
              <a:t>nõuavad</a:t>
            </a:r>
            <a:r>
              <a:rPr lang="en-GB" dirty="0"/>
              <a:t> </a:t>
            </a:r>
            <a:r>
              <a:rPr lang="en-GB" dirty="0" err="1"/>
              <a:t>kannatlikkust</a:t>
            </a:r>
            <a:r>
              <a:rPr lang="en-GB" dirty="0"/>
              <a:t>. Selle </a:t>
            </a:r>
            <a:r>
              <a:rPr lang="en-GB" dirty="0" err="1"/>
              <a:t>asemel</a:t>
            </a:r>
            <a:r>
              <a:rPr lang="en-GB" dirty="0"/>
              <a:t>, et </a:t>
            </a:r>
            <a:r>
              <a:rPr lang="en-GB" dirty="0" err="1"/>
              <a:t>öelda</a:t>
            </a:r>
            <a:r>
              <a:rPr lang="en-GB" dirty="0"/>
              <a:t> „</a:t>
            </a:r>
            <a:r>
              <a:rPr lang="en-GB" dirty="0" err="1"/>
              <a:t>naerata</a:t>
            </a:r>
            <a:r>
              <a:rPr lang="en-GB" dirty="0"/>
              <a:t> </a:t>
            </a:r>
            <a:r>
              <a:rPr lang="en-GB" dirty="0" err="1"/>
              <a:t>kaamera</a:t>
            </a:r>
            <a:r>
              <a:rPr lang="en-GB" dirty="0"/>
              <a:t> </a:t>
            </a:r>
            <a:r>
              <a:rPr lang="en-GB" dirty="0" err="1"/>
              <a:t>ees</a:t>
            </a:r>
            <a:r>
              <a:rPr lang="en-GB" dirty="0"/>
              <a:t>“, </a:t>
            </a:r>
            <a:r>
              <a:rPr lang="en-GB" dirty="0" err="1"/>
              <a:t>proovige</a:t>
            </a:r>
            <a:r>
              <a:rPr lang="en-GB" dirty="0"/>
              <a:t> </a:t>
            </a:r>
            <a:r>
              <a:rPr lang="en-GB" dirty="0" err="1"/>
              <a:t>jäädvustada</a:t>
            </a:r>
            <a:r>
              <a:rPr lang="en-GB" dirty="0"/>
              <a:t> </a:t>
            </a:r>
            <a:r>
              <a:rPr lang="en-GB" dirty="0" err="1"/>
              <a:t>inimesi</a:t>
            </a:r>
            <a:r>
              <a:rPr lang="en-GB" dirty="0"/>
              <a:t> </a:t>
            </a:r>
            <a:r>
              <a:rPr lang="en-GB" dirty="0" err="1"/>
              <a:t>tegevuses</a:t>
            </a:r>
            <a:r>
              <a:rPr lang="en-GB" dirty="0"/>
              <a:t> – </a:t>
            </a:r>
            <a:r>
              <a:rPr lang="en-GB" dirty="0" err="1"/>
              <a:t>näiteks</a:t>
            </a:r>
            <a:r>
              <a:rPr lang="en-GB" dirty="0"/>
              <a:t> </a:t>
            </a:r>
            <a:r>
              <a:rPr lang="en-GB" dirty="0" err="1"/>
              <a:t>õpilast</a:t>
            </a:r>
            <a:r>
              <a:rPr lang="en-GB" dirty="0"/>
              <a:t>, </a:t>
            </a:r>
            <a:r>
              <a:rPr lang="en-GB" dirty="0" err="1"/>
              <a:t>kes</a:t>
            </a:r>
            <a:r>
              <a:rPr lang="en-GB" dirty="0"/>
              <a:t> </a:t>
            </a:r>
            <a:r>
              <a:rPr lang="en-GB" dirty="0" err="1"/>
              <a:t>keskendub</a:t>
            </a:r>
            <a:r>
              <a:rPr lang="en-GB" dirty="0"/>
              <a:t> </a:t>
            </a:r>
            <a:r>
              <a:rPr lang="en-GB" dirty="0" err="1"/>
              <a:t>katsel</a:t>
            </a:r>
            <a:r>
              <a:rPr lang="en-GB" dirty="0"/>
              <a:t>, </a:t>
            </a:r>
            <a:r>
              <a:rPr lang="en-GB" dirty="0" err="1"/>
              <a:t>või</a:t>
            </a:r>
            <a:r>
              <a:rPr lang="en-GB" dirty="0"/>
              <a:t> </a:t>
            </a:r>
            <a:r>
              <a:rPr lang="en-GB" dirty="0" err="1"/>
              <a:t>kedagi</a:t>
            </a:r>
            <a:r>
              <a:rPr lang="en-GB" dirty="0"/>
              <a:t>, </a:t>
            </a:r>
            <a:r>
              <a:rPr lang="en-GB" dirty="0" err="1"/>
              <a:t>kes</a:t>
            </a:r>
            <a:r>
              <a:rPr lang="en-GB" dirty="0"/>
              <a:t> </a:t>
            </a:r>
            <a:r>
              <a:rPr lang="en-GB" dirty="0" err="1"/>
              <a:t>naerab</a:t>
            </a:r>
            <a:r>
              <a:rPr lang="en-GB" dirty="0"/>
              <a:t> </a:t>
            </a:r>
            <a:r>
              <a:rPr lang="en-GB" dirty="0" err="1"/>
              <a:t>ehtsal</a:t>
            </a:r>
            <a:r>
              <a:rPr lang="en-GB" dirty="0"/>
              <a:t> </a:t>
            </a:r>
            <a:r>
              <a:rPr lang="en-GB" dirty="0" err="1"/>
              <a:t>hetkel</a:t>
            </a:r>
            <a:r>
              <a:rPr lang="en-GB" dirty="0"/>
              <a:t>.</a:t>
            </a:r>
            <a:br>
              <a:rPr lang="en-GB" dirty="0"/>
            </a:br>
            <a:r>
              <a:rPr lang="en-GB" dirty="0" err="1"/>
              <a:t>Fotograaf</a:t>
            </a:r>
            <a:r>
              <a:rPr lang="en-GB" dirty="0"/>
              <a:t> Henri Cartier-Bresson </a:t>
            </a:r>
            <a:r>
              <a:rPr lang="en-GB" dirty="0" err="1"/>
              <a:t>nimetas</a:t>
            </a:r>
            <a:r>
              <a:rPr lang="en-GB" dirty="0"/>
              <a:t> </a:t>
            </a:r>
            <a:r>
              <a:rPr lang="en-GB" dirty="0" err="1"/>
              <a:t>seda</a:t>
            </a:r>
            <a:r>
              <a:rPr lang="en-GB" dirty="0"/>
              <a:t> „</a:t>
            </a:r>
            <a:r>
              <a:rPr lang="en-GB" dirty="0" err="1"/>
              <a:t>otsustavaks</a:t>
            </a:r>
            <a:r>
              <a:rPr lang="en-GB" dirty="0"/>
              <a:t> </a:t>
            </a:r>
            <a:r>
              <a:rPr lang="en-GB" dirty="0" err="1"/>
              <a:t>hetkeks</a:t>
            </a:r>
            <a:r>
              <a:rPr lang="en-GB" dirty="0"/>
              <a:t>“ – see on </a:t>
            </a:r>
            <a:r>
              <a:rPr lang="en-GB" dirty="0" err="1"/>
              <a:t>hetk</a:t>
            </a:r>
            <a:r>
              <a:rPr lang="en-GB" dirty="0"/>
              <a:t>, </a:t>
            </a:r>
            <a:r>
              <a:rPr lang="en-GB" dirty="0" err="1"/>
              <a:t>kui</a:t>
            </a:r>
            <a:r>
              <a:rPr lang="en-GB" dirty="0"/>
              <a:t> </a:t>
            </a:r>
            <a:r>
              <a:rPr lang="en-GB" dirty="0" err="1"/>
              <a:t>kompositsioon</a:t>
            </a:r>
            <a:r>
              <a:rPr lang="en-GB" dirty="0"/>
              <a:t>, valgus </a:t>
            </a:r>
            <a:r>
              <a:rPr lang="en-GB" dirty="0" err="1"/>
              <a:t>ja</a:t>
            </a:r>
            <a:r>
              <a:rPr lang="en-GB" dirty="0"/>
              <a:t> </a:t>
            </a:r>
            <a:r>
              <a:rPr lang="en-GB" dirty="0" err="1"/>
              <a:t>tegevus</a:t>
            </a:r>
            <a:r>
              <a:rPr lang="en-GB" dirty="0"/>
              <a:t> </a:t>
            </a:r>
            <a:r>
              <a:rPr lang="en-GB" dirty="0" err="1"/>
              <a:t>ühtivad</a:t>
            </a:r>
            <a:r>
              <a:rPr lang="en-GB" dirty="0"/>
              <a:t>. </a:t>
            </a:r>
            <a:r>
              <a:rPr lang="en-GB" dirty="0" err="1"/>
              <a:t>Mõnikord</a:t>
            </a:r>
            <a:r>
              <a:rPr lang="en-GB" dirty="0"/>
              <a:t> </a:t>
            </a:r>
            <a:r>
              <a:rPr lang="en-GB" dirty="0" err="1"/>
              <a:t>tuleb</a:t>
            </a:r>
            <a:r>
              <a:rPr lang="en-GB" dirty="0"/>
              <a:t> </a:t>
            </a:r>
            <a:r>
              <a:rPr lang="en-GB" dirty="0" err="1"/>
              <a:t>oodata</a:t>
            </a:r>
            <a:r>
              <a:rPr lang="en-GB" dirty="0"/>
              <a:t>.</a:t>
            </a:r>
          </a:p>
          <a:p>
            <a:pPr marL="158750" indent="0">
              <a:buNone/>
            </a:pPr>
            <a:r>
              <a:rPr lang="en-GB" dirty="0" err="1"/>
              <a:t>Professionaalne</a:t>
            </a:r>
            <a:r>
              <a:rPr lang="en-GB" dirty="0"/>
              <a:t> </a:t>
            </a:r>
            <a:r>
              <a:rPr lang="en-GB" dirty="0" err="1"/>
              <a:t>näpunäide</a:t>
            </a:r>
            <a:r>
              <a:rPr lang="en-GB" dirty="0"/>
              <a:t>: </a:t>
            </a:r>
            <a:r>
              <a:rPr lang="en-GB" dirty="0" err="1"/>
              <a:t>tehke</a:t>
            </a:r>
            <a:r>
              <a:rPr lang="en-GB" dirty="0"/>
              <a:t> </a:t>
            </a:r>
            <a:r>
              <a:rPr lang="en-GB" dirty="0" err="1"/>
              <a:t>mitu</a:t>
            </a:r>
            <a:r>
              <a:rPr lang="en-GB" dirty="0"/>
              <a:t> </a:t>
            </a:r>
            <a:r>
              <a:rPr lang="en-GB" dirty="0" err="1"/>
              <a:t>kaadrit</a:t>
            </a:r>
            <a:r>
              <a:rPr lang="en-GB" dirty="0"/>
              <a:t>. </a:t>
            </a:r>
            <a:r>
              <a:rPr lang="en-GB" dirty="0" err="1"/>
              <a:t>Hetki</a:t>
            </a:r>
            <a:r>
              <a:rPr lang="en-GB" dirty="0"/>
              <a:t> </a:t>
            </a:r>
            <a:r>
              <a:rPr lang="en-GB" dirty="0" err="1"/>
              <a:t>ei</a:t>
            </a:r>
            <a:r>
              <a:rPr lang="en-GB" dirty="0"/>
              <a:t> </a:t>
            </a:r>
            <a:r>
              <a:rPr lang="en-GB" dirty="0" err="1"/>
              <a:t>saa</a:t>
            </a:r>
            <a:r>
              <a:rPr lang="en-GB" dirty="0"/>
              <a:t> </a:t>
            </a:r>
            <a:r>
              <a:rPr lang="en-GB" dirty="0" err="1"/>
              <a:t>uuesti</a:t>
            </a:r>
            <a:r>
              <a:rPr lang="en-GB" dirty="0"/>
              <a:t> </a:t>
            </a:r>
            <a:r>
              <a:rPr lang="en-GB" dirty="0" err="1"/>
              <a:t>salvestada</a:t>
            </a:r>
            <a:r>
              <a:rPr lang="en-GB" dirty="0"/>
              <a:t>, </a:t>
            </a:r>
            <a:r>
              <a:rPr lang="en-GB" dirty="0" err="1"/>
              <a:t>seega</a:t>
            </a:r>
            <a:r>
              <a:rPr lang="en-GB" dirty="0"/>
              <a:t> </a:t>
            </a:r>
            <a:r>
              <a:rPr lang="en-GB" dirty="0" err="1"/>
              <a:t>jäädvustage</a:t>
            </a:r>
            <a:r>
              <a:rPr lang="en-GB" dirty="0"/>
              <a:t> </a:t>
            </a:r>
            <a:r>
              <a:rPr lang="en-GB" dirty="0" err="1"/>
              <a:t>erinevaid</a:t>
            </a:r>
            <a:r>
              <a:rPr lang="en-GB" dirty="0"/>
              <a:t> </a:t>
            </a:r>
            <a:r>
              <a:rPr lang="en-GB" dirty="0" err="1"/>
              <a:t>variatsioone</a:t>
            </a:r>
            <a:r>
              <a:rPr lang="en-GB" dirty="0"/>
              <a:t>. </a:t>
            </a:r>
            <a:r>
              <a:rPr lang="en-GB" dirty="0" err="1"/>
              <a:t>Parima</a:t>
            </a:r>
            <a:r>
              <a:rPr lang="en-GB" dirty="0"/>
              <a:t> </a:t>
            </a:r>
            <a:r>
              <a:rPr lang="en-GB" dirty="0" err="1"/>
              <a:t>valite</a:t>
            </a:r>
            <a:r>
              <a:rPr lang="en-GB" dirty="0"/>
              <a:t> </a:t>
            </a:r>
            <a:r>
              <a:rPr lang="en-GB" dirty="0" err="1"/>
              <a:t>monteerimisel</a:t>
            </a:r>
            <a:r>
              <a:rPr lang="en-GB" dirty="0"/>
              <a:t>.</a:t>
            </a:r>
          </a:p>
          <a:p>
            <a:pPr marL="158750" indent="0">
              <a:buNone/>
            </a:pPr>
            <a:r>
              <a:rPr lang="en-GB" dirty="0" err="1"/>
              <a:t>Siirad</a:t>
            </a:r>
            <a:r>
              <a:rPr lang="en-GB" dirty="0"/>
              <a:t> </a:t>
            </a:r>
            <a:r>
              <a:rPr lang="en-GB" dirty="0" err="1"/>
              <a:t>kaadrid</a:t>
            </a:r>
            <a:r>
              <a:rPr lang="en-GB" dirty="0"/>
              <a:t> (</a:t>
            </a:r>
            <a:r>
              <a:rPr lang="en-GB" dirty="0" err="1"/>
              <a:t>fotod</a:t>
            </a:r>
            <a:r>
              <a:rPr lang="en-GB" dirty="0"/>
              <a:t>, mis </a:t>
            </a:r>
            <a:r>
              <a:rPr lang="en-GB" dirty="0" err="1"/>
              <a:t>jäädvustavad</a:t>
            </a:r>
            <a:r>
              <a:rPr lang="en-GB" dirty="0"/>
              <a:t> </a:t>
            </a:r>
            <a:r>
              <a:rPr lang="en-GB" dirty="0" err="1"/>
              <a:t>loomulikke</a:t>
            </a:r>
            <a:r>
              <a:rPr lang="en-GB" dirty="0"/>
              <a:t> </a:t>
            </a:r>
            <a:r>
              <a:rPr lang="en-GB" dirty="0" err="1"/>
              <a:t>ja</a:t>
            </a:r>
            <a:r>
              <a:rPr lang="en-GB" dirty="0"/>
              <a:t> </a:t>
            </a:r>
            <a:r>
              <a:rPr lang="en-GB" dirty="0" err="1"/>
              <a:t>spontaanseid</a:t>
            </a:r>
            <a:r>
              <a:rPr lang="en-GB" dirty="0"/>
              <a:t> </a:t>
            </a:r>
            <a:r>
              <a:rPr lang="en-GB" dirty="0" err="1"/>
              <a:t>hetki</a:t>
            </a:r>
            <a:r>
              <a:rPr lang="en-GB" dirty="0"/>
              <a:t> </a:t>
            </a:r>
            <a:r>
              <a:rPr lang="en-GB" dirty="0" err="1"/>
              <a:t>ilma</a:t>
            </a:r>
            <a:r>
              <a:rPr lang="en-GB" dirty="0"/>
              <a:t> </a:t>
            </a:r>
            <a:r>
              <a:rPr lang="en-GB" dirty="0" err="1"/>
              <a:t>poseerimata</a:t>
            </a:r>
            <a:r>
              <a:rPr lang="en-GB" dirty="0"/>
              <a:t>) </a:t>
            </a:r>
            <a:r>
              <a:rPr lang="en-GB" dirty="0" err="1"/>
              <a:t>räägivad</a:t>
            </a:r>
            <a:r>
              <a:rPr lang="en-GB" dirty="0"/>
              <a:t> </a:t>
            </a:r>
            <a:r>
              <a:rPr lang="en-GB" dirty="0" err="1"/>
              <a:t>sageli</a:t>
            </a:r>
            <a:r>
              <a:rPr lang="en-GB" dirty="0"/>
              <a:t> </a:t>
            </a:r>
            <a:r>
              <a:rPr lang="en-GB" dirty="0" err="1"/>
              <a:t>ehtsamaid</a:t>
            </a:r>
            <a:r>
              <a:rPr lang="en-GB" dirty="0"/>
              <a:t> </a:t>
            </a:r>
            <a:r>
              <a:rPr lang="en-GB" dirty="0" err="1"/>
              <a:t>lugusid</a:t>
            </a:r>
            <a:r>
              <a:rPr lang="en-GB" dirty="0"/>
              <a:t>, </a:t>
            </a:r>
            <a:r>
              <a:rPr lang="en-GB" dirty="0" err="1"/>
              <a:t>sest</a:t>
            </a:r>
            <a:r>
              <a:rPr lang="en-GB" dirty="0"/>
              <a:t> need </a:t>
            </a:r>
            <a:r>
              <a:rPr lang="en-GB" dirty="0" err="1"/>
              <a:t>tabavad</a:t>
            </a:r>
            <a:r>
              <a:rPr lang="en-GB" dirty="0"/>
              <a:t> </a:t>
            </a:r>
            <a:r>
              <a:rPr lang="en-GB" dirty="0" err="1"/>
              <a:t>tõelist</a:t>
            </a:r>
            <a:r>
              <a:rPr lang="en-GB" dirty="0"/>
              <a:t> </a:t>
            </a:r>
            <a:r>
              <a:rPr lang="en-GB" dirty="0" err="1"/>
              <a:t>emotsiooni</a:t>
            </a:r>
            <a:r>
              <a:rPr lang="en-GB" dirty="0"/>
              <a:t>, </a:t>
            </a:r>
            <a:r>
              <a:rPr lang="en-GB" dirty="0" err="1"/>
              <a:t>tegevust</a:t>
            </a:r>
            <a:r>
              <a:rPr lang="en-GB" dirty="0"/>
              <a:t> </a:t>
            </a:r>
            <a:r>
              <a:rPr lang="en-GB" dirty="0" err="1"/>
              <a:t>ja</a:t>
            </a:r>
            <a:r>
              <a:rPr lang="en-GB" dirty="0"/>
              <a:t> </a:t>
            </a:r>
            <a:r>
              <a:rPr lang="en-GB" dirty="0" err="1"/>
              <a:t>sündmust</a:t>
            </a:r>
            <a:r>
              <a:rPr lang="en-GB" dirty="0"/>
              <a:t>. </a:t>
            </a:r>
            <a:r>
              <a:rPr lang="en-GB" dirty="0" err="1"/>
              <a:t>Oleme</a:t>
            </a:r>
            <a:r>
              <a:rPr lang="en-GB" dirty="0"/>
              <a:t> </a:t>
            </a:r>
            <a:r>
              <a:rPr lang="en-GB" dirty="0" err="1"/>
              <a:t>varem</a:t>
            </a:r>
            <a:r>
              <a:rPr lang="en-GB" dirty="0"/>
              <a:t> </a:t>
            </a:r>
            <a:r>
              <a:rPr lang="en-GB" dirty="0" err="1"/>
              <a:t>töötanud</a:t>
            </a:r>
            <a:r>
              <a:rPr lang="en-GB" dirty="0"/>
              <a:t> </a:t>
            </a:r>
            <a:r>
              <a:rPr lang="en-GB" dirty="0" err="1"/>
              <a:t>jutustamise</a:t>
            </a:r>
            <a:r>
              <a:rPr lang="en-GB" dirty="0"/>
              <a:t> </a:t>
            </a:r>
            <a:r>
              <a:rPr lang="en-GB" dirty="0" err="1"/>
              <a:t>autentsuse</a:t>
            </a:r>
            <a:r>
              <a:rPr lang="en-GB" dirty="0"/>
              <a:t> </a:t>
            </a:r>
            <a:r>
              <a:rPr lang="en-GB" dirty="0" err="1"/>
              <a:t>teemaga</a:t>
            </a:r>
            <a:r>
              <a:rPr lang="en-GB" dirty="0"/>
              <a:t> – </a:t>
            </a:r>
            <a:r>
              <a:rPr lang="en-GB" dirty="0" err="1"/>
              <a:t>meenutage</a:t>
            </a:r>
            <a:r>
              <a:rPr lang="en-GB" dirty="0"/>
              <a:t>, </a:t>
            </a:r>
            <a:r>
              <a:rPr lang="en-GB" dirty="0" err="1"/>
              <a:t>mida</a:t>
            </a:r>
            <a:r>
              <a:rPr lang="en-GB" dirty="0"/>
              <a:t> me </a:t>
            </a:r>
            <a:r>
              <a:rPr lang="en-GB" dirty="0" err="1"/>
              <a:t>ütlesime</a:t>
            </a:r>
            <a:r>
              <a:rPr lang="en-GB" dirty="0"/>
              <a:t>: on </a:t>
            </a:r>
            <a:r>
              <a:rPr lang="en-GB" dirty="0" err="1"/>
              <a:t>oluline</a:t>
            </a:r>
            <a:r>
              <a:rPr lang="en-GB" dirty="0"/>
              <a:t> </a:t>
            </a:r>
            <a:r>
              <a:rPr lang="en-GB" dirty="0" err="1"/>
              <a:t>jääda</a:t>
            </a:r>
            <a:r>
              <a:rPr lang="en-GB" dirty="0"/>
              <a:t> </a:t>
            </a:r>
            <a:r>
              <a:rPr lang="en-GB" dirty="0" err="1"/>
              <a:t>truuks</a:t>
            </a:r>
            <a:r>
              <a:rPr lang="en-GB" dirty="0"/>
              <a:t> </a:t>
            </a:r>
            <a:r>
              <a:rPr lang="en-GB" dirty="0" err="1"/>
              <a:t>oma</a:t>
            </a:r>
            <a:r>
              <a:rPr lang="en-GB" dirty="0"/>
              <a:t> </a:t>
            </a:r>
            <a:r>
              <a:rPr lang="en-GB" dirty="0" err="1"/>
              <a:t>tõele</a:t>
            </a:r>
            <a:r>
              <a:rPr lang="en-GB" dirty="0"/>
              <a:t>, </a:t>
            </a:r>
            <a:r>
              <a:rPr lang="en-GB" dirty="0" err="1"/>
              <a:t>sõnumile</a:t>
            </a:r>
            <a:r>
              <a:rPr lang="en-GB" dirty="0"/>
              <a:t>, </a:t>
            </a:r>
            <a:r>
              <a:rPr lang="en-GB" dirty="0" err="1"/>
              <a:t>tähelepanekule</a:t>
            </a:r>
            <a:r>
              <a:rPr lang="en-GB" dirty="0"/>
              <a:t> </a:t>
            </a:r>
            <a:r>
              <a:rPr lang="en-GB" dirty="0" err="1"/>
              <a:t>ja</a:t>
            </a:r>
            <a:r>
              <a:rPr lang="en-GB" dirty="0"/>
              <a:t> </a:t>
            </a:r>
            <a:r>
              <a:rPr lang="en-GB" dirty="0" err="1"/>
              <a:t>subjektile</a:t>
            </a:r>
            <a:r>
              <a:rPr lang="en-GB" dirty="0"/>
              <a:t>.</a:t>
            </a:r>
          </a:p>
        </p:txBody>
      </p:sp>
      <p:sp>
        <p:nvSpPr>
          <p:cNvPr id="172" name="Google Shape;172;g36b824e2475_0_477:notes">
            <a:extLst>
              <a:ext uri="{FF2B5EF4-FFF2-40B4-BE49-F238E27FC236}">
                <a16:creationId xmlns:a16="http://schemas.microsoft.com/office/drawing/2014/main" id="{65DA5619-87BF-6AA6-8439-5B6C028AD94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78766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6b824e2475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2000" dirty="0" err="1"/>
              <a:t>Siin</a:t>
            </a:r>
            <a:r>
              <a:rPr lang="en-GB" sz="2000" dirty="0"/>
              <a:t> </a:t>
            </a:r>
            <a:r>
              <a:rPr lang="en-GB" sz="2000" dirty="0" err="1"/>
              <a:t>paljudel</a:t>
            </a:r>
            <a:r>
              <a:rPr lang="en-GB" sz="2000" dirty="0"/>
              <a:t> </a:t>
            </a:r>
            <a:r>
              <a:rPr lang="en-GB" sz="2000" dirty="0" err="1"/>
              <a:t>tekib</a:t>
            </a:r>
            <a:r>
              <a:rPr lang="en-GB" sz="2000" dirty="0"/>
              <a:t> </a:t>
            </a:r>
            <a:r>
              <a:rPr lang="en-GB" sz="2000" dirty="0" err="1"/>
              <a:t>raskusi</a:t>
            </a:r>
            <a:r>
              <a:rPr lang="en-GB" sz="2000" dirty="0"/>
              <a:t> – </a:t>
            </a:r>
            <a:r>
              <a:rPr lang="en-GB" sz="2000" dirty="0" err="1"/>
              <a:t>valida</a:t>
            </a:r>
            <a:r>
              <a:rPr lang="en-GB" sz="2000" dirty="0"/>
              <a:t>, </a:t>
            </a:r>
            <a:r>
              <a:rPr lang="en-GB" sz="2000" dirty="0" err="1"/>
              <a:t>millised</a:t>
            </a:r>
            <a:r>
              <a:rPr lang="en-GB" sz="2000" dirty="0"/>
              <a:t> </a:t>
            </a:r>
            <a:r>
              <a:rPr lang="en-GB" sz="2000" dirty="0" err="1"/>
              <a:t>pildid</a:t>
            </a:r>
            <a:r>
              <a:rPr lang="en-GB" sz="2000" dirty="0"/>
              <a:t> </a:t>
            </a:r>
            <a:r>
              <a:rPr lang="en-GB" sz="2000" dirty="0" err="1"/>
              <a:t>jätta</a:t>
            </a:r>
            <a:r>
              <a:rPr lang="en-GB" sz="2000" dirty="0"/>
              <a:t>. </a:t>
            </a:r>
            <a:r>
              <a:rPr lang="en-GB" sz="2000" dirty="0" err="1"/>
              <a:t>Võite</a:t>
            </a:r>
            <a:r>
              <a:rPr lang="en-GB" sz="2000" dirty="0"/>
              <a:t> </a:t>
            </a:r>
            <a:r>
              <a:rPr lang="en-GB" sz="2000" dirty="0" err="1"/>
              <a:t>teha</a:t>
            </a:r>
            <a:r>
              <a:rPr lang="en-GB" sz="2000" dirty="0"/>
              <a:t> 50 </a:t>
            </a:r>
            <a:r>
              <a:rPr lang="en-GB" sz="2000" dirty="0" err="1"/>
              <a:t>fotot</a:t>
            </a:r>
            <a:r>
              <a:rPr lang="en-GB" sz="2000" dirty="0"/>
              <a:t>, </a:t>
            </a:r>
            <a:r>
              <a:rPr lang="en-GB" sz="2000" dirty="0" err="1"/>
              <a:t>kuid</a:t>
            </a:r>
            <a:r>
              <a:rPr lang="en-GB" sz="2000" dirty="0"/>
              <a:t> </a:t>
            </a:r>
            <a:r>
              <a:rPr lang="en-GB" sz="2000" dirty="0" err="1"/>
              <a:t>kasutada</a:t>
            </a:r>
            <a:r>
              <a:rPr lang="en-GB" sz="2000" dirty="0"/>
              <a:t> </a:t>
            </a:r>
            <a:r>
              <a:rPr lang="en-GB" sz="2000" dirty="0" err="1"/>
              <a:t>lõplikus</a:t>
            </a:r>
            <a:r>
              <a:rPr lang="en-GB" sz="2000" dirty="0"/>
              <a:t> loos </a:t>
            </a:r>
            <a:r>
              <a:rPr lang="en-GB" sz="2000" dirty="0" err="1"/>
              <a:t>ainult</a:t>
            </a:r>
            <a:r>
              <a:rPr lang="en-GB" sz="2000" dirty="0"/>
              <a:t> 5–10. See on </a:t>
            </a:r>
            <a:r>
              <a:rPr lang="en-GB" sz="2000" dirty="0" err="1"/>
              <a:t>normaalne</a:t>
            </a:r>
            <a:r>
              <a:rPr lang="en-GB" sz="2000" dirty="0"/>
              <a:t> </a:t>
            </a:r>
            <a:r>
              <a:rPr lang="en-GB" sz="2000" dirty="0" err="1"/>
              <a:t>ja</a:t>
            </a:r>
            <a:r>
              <a:rPr lang="en-GB" sz="2000" dirty="0"/>
              <a:t> </a:t>
            </a:r>
            <a:r>
              <a:rPr lang="en-GB" sz="2000" dirty="0" err="1"/>
              <a:t>hea</a:t>
            </a:r>
            <a:r>
              <a:rPr lang="en-GB" sz="2000" dirty="0"/>
              <a:t>.</a:t>
            </a:r>
          </a:p>
          <a:p>
            <a:pPr marL="158750" indent="0">
              <a:buNone/>
            </a:pPr>
            <a:r>
              <a:rPr lang="en-GB" sz="2000" dirty="0" err="1"/>
              <a:t>Olge</a:t>
            </a:r>
            <a:r>
              <a:rPr lang="en-GB" sz="2000" dirty="0"/>
              <a:t> </a:t>
            </a:r>
            <a:r>
              <a:rPr lang="en-GB" sz="2000" dirty="0" err="1"/>
              <a:t>karmid</a:t>
            </a:r>
            <a:r>
              <a:rPr lang="en-GB" sz="2000" dirty="0"/>
              <a:t>. Iga </a:t>
            </a:r>
            <a:r>
              <a:rPr lang="en-GB" sz="2000" dirty="0" err="1"/>
              <a:t>pilt</a:t>
            </a:r>
            <a:r>
              <a:rPr lang="en-GB" sz="2000" dirty="0"/>
              <a:t> </a:t>
            </a:r>
            <a:r>
              <a:rPr lang="en-GB" sz="2000" dirty="0" err="1"/>
              <a:t>peab</a:t>
            </a:r>
            <a:r>
              <a:rPr lang="en-GB" sz="2000" dirty="0"/>
              <a:t> </a:t>
            </a:r>
            <a:r>
              <a:rPr lang="en-GB" sz="2000" dirty="0" err="1"/>
              <a:t>oma</a:t>
            </a:r>
            <a:r>
              <a:rPr lang="en-GB" sz="2000" dirty="0"/>
              <a:t> </a:t>
            </a:r>
            <a:r>
              <a:rPr lang="en-GB" sz="2000" dirty="0" err="1"/>
              <a:t>koha</a:t>
            </a:r>
            <a:r>
              <a:rPr lang="en-GB" sz="2000" dirty="0"/>
              <a:t> </a:t>
            </a:r>
            <a:r>
              <a:rPr lang="en-GB" sz="2000" dirty="0" err="1"/>
              <a:t>teenima</a:t>
            </a:r>
            <a:r>
              <a:rPr lang="en-GB" sz="2000" dirty="0"/>
              <a:t>. </a:t>
            </a:r>
            <a:r>
              <a:rPr lang="en-GB" sz="2000" dirty="0" err="1"/>
              <a:t>Valige</a:t>
            </a:r>
            <a:r>
              <a:rPr lang="en-GB" sz="2000" dirty="0"/>
              <a:t> </a:t>
            </a:r>
            <a:r>
              <a:rPr lang="en-GB" sz="2000" dirty="0" err="1"/>
              <a:t>fotosid</a:t>
            </a:r>
            <a:r>
              <a:rPr lang="en-GB" sz="2000" dirty="0"/>
              <a:t>, mis </a:t>
            </a:r>
            <a:r>
              <a:rPr lang="en-GB" sz="2000" dirty="0" err="1"/>
              <a:t>aitavad</a:t>
            </a:r>
            <a:r>
              <a:rPr lang="en-GB" sz="2000" dirty="0"/>
              <a:t> loo </a:t>
            </a:r>
            <a:r>
              <a:rPr lang="en-GB" sz="2000" dirty="0" err="1"/>
              <a:t>voolu</a:t>
            </a:r>
            <a:r>
              <a:rPr lang="en-GB" sz="2000" dirty="0"/>
              <a:t>, </a:t>
            </a:r>
            <a:r>
              <a:rPr lang="en-GB" sz="2000" dirty="0" err="1"/>
              <a:t>vältige</a:t>
            </a:r>
            <a:r>
              <a:rPr lang="en-GB" sz="2000" dirty="0"/>
              <a:t> </a:t>
            </a:r>
            <a:r>
              <a:rPr lang="en-GB" sz="2000" dirty="0" err="1"/>
              <a:t>segadust</a:t>
            </a:r>
            <a:r>
              <a:rPr lang="en-GB" sz="2000" dirty="0"/>
              <a:t> </a:t>
            </a:r>
            <a:r>
              <a:rPr lang="en-GB" sz="2000" dirty="0" err="1"/>
              <a:t>või</a:t>
            </a:r>
            <a:r>
              <a:rPr lang="en-GB" sz="2000" dirty="0"/>
              <a:t> </a:t>
            </a:r>
            <a:r>
              <a:rPr lang="en-GB" sz="2000" dirty="0" err="1"/>
              <a:t>kordusi</a:t>
            </a:r>
            <a:r>
              <a:rPr lang="en-GB" sz="2000" dirty="0"/>
              <a:t>, mis </a:t>
            </a:r>
            <a:r>
              <a:rPr lang="en-GB" sz="2000" dirty="0" err="1"/>
              <a:t>tulenevad</a:t>
            </a:r>
            <a:r>
              <a:rPr lang="en-GB" sz="2000" dirty="0"/>
              <a:t> </a:t>
            </a:r>
            <a:r>
              <a:rPr lang="en-GB" sz="2000" dirty="0" err="1"/>
              <a:t>liigsetest</a:t>
            </a:r>
            <a:r>
              <a:rPr lang="en-GB" sz="2000" dirty="0"/>
              <a:t> </a:t>
            </a:r>
            <a:r>
              <a:rPr lang="en-GB" sz="2000" dirty="0" err="1"/>
              <a:t>või</a:t>
            </a:r>
            <a:r>
              <a:rPr lang="en-GB" sz="2000" dirty="0"/>
              <a:t> </a:t>
            </a:r>
            <a:r>
              <a:rPr lang="en-GB" sz="2000" dirty="0" err="1"/>
              <a:t>ebaselgetest</a:t>
            </a:r>
            <a:r>
              <a:rPr lang="en-GB" sz="2000" dirty="0"/>
              <a:t> </a:t>
            </a:r>
            <a:r>
              <a:rPr lang="en-GB" sz="2000" dirty="0" err="1"/>
              <a:t>fotodest</a:t>
            </a:r>
            <a:r>
              <a:rPr lang="en-GB" sz="2000" dirty="0"/>
              <a:t>, </a:t>
            </a:r>
            <a:r>
              <a:rPr lang="en-GB" sz="2000" dirty="0" err="1"/>
              <a:t>välja</a:t>
            </a:r>
            <a:r>
              <a:rPr lang="en-GB" sz="2000" dirty="0"/>
              <a:t> </a:t>
            </a:r>
            <a:r>
              <a:rPr lang="en-GB" sz="2000" dirty="0" err="1"/>
              <a:t>arvatud</a:t>
            </a:r>
            <a:r>
              <a:rPr lang="en-GB" sz="2000" dirty="0"/>
              <a:t> </a:t>
            </a:r>
            <a:r>
              <a:rPr lang="en-GB" sz="2000" dirty="0" err="1"/>
              <a:t>juhul</a:t>
            </a:r>
            <a:r>
              <a:rPr lang="en-GB" sz="2000" dirty="0"/>
              <a:t>, </a:t>
            </a:r>
            <a:r>
              <a:rPr lang="en-GB" sz="2000" dirty="0" err="1"/>
              <a:t>kui</a:t>
            </a:r>
            <a:r>
              <a:rPr lang="en-GB" sz="2000" dirty="0"/>
              <a:t> see on </a:t>
            </a:r>
            <a:r>
              <a:rPr lang="en-GB" sz="2000" dirty="0" err="1"/>
              <a:t>teadlik</a:t>
            </a:r>
            <a:r>
              <a:rPr lang="en-GB" sz="2000" dirty="0"/>
              <a:t> </a:t>
            </a:r>
            <a:r>
              <a:rPr lang="en-GB" sz="2000" dirty="0" err="1"/>
              <a:t>valik</a:t>
            </a:r>
            <a:r>
              <a:rPr lang="en-GB" sz="2000" dirty="0"/>
              <a:t>.</a:t>
            </a:r>
            <a:br>
              <a:rPr lang="en-GB" sz="2000" dirty="0"/>
            </a:br>
            <a:r>
              <a:rPr lang="en-GB" sz="2000" dirty="0"/>
              <a:t>Kui </a:t>
            </a:r>
            <a:r>
              <a:rPr lang="en-GB" sz="2000" dirty="0" err="1"/>
              <a:t>pilt</a:t>
            </a:r>
            <a:r>
              <a:rPr lang="en-GB" sz="2000" dirty="0"/>
              <a:t> on </a:t>
            </a:r>
            <a:r>
              <a:rPr lang="en-GB" sz="2000" dirty="0" err="1"/>
              <a:t>ilus</a:t>
            </a:r>
            <a:r>
              <a:rPr lang="en-GB" sz="2000" dirty="0"/>
              <a:t>, </a:t>
            </a:r>
            <a:r>
              <a:rPr lang="en-GB" sz="2000" dirty="0" err="1"/>
              <a:t>kuid</a:t>
            </a:r>
            <a:r>
              <a:rPr lang="en-GB" sz="2000" dirty="0"/>
              <a:t> </a:t>
            </a:r>
            <a:r>
              <a:rPr lang="en-GB" sz="2000" dirty="0" err="1"/>
              <a:t>ei</a:t>
            </a:r>
            <a:r>
              <a:rPr lang="en-GB" sz="2000" dirty="0"/>
              <a:t> </a:t>
            </a:r>
            <a:r>
              <a:rPr lang="en-GB" sz="2000" dirty="0" err="1"/>
              <a:t>edenda</a:t>
            </a:r>
            <a:r>
              <a:rPr lang="en-GB" sz="2000" dirty="0"/>
              <a:t> </a:t>
            </a:r>
            <a:r>
              <a:rPr lang="en-GB" sz="2000" dirty="0" err="1"/>
              <a:t>teie</a:t>
            </a:r>
            <a:r>
              <a:rPr lang="en-GB" sz="2000" dirty="0"/>
              <a:t> </a:t>
            </a:r>
            <a:r>
              <a:rPr lang="en-GB" sz="2000" dirty="0" err="1"/>
              <a:t>lugu</a:t>
            </a:r>
            <a:r>
              <a:rPr lang="en-GB" sz="2000" dirty="0"/>
              <a:t>, </a:t>
            </a:r>
            <a:r>
              <a:rPr lang="en-GB" sz="2000" dirty="0" err="1"/>
              <a:t>eemaldage</a:t>
            </a:r>
            <a:r>
              <a:rPr lang="en-GB" sz="2000" dirty="0"/>
              <a:t> see. Kui teil on </a:t>
            </a:r>
            <a:r>
              <a:rPr lang="en-GB" sz="2000" dirty="0" err="1"/>
              <a:t>kolm</a:t>
            </a:r>
            <a:r>
              <a:rPr lang="en-GB" sz="2000" dirty="0"/>
              <a:t> </a:t>
            </a:r>
            <a:r>
              <a:rPr lang="en-GB" sz="2000" dirty="0" err="1"/>
              <a:t>sarnast</a:t>
            </a:r>
            <a:r>
              <a:rPr lang="en-GB" sz="2000" dirty="0"/>
              <a:t> </a:t>
            </a:r>
            <a:r>
              <a:rPr lang="en-GB" sz="2000" dirty="0" err="1"/>
              <a:t>kaadrit</a:t>
            </a:r>
            <a:r>
              <a:rPr lang="en-GB" sz="2000" dirty="0"/>
              <a:t>, </a:t>
            </a:r>
            <a:r>
              <a:rPr lang="en-GB" sz="2000" dirty="0" err="1"/>
              <a:t>valige</a:t>
            </a:r>
            <a:r>
              <a:rPr lang="en-GB" sz="2000" dirty="0"/>
              <a:t> </a:t>
            </a:r>
            <a:r>
              <a:rPr lang="en-GB" sz="2000" dirty="0" err="1"/>
              <a:t>tugevaim</a:t>
            </a:r>
            <a:r>
              <a:rPr lang="en-GB" sz="2000" dirty="0"/>
              <a:t>.</a:t>
            </a:r>
          </a:p>
          <a:p>
            <a:pPr marL="158750" indent="0">
              <a:buNone/>
            </a:pPr>
            <a:r>
              <a:rPr lang="en-GB" sz="2000" dirty="0" err="1"/>
              <a:t>Otsige</a:t>
            </a:r>
            <a:r>
              <a:rPr lang="en-GB" sz="2000" dirty="0"/>
              <a:t> </a:t>
            </a:r>
            <a:r>
              <a:rPr lang="en-GB" sz="2000" dirty="0" err="1"/>
              <a:t>oma</a:t>
            </a:r>
            <a:r>
              <a:rPr lang="en-GB" sz="2000" dirty="0"/>
              <a:t> </a:t>
            </a:r>
            <a:r>
              <a:rPr lang="en-GB" sz="2000" dirty="0" err="1"/>
              <a:t>järjestuses</a:t>
            </a:r>
            <a:r>
              <a:rPr lang="en-GB" sz="2000" dirty="0"/>
              <a:t> </a:t>
            </a:r>
            <a:r>
              <a:rPr lang="en-GB" sz="2000" dirty="0" err="1"/>
              <a:t>visuaalset</a:t>
            </a:r>
            <a:r>
              <a:rPr lang="en-GB" sz="2000" dirty="0"/>
              <a:t> </a:t>
            </a:r>
            <a:r>
              <a:rPr lang="en-GB" sz="2000" dirty="0" err="1"/>
              <a:t>mitmekesisust</a:t>
            </a:r>
            <a:r>
              <a:rPr lang="en-GB" sz="2000" dirty="0"/>
              <a:t>: </a:t>
            </a:r>
            <a:r>
              <a:rPr lang="en-GB" sz="2000" dirty="0" err="1"/>
              <a:t>laiad</a:t>
            </a:r>
            <a:r>
              <a:rPr lang="en-GB" sz="2000" dirty="0"/>
              <a:t> </a:t>
            </a:r>
            <a:r>
              <a:rPr lang="en-GB" sz="2000" dirty="0" err="1"/>
              <a:t>kaadrid</a:t>
            </a:r>
            <a:r>
              <a:rPr lang="en-GB" sz="2000" dirty="0"/>
              <a:t> </a:t>
            </a:r>
            <a:r>
              <a:rPr lang="en-GB" sz="2000" dirty="0" err="1"/>
              <a:t>konteksti</a:t>
            </a:r>
            <a:r>
              <a:rPr lang="en-GB" sz="2000" dirty="0"/>
              <a:t> </a:t>
            </a:r>
            <a:r>
              <a:rPr lang="en-GB" sz="2000" dirty="0" err="1"/>
              <a:t>jaoks</a:t>
            </a:r>
            <a:r>
              <a:rPr lang="en-GB" sz="2000" dirty="0"/>
              <a:t>, </a:t>
            </a:r>
            <a:r>
              <a:rPr lang="en-GB" sz="2000" dirty="0" err="1"/>
              <a:t>lähivaated</a:t>
            </a:r>
            <a:r>
              <a:rPr lang="en-GB" sz="2000" dirty="0"/>
              <a:t> </a:t>
            </a:r>
            <a:r>
              <a:rPr lang="en-GB" sz="2000" dirty="0" err="1"/>
              <a:t>emotsiooni</a:t>
            </a:r>
            <a:r>
              <a:rPr lang="en-GB" sz="2000" dirty="0"/>
              <a:t> </a:t>
            </a:r>
            <a:r>
              <a:rPr lang="en-GB" sz="2000" dirty="0" err="1"/>
              <a:t>jaoks</a:t>
            </a:r>
            <a:r>
              <a:rPr lang="en-GB" sz="2000" dirty="0"/>
              <a:t>, </a:t>
            </a:r>
            <a:r>
              <a:rPr lang="en-GB" sz="2000" dirty="0" err="1"/>
              <a:t>erinevad</a:t>
            </a:r>
            <a:r>
              <a:rPr lang="en-GB" sz="2000" dirty="0"/>
              <a:t> </a:t>
            </a:r>
            <a:r>
              <a:rPr lang="en-GB" sz="2000" dirty="0" err="1"/>
              <a:t>vaatenurgad</a:t>
            </a:r>
            <a:r>
              <a:rPr lang="en-GB" sz="2000" dirty="0"/>
              <a:t> </a:t>
            </a:r>
            <a:r>
              <a:rPr lang="en-GB" sz="2000" dirty="0" err="1"/>
              <a:t>ja</a:t>
            </a:r>
            <a:r>
              <a:rPr lang="en-GB" sz="2000" dirty="0"/>
              <a:t> </a:t>
            </a:r>
            <a:r>
              <a:rPr lang="en-GB" sz="2000" dirty="0" err="1"/>
              <a:t>perspektiivid</a:t>
            </a:r>
            <a:r>
              <a:rPr lang="en-GB" sz="2000" dirty="0"/>
              <a:t>. </a:t>
            </a:r>
            <a:r>
              <a:rPr lang="en-GB" sz="2000" dirty="0" err="1"/>
              <a:t>Lugu</a:t>
            </a:r>
            <a:r>
              <a:rPr lang="en-GB" sz="2000" dirty="0"/>
              <a:t>, mis </a:t>
            </a:r>
            <a:r>
              <a:rPr lang="en-GB" sz="2000" dirty="0" err="1"/>
              <a:t>koosneb</a:t>
            </a:r>
            <a:r>
              <a:rPr lang="en-GB" sz="2000" dirty="0"/>
              <a:t> </a:t>
            </a:r>
            <a:r>
              <a:rPr lang="en-GB" sz="2000" dirty="0" err="1"/>
              <a:t>ainult</a:t>
            </a:r>
            <a:r>
              <a:rPr lang="en-GB" sz="2000" dirty="0"/>
              <a:t> </a:t>
            </a:r>
            <a:r>
              <a:rPr lang="en-GB" sz="2000" dirty="0" err="1"/>
              <a:t>lähivõtetest</a:t>
            </a:r>
            <a:r>
              <a:rPr lang="en-GB" sz="2000" dirty="0"/>
              <a:t> </a:t>
            </a:r>
            <a:r>
              <a:rPr lang="en-GB" sz="2000" dirty="0" err="1"/>
              <a:t>või</a:t>
            </a:r>
            <a:r>
              <a:rPr lang="en-GB" sz="2000" dirty="0"/>
              <a:t> </a:t>
            </a:r>
            <a:r>
              <a:rPr lang="en-GB" sz="2000" dirty="0" err="1"/>
              <a:t>ainult</a:t>
            </a:r>
            <a:r>
              <a:rPr lang="en-GB" sz="2000" dirty="0"/>
              <a:t> </a:t>
            </a:r>
            <a:r>
              <a:rPr lang="en-GB" sz="2000" dirty="0" err="1"/>
              <a:t>laia</a:t>
            </a:r>
            <a:r>
              <a:rPr lang="en-GB" sz="2000" dirty="0"/>
              <a:t> </a:t>
            </a:r>
            <a:r>
              <a:rPr lang="en-GB" sz="2000" dirty="0" err="1"/>
              <a:t>vaatega</a:t>
            </a:r>
            <a:r>
              <a:rPr lang="en-GB" sz="2000" dirty="0"/>
              <a:t> </a:t>
            </a:r>
            <a:r>
              <a:rPr lang="en-GB" sz="2000" dirty="0" err="1"/>
              <a:t>kaadritest</a:t>
            </a:r>
            <a:r>
              <a:rPr lang="en-GB" sz="2000" dirty="0"/>
              <a:t>, </a:t>
            </a:r>
            <a:r>
              <a:rPr lang="en-GB" sz="2000" dirty="0" err="1"/>
              <a:t>muutub</a:t>
            </a:r>
            <a:r>
              <a:rPr lang="en-GB" sz="2000" dirty="0"/>
              <a:t> </a:t>
            </a:r>
            <a:r>
              <a:rPr lang="en-GB" sz="2000" dirty="0" err="1"/>
              <a:t>üheülbaliseks</a:t>
            </a:r>
            <a:r>
              <a:rPr lang="en-GB" sz="2000" dirty="0"/>
              <a:t>.</a:t>
            </a:r>
          </a:p>
          <a:p>
            <a:pPr marL="158750" indent="0">
              <a:buNone/>
            </a:pPr>
            <a:r>
              <a:rPr lang="en-GB" sz="2000" dirty="0" err="1"/>
              <a:t>Mõelge</a:t>
            </a:r>
            <a:r>
              <a:rPr lang="en-GB" sz="2000" dirty="0"/>
              <a:t> </a:t>
            </a:r>
            <a:r>
              <a:rPr lang="en-GB" sz="2000" dirty="0" err="1"/>
              <a:t>nagu</a:t>
            </a:r>
            <a:r>
              <a:rPr lang="en-GB" sz="2000" dirty="0"/>
              <a:t> </a:t>
            </a:r>
            <a:r>
              <a:rPr lang="en-GB" sz="2000" dirty="0" err="1"/>
              <a:t>filmilooja</a:t>
            </a:r>
            <a:r>
              <a:rPr lang="en-GB" sz="2000" dirty="0"/>
              <a:t>: mis on </a:t>
            </a:r>
            <a:r>
              <a:rPr lang="en-GB" sz="2000" dirty="0" err="1"/>
              <a:t>minimaalne</a:t>
            </a:r>
            <a:r>
              <a:rPr lang="en-GB" sz="2000" dirty="0"/>
              <a:t>, mis on </a:t>
            </a:r>
            <a:r>
              <a:rPr lang="en-GB" sz="2000" dirty="0" err="1"/>
              <a:t>vajalik</a:t>
            </a:r>
            <a:r>
              <a:rPr lang="en-GB" sz="2000" dirty="0"/>
              <a:t> loo </a:t>
            </a:r>
            <a:r>
              <a:rPr lang="en-GB" sz="2000" dirty="0" err="1"/>
              <a:t>jõuliseks</a:t>
            </a:r>
            <a:r>
              <a:rPr lang="en-GB" sz="2000" dirty="0"/>
              <a:t> </a:t>
            </a:r>
            <a:r>
              <a:rPr lang="en-GB" sz="2000" dirty="0" err="1"/>
              <a:t>rääkimiseks</a:t>
            </a:r>
            <a:r>
              <a:rPr lang="en-GB" sz="2000" dirty="0"/>
              <a:t>? </a:t>
            </a:r>
            <a:r>
              <a:rPr lang="en-GB" sz="2000" dirty="0" err="1"/>
              <a:t>Sageli</a:t>
            </a:r>
            <a:r>
              <a:rPr lang="en-GB" sz="2000" dirty="0"/>
              <a:t> </a:t>
            </a:r>
            <a:r>
              <a:rPr lang="en-GB" sz="2000" dirty="0" err="1"/>
              <a:t>kehtib</a:t>
            </a:r>
            <a:r>
              <a:rPr lang="en-GB" sz="2000" dirty="0"/>
              <a:t> </a:t>
            </a:r>
            <a:r>
              <a:rPr lang="en-GB" sz="2000" dirty="0" err="1"/>
              <a:t>reegel</a:t>
            </a:r>
            <a:r>
              <a:rPr lang="en-GB" sz="2000" dirty="0"/>
              <a:t> „</a:t>
            </a:r>
            <a:r>
              <a:rPr lang="en-GB" sz="2000" dirty="0" err="1"/>
              <a:t>vähem</a:t>
            </a:r>
            <a:r>
              <a:rPr lang="en-GB" sz="2000" dirty="0"/>
              <a:t> on </a:t>
            </a:r>
            <a:r>
              <a:rPr lang="en-GB" sz="2000" dirty="0" err="1"/>
              <a:t>rohkem</a:t>
            </a:r>
            <a:r>
              <a:rPr lang="en-GB" sz="2000" dirty="0"/>
              <a:t>“.</a:t>
            </a:r>
          </a:p>
          <a:p>
            <a:pPr marL="0" lvl="0" indent="0" algn="l" rtl="0">
              <a:lnSpc>
                <a:spcPct val="115000"/>
              </a:lnSpc>
              <a:spcBef>
                <a:spcPts val="1200"/>
              </a:spcBef>
              <a:spcAft>
                <a:spcPts val="0"/>
              </a:spcAft>
              <a:buClr>
                <a:schemeClr val="dk1"/>
              </a:buClr>
              <a:buSzPts val="1100"/>
              <a:buFont typeface="Arial"/>
              <a:buNone/>
            </a:pPr>
            <a:endParaRPr lang="en" sz="1200" dirty="0">
              <a:solidFill>
                <a:schemeClr val="dk1"/>
              </a:solidFill>
              <a:latin typeface="Tahoma"/>
              <a:ea typeface="Tahoma"/>
              <a:cs typeface="Tahoma"/>
              <a:sym typeface="Tahoma"/>
            </a:endParaRPr>
          </a:p>
        </p:txBody>
      </p:sp>
      <p:sp>
        <p:nvSpPr>
          <p:cNvPr id="184" name="Google Shape;184;g36b824e2475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6b824e2475_0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2000" dirty="0"/>
              <a:t>Kui </a:t>
            </a:r>
            <a:r>
              <a:rPr lang="en-GB" sz="2000" dirty="0" err="1"/>
              <a:t>olete</a:t>
            </a:r>
            <a:r>
              <a:rPr lang="en-GB" sz="2000" dirty="0"/>
              <a:t> </a:t>
            </a:r>
            <a:r>
              <a:rPr lang="en-GB" sz="2000" dirty="0" err="1"/>
              <a:t>pildid</a:t>
            </a:r>
            <a:r>
              <a:rPr lang="en-GB" sz="2000" dirty="0"/>
              <a:t> </a:t>
            </a:r>
            <a:r>
              <a:rPr lang="en-GB" sz="2000" dirty="0" err="1"/>
              <a:t>valinud</a:t>
            </a:r>
            <a:r>
              <a:rPr lang="en-GB" sz="2000" dirty="0"/>
              <a:t>, </a:t>
            </a:r>
            <a:r>
              <a:rPr lang="en-GB" sz="2000" dirty="0" err="1"/>
              <a:t>täiustate</a:t>
            </a:r>
            <a:r>
              <a:rPr lang="en-GB" sz="2000" dirty="0"/>
              <a:t> </a:t>
            </a:r>
            <a:r>
              <a:rPr lang="en-GB" sz="2000" dirty="0" err="1"/>
              <a:t>neid</a:t>
            </a:r>
            <a:r>
              <a:rPr lang="en-GB" sz="2000" dirty="0"/>
              <a:t> </a:t>
            </a:r>
            <a:r>
              <a:rPr lang="en-GB" sz="2000" dirty="0" err="1"/>
              <a:t>kärpimise</a:t>
            </a:r>
            <a:r>
              <a:rPr lang="en-GB" sz="2000" dirty="0"/>
              <a:t> </a:t>
            </a:r>
            <a:r>
              <a:rPr lang="en-GB" sz="2000" dirty="0" err="1"/>
              <a:t>ja</a:t>
            </a:r>
            <a:r>
              <a:rPr lang="en-GB" sz="2000" dirty="0"/>
              <a:t> </a:t>
            </a:r>
            <a:r>
              <a:rPr lang="en-GB" sz="2000" dirty="0" err="1"/>
              <a:t>järjestamise</a:t>
            </a:r>
            <a:r>
              <a:rPr lang="en-GB" sz="2000" dirty="0"/>
              <a:t> </a:t>
            </a:r>
            <a:r>
              <a:rPr lang="en-GB" sz="2000" dirty="0" err="1"/>
              <a:t>kaudu</a:t>
            </a:r>
            <a:r>
              <a:rPr lang="en-GB" sz="2000" dirty="0"/>
              <a:t>.</a:t>
            </a:r>
          </a:p>
          <a:p>
            <a:pPr marL="158750" indent="0">
              <a:buNone/>
            </a:pPr>
            <a:r>
              <a:rPr lang="en-GB" sz="2000" dirty="0" err="1"/>
              <a:t>Olete</a:t>
            </a:r>
            <a:r>
              <a:rPr lang="en-GB" sz="2000" dirty="0"/>
              <a:t> </a:t>
            </a:r>
            <a:r>
              <a:rPr lang="en-GB" sz="2000" dirty="0" err="1"/>
              <a:t>tuttav</a:t>
            </a:r>
            <a:r>
              <a:rPr lang="en-GB" sz="2000" dirty="0"/>
              <a:t> </a:t>
            </a:r>
            <a:r>
              <a:rPr lang="en-GB" sz="2000" dirty="0" err="1"/>
              <a:t>KÄRPIMISEga</a:t>
            </a:r>
            <a:r>
              <a:rPr lang="en-GB" sz="2000" dirty="0"/>
              <a:t> </a:t>
            </a:r>
            <a:r>
              <a:rPr lang="en-GB" sz="2000" dirty="0" err="1"/>
              <a:t>meetodina</a:t>
            </a:r>
            <a:r>
              <a:rPr lang="en-GB" sz="2000" dirty="0"/>
              <a:t>, </a:t>
            </a:r>
            <a:r>
              <a:rPr lang="en-GB" sz="2000" dirty="0" err="1"/>
              <a:t>kuid</a:t>
            </a:r>
            <a:r>
              <a:rPr lang="en-GB" sz="2000" dirty="0"/>
              <a:t> </a:t>
            </a:r>
            <a:r>
              <a:rPr lang="en-GB" sz="2000" dirty="0" err="1"/>
              <a:t>oluline</a:t>
            </a:r>
            <a:r>
              <a:rPr lang="en-GB" sz="2000" dirty="0"/>
              <a:t> on </a:t>
            </a:r>
            <a:r>
              <a:rPr lang="en-GB" sz="2000" dirty="0" err="1"/>
              <a:t>näha</a:t>
            </a:r>
            <a:r>
              <a:rPr lang="en-GB" sz="2000" dirty="0"/>
              <a:t> </a:t>
            </a:r>
            <a:r>
              <a:rPr lang="en-GB" sz="2000" dirty="0" err="1"/>
              <a:t>seda</a:t>
            </a:r>
            <a:r>
              <a:rPr lang="en-GB" sz="2000" dirty="0"/>
              <a:t> ka </a:t>
            </a:r>
            <a:r>
              <a:rPr lang="en-GB" sz="2000" dirty="0" err="1"/>
              <a:t>kontseptuaalselt</a:t>
            </a:r>
            <a:r>
              <a:rPr lang="en-GB" sz="2000" dirty="0"/>
              <a:t>, </a:t>
            </a:r>
            <a:r>
              <a:rPr lang="en-GB" sz="2000" dirty="0" err="1"/>
              <a:t>mitte</a:t>
            </a:r>
            <a:r>
              <a:rPr lang="en-GB" sz="2000" dirty="0"/>
              <a:t> </a:t>
            </a:r>
            <a:r>
              <a:rPr lang="en-GB" sz="2000" dirty="0" err="1"/>
              <a:t>ainult</a:t>
            </a:r>
            <a:r>
              <a:rPr lang="en-GB" sz="2000" dirty="0"/>
              <a:t> </a:t>
            </a:r>
            <a:r>
              <a:rPr lang="en-GB" sz="2000" dirty="0" err="1"/>
              <a:t>tehniliselt</a:t>
            </a:r>
            <a:r>
              <a:rPr lang="en-GB" sz="2000" dirty="0"/>
              <a:t>.</a:t>
            </a:r>
          </a:p>
          <a:p>
            <a:pPr marL="158750" indent="0">
              <a:buNone/>
            </a:pPr>
            <a:r>
              <a:rPr lang="en-GB" sz="2000" dirty="0" err="1"/>
              <a:t>Võib</a:t>
            </a:r>
            <a:r>
              <a:rPr lang="en-GB" sz="2000" dirty="0"/>
              <a:t>-olla on </a:t>
            </a:r>
            <a:r>
              <a:rPr lang="en-GB" sz="2000" dirty="0" err="1"/>
              <a:t>taustal</a:t>
            </a:r>
            <a:r>
              <a:rPr lang="en-GB" sz="2000" dirty="0"/>
              <a:t> </a:t>
            </a:r>
            <a:r>
              <a:rPr lang="en-GB" sz="2000" dirty="0" err="1"/>
              <a:t>segav</a:t>
            </a:r>
            <a:r>
              <a:rPr lang="en-GB" sz="2000" dirty="0"/>
              <a:t> silt – </a:t>
            </a:r>
            <a:r>
              <a:rPr lang="en-GB" sz="2000" dirty="0" err="1"/>
              <a:t>kärbi</a:t>
            </a:r>
            <a:r>
              <a:rPr lang="en-GB" sz="2000" dirty="0"/>
              <a:t> see </a:t>
            </a:r>
            <a:r>
              <a:rPr lang="en-GB" sz="2000" dirty="0" err="1"/>
              <a:t>välja</a:t>
            </a:r>
            <a:r>
              <a:rPr lang="en-GB" sz="2000" dirty="0"/>
              <a:t>.</a:t>
            </a:r>
            <a:br>
              <a:rPr lang="en-GB" sz="2000" dirty="0"/>
            </a:br>
            <a:r>
              <a:rPr lang="en-GB" sz="2000" dirty="0" err="1"/>
              <a:t>Võib</a:t>
            </a:r>
            <a:r>
              <a:rPr lang="en-GB" sz="2000" dirty="0"/>
              <a:t>-olla on </a:t>
            </a:r>
            <a:r>
              <a:rPr lang="en-GB" sz="2000" dirty="0" err="1"/>
              <a:t>teie</a:t>
            </a:r>
            <a:r>
              <a:rPr lang="en-GB" sz="2000" dirty="0"/>
              <a:t> </a:t>
            </a:r>
            <a:r>
              <a:rPr lang="en-GB" sz="2000" dirty="0" err="1"/>
              <a:t>subjekt</a:t>
            </a:r>
            <a:r>
              <a:rPr lang="en-GB" sz="2000" dirty="0"/>
              <a:t> </a:t>
            </a:r>
            <a:r>
              <a:rPr lang="en-GB" sz="2000" dirty="0" err="1"/>
              <a:t>liiga</a:t>
            </a:r>
            <a:r>
              <a:rPr lang="en-GB" sz="2000" dirty="0"/>
              <a:t> </a:t>
            </a:r>
            <a:r>
              <a:rPr lang="en-GB" sz="2000" dirty="0" err="1"/>
              <a:t>keskel</a:t>
            </a:r>
            <a:r>
              <a:rPr lang="en-GB" sz="2000" dirty="0"/>
              <a:t> – </a:t>
            </a:r>
            <a:r>
              <a:rPr lang="en-GB" sz="2000" dirty="0" err="1"/>
              <a:t>kärbi</a:t>
            </a:r>
            <a:r>
              <a:rPr lang="en-GB" sz="2000" dirty="0"/>
              <a:t> </a:t>
            </a:r>
            <a:r>
              <a:rPr lang="en-GB" sz="2000" dirty="0" err="1"/>
              <a:t>kolmandike</a:t>
            </a:r>
            <a:r>
              <a:rPr lang="en-GB" sz="2000" dirty="0"/>
              <a:t> </a:t>
            </a:r>
            <a:r>
              <a:rPr lang="en-GB" sz="2000" dirty="0" err="1"/>
              <a:t>reeglit</a:t>
            </a:r>
            <a:r>
              <a:rPr lang="en-GB" sz="2000" dirty="0"/>
              <a:t> </a:t>
            </a:r>
            <a:r>
              <a:rPr lang="en-GB" sz="2000" dirty="0" err="1"/>
              <a:t>järgides</a:t>
            </a:r>
            <a:r>
              <a:rPr lang="en-GB" sz="2000" dirty="0"/>
              <a:t>. </a:t>
            </a:r>
            <a:r>
              <a:rPr lang="en-GB" sz="2000" dirty="0" err="1"/>
              <a:t>Telefonirakendused</a:t>
            </a:r>
            <a:r>
              <a:rPr lang="en-GB" sz="2000" dirty="0"/>
              <a:t> </a:t>
            </a:r>
            <a:r>
              <a:rPr lang="en-GB" sz="2000" dirty="0" err="1"/>
              <a:t>ja</a:t>
            </a:r>
            <a:r>
              <a:rPr lang="en-GB" sz="2000" dirty="0"/>
              <a:t> </a:t>
            </a:r>
            <a:r>
              <a:rPr lang="en-GB" sz="2000" dirty="0" err="1"/>
              <a:t>tasuta</a:t>
            </a:r>
            <a:r>
              <a:rPr lang="en-GB" sz="2000" dirty="0"/>
              <a:t> </a:t>
            </a:r>
            <a:r>
              <a:rPr lang="en-GB" sz="2000" dirty="0" err="1"/>
              <a:t>tarkvara</a:t>
            </a:r>
            <a:r>
              <a:rPr lang="en-GB" sz="2000" dirty="0"/>
              <a:t> </a:t>
            </a:r>
            <a:r>
              <a:rPr lang="en-GB" sz="2000" dirty="0" err="1"/>
              <a:t>teevad</a:t>
            </a:r>
            <a:r>
              <a:rPr lang="en-GB" sz="2000" dirty="0"/>
              <a:t> </a:t>
            </a:r>
            <a:r>
              <a:rPr lang="en-GB" sz="2000" dirty="0" err="1"/>
              <a:t>selle</a:t>
            </a:r>
            <a:r>
              <a:rPr lang="en-GB" sz="2000" dirty="0"/>
              <a:t> </a:t>
            </a:r>
            <a:r>
              <a:rPr lang="en-GB" sz="2000" dirty="0" err="1"/>
              <a:t>lihtsaks</a:t>
            </a:r>
            <a:r>
              <a:rPr lang="en-GB" sz="2000" dirty="0"/>
              <a:t>. </a:t>
            </a:r>
            <a:r>
              <a:rPr lang="en-GB" sz="2000" dirty="0" err="1"/>
              <a:t>Kuid</a:t>
            </a:r>
            <a:r>
              <a:rPr lang="en-GB" sz="2000" dirty="0"/>
              <a:t> </a:t>
            </a:r>
            <a:r>
              <a:rPr lang="en-GB" sz="2000" dirty="0" err="1"/>
              <a:t>olge</a:t>
            </a:r>
            <a:r>
              <a:rPr lang="en-GB" sz="2000" dirty="0"/>
              <a:t> </a:t>
            </a:r>
            <a:r>
              <a:rPr lang="en-GB" sz="2000" dirty="0" err="1"/>
              <a:t>ettevaatlik</a:t>
            </a:r>
            <a:r>
              <a:rPr lang="en-GB" sz="2000" dirty="0"/>
              <a:t>: </a:t>
            </a:r>
            <a:r>
              <a:rPr lang="en-GB" sz="2000" dirty="0" err="1"/>
              <a:t>agressiivne</a:t>
            </a:r>
            <a:r>
              <a:rPr lang="en-GB" sz="2000" dirty="0"/>
              <a:t> </a:t>
            </a:r>
            <a:r>
              <a:rPr lang="en-GB" sz="2000" dirty="0" err="1"/>
              <a:t>kärpimine</a:t>
            </a:r>
            <a:r>
              <a:rPr lang="en-GB" sz="2000" dirty="0"/>
              <a:t> </a:t>
            </a:r>
            <a:r>
              <a:rPr lang="en-GB" sz="2000" dirty="0" err="1"/>
              <a:t>vähendab</a:t>
            </a:r>
            <a:r>
              <a:rPr lang="en-GB" sz="2000" dirty="0"/>
              <a:t> </a:t>
            </a:r>
            <a:r>
              <a:rPr lang="en-GB" sz="2000" dirty="0" err="1"/>
              <a:t>pildi</a:t>
            </a:r>
            <a:r>
              <a:rPr lang="en-GB" sz="2000" dirty="0"/>
              <a:t> </a:t>
            </a:r>
            <a:r>
              <a:rPr lang="en-GB" sz="2000" dirty="0" err="1"/>
              <a:t>kvaliteeti</a:t>
            </a:r>
            <a:r>
              <a:rPr lang="en-GB" sz="2000" dirty="0"/>
              <a:t>.</a:t>
            </a:r>
            <a:br>
              <a:rPr lang="en-GB" sz="2000" dirty="0"/>
            </a:br>
            <a:r>
              <a:rPr lang="en-GB" sz="2000" dirty="0" err="1"/>
              <a:t>Kärbi</a:t>
            </a:r>
            <a:r>
              <a:rPr lang="en-GB" sz="2000" dirty="0"/>
              <a:t> </a:t>
            </a:r>
            <a:r>
              <a:rPr lang="en-GB" sz="2000" dirty="0" err="1"/>
              <a:t>läbimõeldult</a:t>
            </a:r>
            <a:r>
              <a:rPr lang="en-GB" sz="2000" dirty="0"/>
              <a:t>, </a:t>
            </a:r>
            <a:r>
              <a:rPr lang="en-GB" sz="2000" dirty="0" err="1"/>
              <a:t>mitte</a:t>
            </a:r>
            <a:r>
              <a:rPr lang="en-GB" sz="2000" dirty="0"/>
              <a:t> </a:t>
            </a:r>
            <a:r>
              <a:rPr lang="en-GB" sz="2000" dirty="0" err="1"/>
              <a:t>liigselt</a:t>
            </a:r>
            <a:r>
              <a:rPr lang="en-GB" sz="2000" dirty="0"/>
              <a:t>.</a:t>
            </a:r>
          </a:p>
          <a:p>
            <a:pPr marL="158750" indent="0">
              <a:buNone/>
            </a:pPr>
            <a:r>
              <a:rPr lang="en-GB" sz="2000" dirty="0" err="1"/>
              <a:t>Nipp</a:t>
            </a:r>
            <a:r>
              <a:rPr lang="en-GB" sz="2000" dirty="0"/>
              <a:t>: </a:t>
            </a:r>
            <a:r>
              <a:rPr lang="en-GB" sz="2000" dirty="0" err="1"/>
              <a:t>hoidke</a:t>
            </a:r>
            <a:r>
              <a:rPr lang="en-GB" sz="2000" dirty="0"/>
              <a:t> </a:t>
            </a:r>
            <a:r>
              <a:rPr lang="en-GB" sz="2000" dirty="0" err="1"/>
              <a:t>alati</a:t>
            </a:r>
            <a:r>
              <a:rPr lang="en-GB" sz="2000" dirty="0"/>
              <a:t> </a:t>
            </a:r>
            <a:r>
              <a:rPr lang="en-GB" sz="2000" dirty="0" err="1"/>
              <a:t>originaalfotot</a:t>
            </a:r>
            <a:r>
              <a:rPr lang="en-GB" sz="2000" dirty="0"/>
              <a:t>, </a:t>
            </a:r>
            <a:r>
              <a:rPr lang="en-GB" sz="2000" dirty="0" err="1"/>
              <a:t>kärbi</a:t>
            </a:r>
            <a:r>
              <a:rPr lang="en-GB" sz="2000" dirty="0"/>
              <a:t> </a:t>
            </a:r>
            <a:r>
              <a:rPr lang="en-GB" sz="2000" dirty="0" err="1"/>
              <a:t>koopiat</a:t>
            </a:r>
            <a:r>
              <a:rPr lang="en-GB" sz="2000" dirty="0"/>
              <a:t>!</a:t>
            </a: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259" name="Google Shape;259;g36b824e2475_0_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a16="http://schemas.microsoft.com/office/drawing/2014/main" id="{488D23C1-D84F-5A64-F585-F197F8AC5397}"/>
            </a:ext>
          </a:extLst>
        </p:cNvPr>
        <p:cNvGrpSpPr/>
        <p:nvPr/>
      </p:nvGrpSpPr>
      <p:grpSpPr>
        <a:xfrm>
          <a:off x="0" y="0"/>
          <a:ext cx="0" cy="0"/>
          <a:chOff x="0" y="0"/>
          <a:chExt cx="0" cy="0"/>
        </a:xfrm>
      </p:grpSpPr>
      <p:sp>
        <p:nvSpPr>
          <p:cNvPr id="258" name="Google Shape;258;g36b824e2475_0_497:notes">
            <a:extLst>
              <a:ext uri="{FF2B5EF4-FFF2-40B4-BE49-F238E27FC236}">
                <a16:creationId xmlns:a16="http://schemas.microsoft.com/office/drawing/2014/main" id="{FBD98542-2473-03A0-78D8-D531797D821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GB" sz="2000" dirty="0"/>
              <a:t>JÄRJESTAMINE on </a:t>
            </a:r>
            <a:r>
              <a:rPr lang="en-GB" sz="2000" dirty="0" err="1"/>
              <a:t>koht</a:t>
            </a:r>
            <a:r>
              <a:rPr lang="en-GB" sz="2000" dirty="0"/>
              <a:t>, </a:t>
            </a:r>
            <a:r>
              <a:rPr lang="en-GB" sz="2000" dirty="0" err="1"/>
              <a:t>kus</a:t>
            </a:r>
            <a:r>
              <a:rPr lang="en-GB" sz="2000" dirty="0"/>
              <a:t> </a:t>
            </a:r>
            <a:r>
              <a:rPr lang="en-GB" sz="2000" dirty="0" err="1"/>
              <a:t>jutustamine</a:t>
            </a:r>
            <a:r>
              <a:rPr lang="en-GB" sz="2000" dirty="0"/>
              <a:t> </a:t>
            </a:r>
            <a:r>
              <a:rPr lang="en-GB" sz="2000" dirty="0" err="1"/>
              <a:t>tegelikult</a:t>
            </a:r>
            <a:r>
              <a:rPr lang="en-GB" sz="2000" dirty="0"/>
              <a:t> </a:t>
            </a:r>
            <a:r>
              <a:rPr lang="en-GB" sz="2000" dirty="0" err="1"/>
              <a:t>toimub</a:t>
            </a:r>
            <a:r>
              <a:rPr lang="en-GB" sz="2000" dirty="0"/>
              <a:t>, </a:t>
            </a:r>
            <a:r>
              <a:rPr lang="en-GB" sz="2000" dirty="0" err="1"/>
              <a:t>sest</a:t>
            </a:r>
            <a:r>
              <a:rPr lang="en-GB" sz="2000" dirty="0"/>
              <a:t> see </a:t>
            </a:r>
            <a:r>
              <a:rPr lang="en-GB" sz="2000" dirty="0" err="1"/>
              <a:t>loob</a:t>
            </a:r>
            <a:r>
              <a:rPr lang="en-GB" sz="2000" dirty="0"/>
              <a:t> </a:t>
            </a:r>
            <a:r>
              <a:rPr lang="en-GB" sz="2000" dirty="0" err="1"/>
              <a:t>narratiivse</a:t>
            </a:r>
            <a:r>
              <a:rPr lang="en-GB" sz="2000" dirty="0"/>
              <a:t> </a:t>
            </a:r>
            <a:r>
              <a:rPr lang="en-GB" sz="2000" dirty="0" err="1"/>
              <a:t>voolu</a:t>
            </a:r>
            <a:r>
              <a:rPr lang="en-GB" sz="2000" dirty="0"/>
              <a:t> </a:t>
            </a:r>
            <a:r>
              <a:rPr lang="en-GB" sz="2000" dirty="0" err="1"/>
              <a:t>ja</a:t>
            </a:r>
            <a:r>
              <a:rPr lang="en-GB" sz="2000" dirty="0"/>
              <a:t> </a:t>
            </a:r>
            <a:r>
              <a:rPr lang="en-GB" sz="2000" dirty="0" err="1"/>
              <a:t>kujundab</a:t>
            </a:r>
            <a:r>
              <a:rPr lang="en-GB" sz="2000" dirty="0"/>
              <a:t> loo </a:t>
            </a:r>
            <a:r>
              <a:rPr lang="en-GB" sz="2000" dirty="0" err="1"/>
              <a:t>läbimise</a:t>
            </a:r>
            <a:r>
              <a:rPr lang="en-GB" sz="2000" dirty="0"/>
              <a:t> </a:t>
            </a:r>
            <a:r>
              <a:rPr lang="en-GB" sz="2000" dirty="0" err="1"/>
              <a:t>navigeerimise</a:t>
            </a:r>
            <a:r>
              <a:rPr lang="en-GB" sz="2000" dirty="0"/>
              <a:t>. Samad </a:t>
            </a:r>
            <a:r>
              <a:rPr lang="en-GB" sz="2000" dirty="0" err="1"/>
              <a:t>viis</a:t>
            </a:r>
            <a:r>
              <a:rPr lang="en-GB" sz="2000" dirty="0"/>
              <a:t> </a:t>
            </a:r>
            <a:r>
              <a:rPr lang="en-GB" sz="2000" dirty="0" err="1"/>
              <a:t>pilti</a:t>
            </a:r>
            <a:r>
              <a:rPr lang="en-GB" sz="2000" dirty="0"/>
              <a:t> </a:t>
            </a:r>
            <a:r>
              <a:rPr lang="en-GB" sz="2000" dirty="0" err="1"/>
              <a:t>erinevas</a:t>
            </a:r>
            <a:r>
              <a:rPr lang="en-GB" sz="2000" dirty="0"/>
              <a:t> </a:t>
            </a:r>
            <a:r>
              <a:rPr lang="en-GB" sz="2000" dirty="0" err="1"/>
              <a:t>järjekorras</a:t>
            </a:r>
            <a:r>
              <a:rPr lang="en-GB" sz="2000" dirty="0"/>
              <a:t> </a:t>
            </a:r>
            <a:r>
              <a:rPr lang="en-GB" sz="2000" dirty="0" err="1"/>
              <a:t>räägivad</a:t>
            </a:r>
            <a:r>
              <a:rPr lang="en-GB" sz="2000" dirty="0"/>
              <a:t> </a:t>
            </a:r>
            <a:r>
              <a:rPr lang="en-GB" sz="2000" dirty="0" err="1"/>
              <a:t>erinevaid</a:t>
            </a:r>
            <a:r>
              <a:rPr lang="en-GB" sz="2000" dirty="0"/>
              <a:t> </a:t>
            </a:r>
            <a:r>
              <a:rPr lang="en-GB" sz="2000" dirty="0" err="1"/>
              <a:t>lugusid</a:t>
            </a:r>
            <a:r>
              <a:rPr lang="en-GB" sz="2000" dirty="0"/>
              <a:t>. </a:t>
            </a:r>
            <a:r>
              <a:rPr lang="en-GB" sz="2000" dirty="0" err="1"/>
              <a:t>Siin</a:t>
            </a:r>
            <a:r>
              <a:rPr lang="en-GB" sz="2000" dirty="0"/>
              <a:t> </a:t>
            </a:r>
            <a:r>
              <a:rPr lang="en-GB" sz="2000" dirty="0" err="1"/>
              <a:t>võib</a:t>
            </a:r>
            <a:r>
              <a:rPr lang="en-GB" sz="2000" dirty="0"/>
              <a:t> </a:t>
            </a:r>
            <a:r>
              <a:rPr lang="en-GB" sz="2000" dirty="0" err="1"/>
              <a:t>stsenaariumi</a:t>
            </a:r>
            <a:r>
              <a:rPr lang="en-GB" sz="2000" dirty="0"/>
              <a:t> (storyboard) </a:t>
            </a:r>
            <a:r>
              <a:rPr lang="en-GB" sz="2000" dirty="0" err="1"/>
              <a:t>kasutamine</a:t>
            </a:r>
            <a:r>
              <a:rPr lang="en-GB" sz="2000" dirty="0"/>
              <a:t> olla </a:t>
            </a:r>
            <a:r>
              <a:rPr lang="en-GB" sz="2000" dirty="0" err="1"/>
              <a:t>abiks</a:t>
            </a:r>
            <a:r>
              <a:rPr lang="en-GB" sz="2000" dirty="0"/>
              <a:t>!</a:t>
            </a:r>
          </a:p>
          <a:p>
            <a:pPr marL="158750" indent="0" algn="l">
              <a:buNone/>
            </a:pPr>
            <a:r>
              <a:rPr lang="en-GB" sz="2000" dirty="0" err="1"/>
              <a:t>Proovige</a:t>
            </a:r>
            <a:r>
              <a:rPr lang="en-GB" sz="2000" dirty="0"/>
              <a:t> </a:t>
            </a:r>
            <a:r>
              <a:rPr lang="en-GB" sz="2000" dirty="0" err="1"/>
              <a:t>järgmist</a:t>
            </a:r>
            <a:r>
              <a:rPr lang="en-GB" sz="2000" dirty="0"/>
              <a:t> </a:t>
            </a:r>
            <a:r>
              <a:rPr lang="en-GB" sz="2000" dirty="0" err="1"/>
              <a:t>eksperimenti</a:t>
            </a:r>
            <a:r>
              <a:rPr lang="en-GB" sz="2000" dirty="0"/>
              <a:t>: </a:t>
            </a:r>
            <a:r>
              <a:rPr lang="en-GB" sz="2000" dirty="0" err="1"/>
              <a:t>asetage</a:t>
            </a:r>
            <a:r>
              <a:rPr lang="en-GB" sz="2000" dirty="0"/>
              <a:t> </a:t>
            </a:r>
            <a:r>
              <a:rPr lang="en-GB" sz="2000" dirty="0" err="1"/>
              <a:t>oma</a:t>
            </a:r>
            <a:r>
              <a:rPr lang="en-GB" sz="2000" dirty="0"/>
              <a:t> </a:t>
            </a:r>
            <a:r>
              <a:rPr lang="en-GB" sz="2000" dirty="0" err="1"/>
              <a:t>pildid</a:t>
            </a:r>
            <a:r>
              <a:rPr lang="en-GB" sz="2000" dirty="0"/>
              <a:t> </a:t>
            </a:r>
            <a:r>
              <a:rPr lang="en-GB" sz="2000" dirty="0" err="1"/>
              <a:t>ja</a:t>
            </a:r>
            <a:r>
              <a:rPr lang="en-GB" sz="2000" dirty="0"/>
              <a:t> </a:t>
            </a:r>
            <a:r>
              <a:rPr lang="en-GB" sz="2000" dirty="0" err="1"/>
              <a:t>muutke</a:t>
            </a:r>
            <a:r>
              <a:rPr lang="en-GB" sz="2000" dirty="0"/>
              <a:t> </a:t>
            </a:r>
            <a:r>
              <a:rPr lang="en-GB" sz="2000" dirty="0" err="1"/>
              <a:t>nende</a:t>
            </a:r>
            <a:r>
              <a:rPr lang="en-GB" sz="2000" dirty="0"/>
              <a:t> </a:t>
            </a:r>
            <a:r>
              <a:rPr lang="en-GB" sz="2000" dirty="0" err="1"/>
              <a:t>järjestust</a:t>
            </a:r>
            <a:r>
              <a:rPr lang="en-GB" sz="2000" dirty="0"/>
              <a:t>. </a:t>
            </a:r>
            <a:r>
              <a:rPr lang="en-GB" sz="2000" dirty="0" err="1"/>
              <a:t>Kuidas</a:t>
            </a:r>
            <a:r>
              <a:rPr lang="en-GB" sz="2000" dirty="0"/>
              <a:t> </a:t>
            </a:r>
            <a:r>
              <a:rPr lang="en-GB" sz="2000" dirty="0" err="1"/>
              <a:t>muudab</a:t>
            </a:r>
            <a:r>
              <a:rPr lang="en-GB" sz="2000" dirty="0"/>
              <a:t> loo </a:t>
            </a:r>
            <a:r>
              <a:rPr lang="en-GB" sz="2000" dirty="0" err="1"/>
              <a:t>narratiivi</a:t>
            </a:r>
            <a:r>
              <a:rPr lang="en-GB" sz="2000" dirty="0"/>
              <a:t>, </a:t>
            </a:r>
            <a:r>
              <a:rPr lang="en-GB" sz="2000" dirty="0" err="1"/>
              <a:t>kui</a:t>
            </a:r>
            <a:r>
              <a:rPr lang="en-GB" sz="2000" dirty="0"/>
              <a:t> </a:t>
            </a:r>
            <a:r>
              <a:rPr lang="en-GB" sz="2000" dirty="0" err="1"/>
              <a:t>alustada</a:t>
            </a:r>
            <a:r>
              <a:rPr lang="en-GB" sz="2000" dirty="0"/>
              <a:t> </a:t>
            </a:r>
            <a:r>
              <a:rPr lang="en-GB" sz="2000" dirty="0" err="1"/>
              <a:t>laia</a:t>
            </a:r>
            <a:r>
              <a:rPr lang="en-GB" sz="2000" dirty="0"/>
              <a:t> </a:t>
            </a:r>
            <a:r>
              <a:rPr lang="en-GB" sz="2000" dirty="0" err="1"/>
              <a:t>ülevaatekaadriga</a:t>
            </a:r>
            <a:r>
              <a:rPr lang="en-GB" sz="2000" dirty="0"/>
              <a:t> </a:t>
            </a:r>
            <a:r>
              <a:rPr lang="en-GB" sz="2000" dirty="0" err="1"/>
              <a:t>võrreldes</a:t>
            </a:r>
            <a:r>
              <a:rPr lang="en-GB" sz="2000" dirty="0"/>
              <a:t> </a:t>
            </a:r>
            <a:r>
              <a:rPr lang="en-GB" sz="2000" dirty="0" err="1"/>
              <a:t>dramaatilise</a:t>
            </a:r>
            <a:r>
              <a:rPr lang="en-GB" sz="2000" dirty="0"/>
              <a:t> </a:t>
            </a:r>
            <a:r>
              <a:rPr lang="en-GB" sz="2000" dirty="0" err="1"/>
              <a:t>lähivõttega</a:t>
            </a:r>
            <a:r>
              <a:rPr lang="en-GB" sz="2000" dirty="0"/>
              <a:t>?</a:t>
            </a:r>
          </a:p>
          <a:p>
            <a:pPr marL="158750" indent="0" algn="l">
              <a:buNone/>
            </a:pPr>
            <a:r>
              <a:rPr lang="en-GB" sz="2000" dirty="0" err="1"/>
              <a:t>Mõelge</a:t>
            </a:r>
            <a:r>
              <a:rPr lang="en-GB" sz="2000" dirty="0"/>
              <a:t> </a:t>
            </a:r>
            <a:r>
              <a:rPr lang="en-GB" sz="2000" dirty="0" err="1"/>
              <a:t>emotsionaalsele</a:t>
            </a:r>
            <a:r>
              <a:rPr lang="en-GB" sz="2000" dirty="0"/>
              <a:t> </a:t>
            </a:r>
            <a:r>
              <a:rPr lang="en-GB" sz="2000" dirty="0" err="1"/>
              <a:t>rütmile</a:t>
            </a:r>
            <a:r>
              <a:rPr lang="en-GB" sz="2000" dirty="0"/>
              <a:t>. Kui </a:t>
            </a:r>
            <a:r>
              <a:rPr lang="en-GB" sz="2000" dirty="0" err="1"/>
              <a:t>iga</a:t>
            </a:r>
            <a:r>
              <a:rPr lang="en-GB" sz="2000" dirty="0"/>
              <a:t> </a:t>
            </a:r>
            <a:r>
              <a:rPr lang="en-GB" sz="2000" dirty="0" err="1"/>
              <a:t>pilt</a:t>
            </a:r>
            <a:r>
              <a:rPr lang="en-GB" sz="2000" dirty="0"/>
              <a:t> on </a:t>
            </a:r>
            <a:r>
              <a:rPr lang="en-GB" sz="2000" dirty="0" err="1"/>
              <a:t>intensiivne</a:t>
            </a:r>
            <a:r>
              <a:rPr lang="en-GB" sz="2000" dirty="0"/>
              <a:t>, </a:t>
            </a:r>
            <a:r>
              <a:rPr lang="en-GB" sz="2000" dirty="0" err="1"/>
              <a:t>väsib</a:t>
            </a:r>
            <a:r>
              <a:rPr lang="en-GB" sz="2000" dirty="0"/>
              <a:t> </a:t>
            </a:r>
            <a:r>
              <a:rPr lang="en-GB" sz="2000" dirty="0" err="1"/>
              <a:t>vaataja</a:t>
            </a:r>
            <a:r>
              <a:rPr lang="en-GB" sz="2000" dirty="0"/>
              <a:t>. Kui </a:t>
            </a:r>
            <a:r>
              <a:rPr lang="en-GB" sz="2000" dirty="0" err="1"/>
              <a:t>iga</a:t>
            </a:r>
            <a:r>
              <a:rPr lang="en-GB" sz="2000" dirty="0"/>
              <a:t> </a:t>
            </a:r>
            <a:r>
              <a:rPr lang="en-GB" sz="2000" dirty="0" err="1"/>
              <a:t>pilt</a:t>
            </a:r>
            <a:r>
              <a:rPr lang="en-GB" sz="2000" dirty="0"/>
              <a:t> on </a:t>
            </a:r>
            <a:r>
              <a:rPr lang="en-GB" sz="2000" dirty="0" err="1"/>
              <a:t>rahulik</a:t>
            </a:r>
            <a:r>
              <a:rPr lang="en-GB" sz="2000" dirty="0"/>
              <a:t>, </a:t>
            </a:r>
            <a:r>
              <a:rPr lang="en-GB" sz="2000" dirty="0" err="1"/>
              <a:t>muutub</a:t>
            </a:r>
            <a:r>
              <a:rPr lang="en-GB" sz="2000" dirty="0"/>
              <a:t> </a:t>
            </a:r>
            <a:r>
              <a:rPr lang="en-GB" sz="2000" dirty="0" err="1"/>
              <a:t>publik</a:t>
            </a:r>
            <a:r>
              <a:rPr lang="en-GB" sz="2000" dirty="0"/>
              <a:t> </a:t>
            </a:r>
            <a:r>
              <a:rPr lang="en-GB" sz="2000" dirty="0" err="1"/>
              <a:t>igavaks</a:t>
            </a:r>
            <a:r>
              <a:rPr lang="en-GB" sz="2000" dirty="0"/>
              <a:t>. </a:t>
            </a:r>
            <a:r>
              <a:rPr lang="en-GB" sz="2000" dirty="0" err="1"/>
              <a:t>Looge</a:t>
            </a:r>
            <a:r>
              <a:rPr lang="en-GB" sz="2000" dirty="0"/>
              <a:t> </a:t>
            </a:r>
            <a:r>
              <a:rPr lang="en-GB" sz="2000" dirty="0" err="1"/>
              <a:t>rütm</a:t>
            </a:r>
            <a:r>
              <a:rPr lang="en-GB" sz="2000" dirty="0"/>
              <a:t> – </a:t>
            </a:r>
            <a:r>
              <a:rPr lang="en-GB" sz="2000" dirty="0" err="1"/>
              <a:t>ehitage</a:t>
            </a:r>
            <a:r>
              <a:rPr lang="en-GB" sz="2000" dirty="0"/>
              <a:t> </a:t>
            </a:r>
            <a:r>
              <a:rPr lang="en-GB" sz="2000" dirty="0" err="1"/>
              <a:t>pinge</a:t>
            </a:r>
            <a:r>
              <a:rPr lang="en-GB" sz="2000" dirty="0"/>
              <a:t>, </a:t>
            </a:r>
            <a:r>
              <a:rPr lang="en-GB" sz="2000" dirty="0" err="1"/>
              <a:t>pakkige</a:t>
            </a:r>
            <a:r>
              <a:rPr lang="en-GB" sz="2000" dirty="0"/>
              <a:t> </a:t>
            </a:r>
            <a:r>
              <a:rPr lang="en-GB" sz="2000" dirty="0" err="1"/>
              <a:t>leevendus</a:t>
            </a:r>
            <a:r>
              <a:rPr lang="en-GB" sz="2000" dirty="0"/>
              <a:t>. </a:t>
            </a:r>
            <a:r>
              <a:rPr lang="en-GB" sz="2000" dirty="0" err="1"/>
              <a:t>Näidake</a:t>
            </a:r>
            <a:r>
              <a:rPr lang="en-GB" sz="2000" dirty="0"/>
              <a:t> </a:t>
            </a:r>
            <a:r>
              <a:rPr lang="en-GB" sz="2000" dirty="0" err="1"/>
              <a:t>konteksti</a:t>
            </a:r>
            <a:r>
              <a:rPr lang="en-GB" sz="2000" dirty="0"/>
              <a:t>, </a:t>
            </a:r>
            <a:r>
              <a:rPr lang="en-GB" sz="2000" dirty="0" err="1"/>
              <a:t>seejärel</a:t>
            </a:r>
            <a:r>
              <a:rPr lang="en-GB" sz="2000" dirty="0"/>
              <a:t> </a:t>
            </a:r>
            <a:r>
              <a:rPr lang="en-GB" sz="2000" dirty="0" err="1"/>
              <a:t>suumige</a:t>
            </a:r>
            <a:r>
              <a:rPr lang="en-GB" sz="2000" dirty="0"/>
              <a:t> </a:t>
            </a:r>
            <a:r>
              <a:rPr lang="en-GB" sz="2000" dirty="0" err="1"/>
              <a:t>detaili</a:t>
            </a:r>
            <a:r>
              <a:rPr lang="en-GB" sz="2000" dirty="0"/>
              <a:t>. </a:t>
            </a:r>
            <a:r>
              <a:rPr lang="en-GB" sz="2000" dirty="0" err="1"/>
              <a:t>Alustage</a:t>
            </a:r>
            <a:r>
              <a:rPr lang="en-GB" sz="2000" dirty="0"/>
              <a:t> </a:t>
            </a:r>
            <a:r>
              <a:rPr lang="en-GB" sz="2000" dirty="0" err="1"/>
              <a:t>saladusest</a:t>
            </a:r>
            <a:r>
              <a:rPr lang="en-GB" sz="2000" dirty="0"/>
              <a:t>, </a:t>
            </a:r>
            <a:r>
              <a:rPr lang="en-GB" sz="2000" dirty="0" err="1"/>
              <a:t>seejärel</a:t>
            </a:r>
            <a:r>
              <a:rPr lang="en-GB" sz="2000" dirty="0"/>
              <a:t> </a:t>
            </a:r>
            <a:r>
              <a:rPr lang="en-GB" sz="2000" dirty="0" err="1"/>
              <a:t>paljastage</a:t>
            </a:r>
            <a:r>
              <a:rPr lang="en-GB" sz="2000" dirty="0"/>
              <a:t>.</a:t>
            </a:r>
          </a:p>
          <a:p>
            <a:pPr marL="158750" indent="0" algn="l">
              <a:buNone/>
            </a:pPr>
            <a:r>
              <a:rPr lang="en-GB" sz="2000" dirty="0" err="1"/>
              <a:t>Klassikalised</a:t>
            </a:r>
            <a:r>
              <a:rPr lang="en-GB" sz="2000" dirty="0"/>
              <a:t> </a:t>
            </a:r>
            <a:r>
              <a:rPr lang="en-GB" sz="2000" dirty="0" err="1"/>
              <a:t>järjestused</a:t>
            </a:r>
            <a:r>
              <a:rPr lang="en-GB" sz="2000" dirty="0"/>
              <a:t> </a:t>
            </a:r>
            <a:r>
              <a:rPr lang="en-GB" sz="2000" dirty="0" err="1"/>
              <a:t>järgivad</a:t>
            </a:r>
            <a:r>
              <a:rPr lang="en-GB" sz="2000" dirty="0"/>
              <a:t> </a:t>
            </a:r>
            <a:r>
              <a:rPr lang="en-GB" sz="2000" dirty="0" err="1"/>
              <a:t>sageli</a:t>
            </a:r>
            <a:r>
              <a:rPr lang="en-GB" sz="2000" dirty="0"/>
              <a:t>: </a:t>
            </a:r>
            <a:r>
              <a:rPr lang="en-GB" sz="2000" dirty="0" err="1"/>
              <a:t>seadistuse</a:t>
            </a:r>
            <a:r>
              <a:rPr lang="en-GB" sz="2000" dirty="0"/>
              <a:t> </a:t>
            </a:r>
            <a:r>
              <a:rPr lang="en-GB" sz="2000" dirty="0" err="1"/>
              <a:t>tutvustus</a:t>
            </a:r>
            <a:r>
              <a:rPr lang="en-GB" sz="2000" dirty="0"/>
              <a:t> → </a:t>
            </a:r>
            <a:r>
              <a:rPr lang="en-GB" sz="2000" dirty="0" err="1"/>
              <a:t>tegelase</a:t>
            </a:r>
            <a:r>
              <a:rPr lang="en-GB" sz="2000" dirty="0"/>
              <a:t> </a:t>
            </a:r>
            <a:r>
              <a:rPr lang="en-GB" sz="2000" dirty="0" err="1"/>
              <a:t>tutvustus</a:t>
            </a:r>
            <a:r>
              <a:rPr lang="en-GB" sz="2000" dirty="0"/>
              <a:t> → </a:t>
            </a:r>
            <a:r>
              <a:rPr lang="en-GB" sz="2000" dirty="0" err="1"/>
              <a:t>konflikti</a:t>
            </a:r>
            <a:r>
              <a:rPr lang="en-GB" sz="2000" dirty="0"/>
              <a:t>/</a:t>
            </a:r>
            <a:r>
              <a:rPr lang="en-GB" sz="2000" dirty="0" err="1"/>
              <a:t>tegevuse</a:t>
            </a:r>
            <a:r>
              <a:rPr lang="en-GB" sz="2000" dirty="0"/>
              <a:t> </a:t>
            </a:r>
            <a:r>
              <a:rPr lang="en-GB" sz="2000" dirty="0" err="1"/>
              <a:t>näitamine</a:t>
            </a:r>
            <a:r>
              <a:rPr lang="en-GB" sz="2000" dirty="0"/>
              <a:t> → </a:t>
            </a:r>
            <a:r>
              <a:rPr lang="en-GB" sz="2000" dirty="0" err="1"/>
              <a:t>lahendus</a:t>
            </a:r>
            <a:r>
              <a:rPr lang="en-GB" sz="2000" dirty="0"/>
              <a:t>/</a:t>
            </a:r>
            <a:r>
              <a:rPr lang="en-GB" sz="2000" dirty="0" err="1"/>
              <a:t>refleksioon</a:t>
            </a:r>
            <a:r>
              <a:rPr lang="en-GB" sz="2000" dirty="0"/>
              <a:t>. </a:t>
            </a:r>
            <a:r>
              <a:rPr lang="en-GB" sz="2000" dirty="0" err="1"/>
              <a:t>Kuid</a:t>
            </a:r>
            <a:r>
              <a:rPr lang="en-GB" sz="2000" dirty="0"/>
              <a:t> </a:t>
            </a:r>
            <a:r>
              <a:rPr lang="en-GB" sz="2000" dirty="0" err="1"/>
              <a:t>saate</a:t>
            </a:r>
            <a:r>
              <a:rPr lang="en-GB" sz="2000" dirty="0"/>
              <a:t> </a:t>
            </a:r>
            <a:r>
              <a:rPr lang="en-GB" sz="2000" dirty="0" err="1"/>
              <a:t>selle</a:t>
            </a:r>
            <a:r>
              <a:rPr lang="en-GB" sz="2000" dirty="0"/>
              <a:t> </a:t>
            </a:r>
            <a:r>
              <a:rPr lang="en-GB" sz="2000" dirty="0" err="1"/>
              <a:t>mustri</a:t>
            </a:r>
            <a:r>
              <a:rPr lang="en-GB" sz="2000" dirty="0"/>
              <a:t> </a:t>
            </a:r>
            <a:r>
              <a:rPr lang="en-GB" sz="2000" dirty="0" err="1"/>
              <a:t>teadlikult</a:t>
            </a:r>
            <a:r>
              <a:rPr lang="en-GB" sz="2000" dirty="0"/>
              <a:t> </a:t>
            </a:r>
            <a:r>
              <a:rPr lang="en-GB" sz="2000" dirty="0" err="1"/>
              <a:t>murda</a:t>
            </a:r>
            <a:r>
              <a:rPr lang="en-GB" sz="2000" dirty="0"/>
              <a:t>, </a:t>
            </a:r>
            <a:r>
              <a:rPr lang="en-GB" sz="2000" dirty="0" err="1"/>
              <a:t>kui</a:t>
            </a:r>
            <a:r>
              <a:rPr lang="en-GB" sz="2000" dirty="0"/>
              <a:t> </a:t>
            </a:r>
            <a:r>
              <a:rPr lang="en-GB" sz="2000" dirty="0" err="1"/>
              <a:t>olete</a:t>
            </a:r>
            <a:r>
              <a:rPr lang="en-GB" sz="2000" dirty="0"/>
              <a:t> </a:t>
            </a:r>
            <a:r>
              <a:rPr lang="en-GB" sz="2000" dirty="0" err="1"/>
              <a:t>seda</a:t>
            </a:r>
            <a:r>
              <a:rPr lang="en-GB" sz="2000" dirty="0"/>
              <a:t> </a:t>
            </a:r>
            <a:r>
              <a:rPr lang="en-GB" sz="2000" dirty="0" err="1"/>
              <a:t>mõistnud</a:t>
            </a:r>
            <a:r>
              <a:rPr lang="en-GB" sz="2000" dirty="0"/>
              <a:t>.</a:t>
            </a:r>
          </a:p>
          <a:p>
            <a:pPr marL="158750" indent="0" algn="l">
              <a:buNone/>
            </a:pPr>
            <a:r>
              <a:rPr lang="en-GB" sz="2000" dirty="0" err="1"/>
              <a:t>Digitaalsed</a:t>
            </a:r>
            <a:r>
              <a:rPr lang="en-GB" sz="2000" dirty="0"/>
              <a:t> </a:t>
            </a:r>
            <a:r>
              <a:rPr lang="en-GB" sz="2000" dirty="0" err="1"/>
              <a:t>tööriistad</a:t>
            </a:r>
            <a:r>
              <a:rPr lang="en-GB" sz="2000" dirty="0"/>
              <a:t> </a:t>
            </a:r>
            <a:r>
              <a:rPr lang="en-GB" sz="2000" dirty="0" err="1"/>
              <a:t>aitavad</a:t>
            </a:r>
            <a:r>
              <a:rPr lang="en-GB" sz="2000" dirty="0"/>
              <a:t>: </a:t>
            </a:r>
            <a:r>
              <a:rPr lang="en-GB" sz="2000" dirty="0" err="1"/>
              <a:t>enamik</a:t>
            </a:r>
            <a:r>
              <a:rPr lang="en-GB" sz="2000" dirty="0"/>
              <a:t> </a:t>
            </a:r>
            <a:r>
              <a:rPr lang="en-GB" sz="2000" dirty="0" err="1"/>
              <a:t>slaidiseansi</a:t>
            </a:r>
            <a:r>
              <a:rPr lang="en-GB" sz="2000" dirty="0"/>
              <a:t>- </a:t>
            </a:r>
            <a:r>
              <a:rPr lang="en-GB" sz="2000" dirty="0" err="1"/>
              <a:t>või</a:t>
            </a:r>
            <a:r>
              <a:rPr lang="en-GB" sz="2000" dirty="0"/>
              <a:t> </a:t>
            </a:r>
            <a:r>
              <a:rPr lang="en-GB" sz="2000" dirty="0" err="1"/>
              <a:t>videoeditoritest</a:t>
            </a:r>
            <a:r>
              <a:rPr lang="en-GB" sz="2000" dirty="0"/>
              <a:t> </a:t>
            </a:r>
            <a:r>
              <a:rPr lang="en-GB" sz="2000" dirty="0" err="1"/>
              <a:t>võimaldab</a:t>
            </a:r>
            <a:r>
              <a:rPr lang="en-GB" sz="2000" dirty="0"/>
              <a:t> </a:t>
            </a:r>
            <a:r>
              <a:rPr lang="en-GB" sz="2000" dirty="0" err="1"/>
              <a:t>pilte</a:t>
            </a:r>
            <a:r>
              <a:rPr lang="en-GB" sz="2000" dirty="0"/>
              <a:t> </a:t>
            </a:r>
            <a:r>
              <a:rPr lang="en-GB" sz="2000" dirty="0" err="1"/>
              <a:t>ümber</a:t>
            </a:r>
            <a:r>
              <a:rPr lang="en-GB" sz="2000" dirty="0"/>
              <a:t> </a:t>
            </a:r>
            <a:r>
              <a:rPr lang="en-GB" sz="2000" dirty="0" err="1"/>
              <a:t>lohistada</a:t>
            </a:r>
            <a:r>
              <a:rPr lang="en-GB" sz="2000" dirty="0"/>
              <a:t>. </a:t>
            </a:r>
            <a:r>
              <a:rPr lang="en-GB" sz="2000" dirty="0" err="1"/>
              <a:t>Katsetage</a:t>
            </a:r>
            <a:r>
              <a:rPr lang="en-GB" sz="2000" dirty="0"/>
              <a:t>. </a:t>
            </a:r>
            <a:r>
              <a:rPr lang="en-GB" sz="2000" dirty="0" err="1"/>
              <a:t>Usaldage</a:t>
            </a:r>
            <a:r>
              <a:rPr lang="en-GB" sz="2000" dirty="0"/>
              <a:t> </a:t>
            </a:r>
            <a:r>
              <a:rPr lang="en-GB" sz="2000" dirty="0" err="1"/>
              <a:t>oma</a:t>
            </a:r>
            <a:r>
              <a:rPr lang="en-GB" sz="2000" dirty="0"/>
              <a:t> </a:t>
            </a:r>
            <a:r>
              <a:rPr lang="en-GB" sz="2000" dirty="0" err="1"/>
              <a:t>instinkte</a:t>
            </a:r>
            <a:r>
              <a:rPr lang="en-GB" sz="2000" dirty="0"/>
              <a:t>. Kas see </a:t>
            </a:r>
            <a:r>
              <a:rPr lang="en-GB" sz="2000" dirty="0" err="1"/>
              <a:t>järjekord</a:t>
            </a:r>
            <a:r>
              <a:rPr lang="en-GB" sz="2000" dirty="0"/>
              <a:t> </a:t>
            </a:r>
            <a:r>
              <a:rPr lang="en-GB" sz="2000" dirty="0" err="1"/>
              <a:t>tundub</a:t>
            </a:r>
            <a:r>
              <a:rPr lang="en-GB" sz="2000" dirty="0"/>
              <a:t> </a:t>
            </a:r>
            <a:r>
              <a:rPr lang="en-GB" sz="2000" dirty="0" err="1"/>
              <a:t>õige</a:t>
            </a:r>
            <a:r>
              <a:rPr lang="en-GB" sz="2000" dirty="0"/>
              <a:t>? Kas see </a:t>
            </a:r>
            <a:r>
              <a:rPr lang="en-GB" sz="2000" dirty="0" err="1"/>
              <a:t>räägib</a:t>
            </a:r>
            <a:r>
              <a:rPr lang="en-GB" sz="2000" dirty="0"/>
              <a:t> </a:t>
            </a:r>
            <a:r>
              <a:rPr lang="en-GB" sz="2000" dirty="0" err="1"/>
              <a:t>lugu</a:t>
            </a:r>
            <a:r>
              <a:rPr lang="en-GB" sz="2000" dirty="0"/>
              <a:t>, </a:t>
            </a:r>
            <a:r>
              <a:rPr lang="en-GB" sz="2000" dirty="0" err="1"/>
              <a:t>mida</a:t>
            </a:r>
            <a:r>
              <a:rPr lang="en-GB" sz="2000" dirty="0"/>
              <a:t> </a:t>
            </a:r>
            <a:r>
              <a:rPr lang="en-GB" sz="2000" dirty="0" err="1"/>
              <a:t>soovite</a:t>
            </a:r>
            <a:r>
              <a:rPr lang="en-GB" sz="2000" dirty="0"/>
              <a:t>?</a:t>
            </a:r>
          </a:p>
          <a:p>
            <a:pPr marL="158750" indent="0" algn="l">
              <a:buNone/>
            </a:pPr>
            <a:r>
              <a:rPr lang="en-GB" sz="2000" dirty="0" err="1"/>
              <a:t>Väikese</a:t>
            </a:r>
            <a:r>
              <a:rPr lang="en-GB" sz="2000" dirty="0"/>
              <a:t> </a:t>
            </a:r>
            <a:r>
              <a:rPr lang="en-GB" sz="2000" dirty="0" err="1"/>
              <a:t>harjutusena</a:t>
            </a:r>
            <a:r>
              <a:rPr lang="en-GB" sz="2000" dirty="0"/>
              <a:t> </a:t>
            </a:r>
            <a:r>
              <a:rPr lang="en-GB" sz="2000" dirty="0" err="1"/>
              <a:t>laadige</a:t>
            </a:r>
            <a:r>
              <a:rPr lang="en-GB" sz="2000" dirty="0"/>
              <a:t> </a:t>
            </a:r>
            <a:r>
              <a:rPr lang="en-GB" sz="2000" dirty="0" err="1"/>
              <a:t>internetist</a:t>
            </a:r>
            <a:r>
              <a:rPr lang="en-GB" sz="2000" dirty="0"/>
              <a:t> </a:t>
            </a:r>
            <a:r>
              <a:rPr lang="en-GB" sz="2000" dirty="0" err="1"/>
              <a:t>pilte</a:t>
            </a:r>
            <a:r>
              <a:rPr lang="en-GB" sz="2000" dirty="0"/>
              <a:t> </a:t>
            </a:r>
            <a:r>
              <a:rPr lang="en-GB" sz="2000" dirty="0" err="1"/>
              <a:t>ja</a:t>
            </a:r>
            <a:r>
              <a:rPr lang="en-GB" sz="2000" dirty="0"/>
              <a:t> </a:t>
            </a:r>
            <a:r>
              <a:rPr lang="en-GB" sz="2000" dirty="0" err="1"/>
              <a:t>kärpige</a:t>
            </a:r>
            <a:r>
              <a:rPr lang="en-GB" sz="2000" dirty="0"/>
              <a:t> </a:t>
            </a:r>
            <a:r>
              <a:rPr lang="en-GB" sz="2000" dirty="0" err="1"/>
              <a:t>Gimpis</a:t>
            </a:r>
            <a:r>
              <a:rPr lang="en-GB" sz="2000" dirty="0"/>
              <a:t>, </a:t>
            </a:r>
            <a:r>
              <a:rPr lang="en-GB" sz="2000" dirty="0" err="1"/>
              <a:t>Pixlris</a:t>
            </a:r>
            <a:r>
              <a:rPr lang="en-GB" sz="2000" dirty="0"/>
              <a:t> </a:t>
            </a:r>
            <a:r>
              <a:rPr lang="en-GB" sz="2000" dirty="0" err="1"/>
              <a:t>või</a:t>
            </a:r>
            <a:r>
              <a:rPr lang="en-GB" sz="2000" dirty="0"/>
              <a:t> </a:t>
            </a:r>
            <a:r>
              <a:rPr lang="en-GB" sz="2000" dirty="0" err="1"/>
              <a:t>Photoshopis</a:t>
            </a:r>
            <a:r>
              <a:rPr lang="en-GB" sz="2000" dirty="0"/>
              <a:t> </a:t>
            </a:r>
            <a:r>
              <a:rPr lang="en-GB" sz="2000" dirty="0" err="1"/>
              <a:t>ainult</a:t>
            </a:r>
            <a:r>
              <a:rPr lang="en-GB" sz="2000" dirty="0"/>
              <a:t> </a:t>
            </a:r>
            <a:r>
              <a:rPr lang="en-GB" sz="2000" dirty="0" err="1"/>
              <a:t>näod</a:t>
            </a:r>
            <a:r>
              <a:rPr lang="en-GB" sz="2000" dirty="0"/>
              <a:t>.</a:t>
            </a: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259" name="Google Shape;259;g36b824e2475_0_497:notes">
            <a:extLst>
              <a:ext uri="{FF2B5EF4-FFF2-40B4-BE49-F238E27FC236}">
                <a16:creationId xmlns:a16="http://schemas.microsoft.com/office/drawing/2014/main" id="{C5E2A517-0AFD-CDC8-570F-1C10CC61E61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8103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36b824e2475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2000" dirty="0" err="1"/>
              <a:t>Nüüd</a:t>
            </a:r>
            <a:r>
              <a:rPr lang="en-GB" sz="2000" dirty="0"/>
              <a:t> </a:t>
            </a:r>
            <a:r>
              <a:rPr lang="en-GB" sz="2000" dirty="0" err="1"/>
              <a:t>lisame</a:t>
            </a:r>
            <a:r>
              <a:rPr lang="en-GB" sz="2000" dirty="0"/>
              <a:t> </a:t>
            </a:r>
            <a:r>
              <a:rPr lang="en-GB" sz="2000" dirty="0" err="1"/>
              <a:t>kihid</a:t>
            </a:r>
            <a:r>
              <a:rPr lang="en-GB" sz="2000" dirty="0"/>
              <a:t>, mis </a:t>
            </a:r>
            <a:r>
              <a:rPr lang="en-GB" sz="2000" dirty="0" err="1"/>
              <a:t>ületavad</a:t>
            </a:r>
            <a:r>
              <a:rPr lang="en-GB" sz="2000" dirty="0"/>
              <a:t> </a:t>
            </a:r>
            <a:r>
              <a:rPr lang="en-GB" sz="2000" dirty="0" err="1"/>
              <a:t>ainult</a:t>
            </a:r>
            <a:r>
              <a:rPr lang="en-GB" sz="2000" dirty="0"/>
              <a:t> </a:t>
            </a:r>
            <a:r>
              <a:rPr lang="en-GB" sz="2000" dirty="0" err="1"/>
              <a:t>pildid</a:t>
            </a:r>
            <a:r>
              <a:rPr lang="en-GB" sz="2000" dirty="0"/>
              <a:t>. </a:t>
            </a:r>
            <a:r>
              <a:rPr lang="en-GB" sz="2000" dirty="0" err="1"/>
              <a:t>Multimodaalsed</a:t>
            </a:r>
            <a:r>
              <a:rPr lang="en-GB" sz="2000" dirty="0"/>
              <a:t> </a:t>
            </a:r>
            <a:r>
              <a:rPr lang="en-GB" sz="2000" dirty="0" err="1"/>
              <a:t>elemendid</a:t>
            </a:r>
            <a:r>
              <a:rPr lang="en-GB" sz="2000" dirty="0"/>
              <a:t>, </a:t>
            </a:r>
            <a:r>
              <a:rPr lang="en-GB" sz="2000" dirty="0" err="1"/>
              <a:t>nagu</a:t>
            </a:r>
            <a:r>
              <a:rPr lang="en-GB" sz="2000" dirty="0"/>
              <a:t> </a:t>
            </a:r>
            <a:r>
              <a:rPr lang="en-GB" sz="2000" dirty="0" err="1"/>
              <a:t>pealkirjad</a:t>
            </a:r>
            <a:r>
              <a:rPr lang="en-GB" sz="2000" dirty="0"/>
              <a:t> </a:t>
            </a:r>
            <a:r>
              <a:rPr lang="en-GB" sz="2000" dirty="0" err="1"/>
              <a:t>või</a:t>
            </a:r>
            <a:r>
              <a:rPr lang="en-GB" sz="2000" dirty="0"/>
              <a:t> </a:t>
            </a:r>
            <a:r>
              <a:rPr lang="en-GB" sz="2000" dirty="0" err="1"/>
              <a:t>heli</a:t>
            </a:r>
            <a:r>
              <a:rPr lang="en-GB" sz="2000" dirty="0"/>
              <a:t>, </a:t>
            </a:r>
            <a:r>
              <a:rPr lang="en-GB" sz="2000" dirty="0" err="1"/>
              <a:t>lisavad</a:t>
            </a:r>
            <a:r>
              <a:rPr lang="en-GB" sz="2000" dirty="0"/>
              <a:t> </a:t>
            </a:r>
            <a:r>
              <a:rPr lang="en-GB" sz="2000" dirty="0" err="1"/>
              <a:t>sügavust</a:t>
            </a:r>
            <a:r>
              <a:rPr lang="en-GB" sz="2000" dirty="0"/>
              <a:t> </a:t>
            </a:r>
            <a:r>
              <a:rPr lang="en-GB" sz="2000" dirty="0" err="1"/>
              <a:t>ja</a:t>
            </a:r>
            <a:r>
              <a:rPr lang="en-GB" sz="2000" dirty="0"/>
              <a:t> </a:t>
            </a:r>
            <a:r>
              <a:rPr lang="en-GB" sz="2000" dirty="0" err="1"/>
              <a:t>konteksti</a:t>
            </a:r>
            <a:r>
              <a:rPr lang="en-GB" sz="2000" dirty="0"/>
              <a:t> </a:t>
            </a:r>
            <a:r>
              <a:rPr lang="en-GB" sz="2000" dirty="0" err="1"/>
              <a:t>ning</a:t>
            </a:r>
            <a:r>
              <a:rPr lang="en-GB" sz="2000" dirty="0"/>
              <a:t> </a:t>
            </a:r>
            <a:r>
              <a:rPr lang="en-GB" sz="2000" dirty="0" err="1"/>
              <a:t>muudavad</a:t>
            </a:r>
            <a:r>
              <a:rPr lang="en-GB" sz="2000" dirty="0"/>
              <a:t> </a:t>
            </a:r>
            <a:r>
              <a:rPr lang="en-GB" sz="2000" dirty="0" err="1"/>
              <a:t>teie</a:t>
            </a:r>
            <a:r>
              <a:rPr lang="en-GB" sz="2000" dirty="0"/>
              <a:t> loo </a:t>
            </a:r>
            <a:r>
              <a:rPr lang="en-GB" sz="2000" dirty="0" err="1"/>
              <a:t>kaasahaaravamaks</a:t>
            </a:r>
            <a:r>
              <a:rPr lang="en-GB" sz="2000" dirty="0"/>
              <a:t> </a:t>
            </a:r>
            <a:r>
              <a:rPr lang="en-GB" sz="2000" dirty="0" err="1"/>
              <a:t>ja</a:t>
            </a:r>
            <a:r>
              <a:rPr lang="en-GB" sz="2000" dirty="0"/>
              <a:t> </a:t>
            </a:r>
            <a:r>
              <a:rPr lang="en-GB" sz="2000" dirty="0" err="1"/>
              <a:t>kergemini</a:t>
            </a:r>
            <a:r>
              <a:rPr lang="en-GB" sz="2000" dirty="0"/>
              <a:t> </a:t>
            </a:r>
            <a:r>
              <a:rPr lang="en-GB" sz="2000" dirty="0" err="1"/>
              <a:t>mõistetavaks</a:t>
            </a:r>
            <a:r>
              <a:rPr lang="en-GB" sz="2000" dirty="0"/>
              <a:t>.</a:t>
            </a:r>
          </a:p>
          <a:p>
            <a:pPr marL="158750" indent="0">
              <a:buNone/>
            </a:pPr>
            <a:r>
              <a:rPr lang="en-GB" sz="2000" dirty="0"/>
              <a:t>TEKST peaks </a:t>
            </a:r>
            <a:r>
              <a:rPr lang="en-GB" sz="2000" dirty="0" err="1"/>
              <a:t>teenima</a:t>
            </a:r>
            <a:r>
              <a:rPr lang="en-GB" sz="2000" dirty="0"/>
              <a:t> </a:t>
            </a:r>
            <a:r>
              <a:rPr lang="en-GB" sz="2000" dirty="0" err="1"/>
              <a:t>pilte</a:t>
            </a:r>
            <a:r>
              <a:rPr lang="en-GB" sz="2000" dirty="0"/>
              <a:t>, </a:t>
            </a:r>
            <a:r>
              <a:rPr lang="en-GB" sz="2000" dirty="0" err="1"/>
              <a:t>mitte</a:t>
            </a:r>
            <a:r>
              <a:rPr lang="en-GB" sz="2000" dirty="0"/>
              <a:t> </a:t>
            </a:r>
            <a:r>
              <a:rPr lang="en-GB" sz="2000" dirty="0" err="1"/>
              <a:t>neid</a:t>
            </a:r>
            <a:r>
              <a:rPr lang="en-GB" sz="2000" dirty="0"/>
              <a:t> </a:t>
            </a:r>
            <a:r>
              <a:rPr lang="en-GB" sz="2000" dirty="0" err="1"/>
              <a:t>varjutama</a:t>
            </a:r>
            <a:r>
              <a:rPr lang="en-GB" sz="2000" dirty="0"/>
              <a:t>. </a:t>
            </a:r>
            <a:r>
              <a:rPr lang="en-GB" sz="2000" dirty="0" err="1"/>
              <a:t>Tekst</a:t>
            </a:r>
            <a:r>
              <a:rPr lang="en-GB" sz="2000" dirty="0"/>
              <a:t> </a:t>
            </a:r>
            <a:r>
              <a:rPr lang="en-GB" sz="2000" dirty="0" err="1"/>
              <a:t>pealkirjana</a:t>
            </a:r>
            <a:r>
              <a:rPr lang="en-GB" sz="2000" dirty="0"/>
              <a:t> </a:t>
            </a:r>
            <a:r>
              <a:rPr lang="en-GB" sz="2000" dirty="0" err="1"/>
              <a:t>võib</a:t>
            </a:r>
            <a:r>
              <a:rPr lang="en-GB" sz="2000" dirty="0"/>
              <a:t> olla </a:t>
            </a:r>
            <a:r>
              <a:rPr lang="en-GB" sz="2000" dirty="0" err="1"/>
              <a:t>loominguline</a:t>
            </a:r>
            <a:r>
              <a:rPr lang="en-GB" sz="2000" dirty="0"/>
              <a:t> – see </a:t>
            </a:r>
            <a:r>
              <a:rPr lang="en-GB" sz="2000" dirty="0" err="1"/>
              <a:t>võib</a:t>
            </a:r>
            <a:r>
              <a:rPr lang="en-GB" sz="2000" dirty="0"/>
              <a:t> olla </a:t>
            </a:r>
            <a:r>
              <a:rPr lang="en-GB" sz="2000" dirty="0" err="1"/>
              <a:t>otsene</a:t>
            </a:r>
            <a:r>
              <a:rPr lang="en-GB" sz="2000" dirty="0"/>
              <a:t> </a:t>
            </a:r>
            <a:r>
              <a:rPr lang="en-GB" sz="2000" dirty="0" err="1"/>
              <a:t>või</a:t>
            </a:r>
            <a:r>
              <a:rPr lang="en-GB" sz="2000" dirty="0"/>
              <a:t> </a:t>
            </a:r>
            <a:r>
              <a:rPr lang="en-GB" sz="2000" dirty="0" err="1"/>
              <a:t>mitte</a:t>
            </a:r>
            <a:r>
              <a:rPr lang="en-GB" sz="2000" dirty="0"/>
              <a:t>, </a:t>
            </a:r>
            <a:r>
              <a:rPr lang="en-GB" sz="2000" dirty="0" err="1"/>
              <a:t>isegi</a:t>
            </a:r>
            <a:r>
              <a:rPr lang="en-GB" sz="2000" dirty="0"/>
              <a:t> </a:t>
            </a:r>
            <a:r>
              <a:rPr lang="en-GB" sz="2000" dirty="0" err="1"/>
              <a:t>öelda</a:t>
            </a:r>
            <a:r>
              <a:rPr lang="en-GB" sz="2000" dirty="0"/>
              <a:t> </a:t>
            </a:r>
            <a:r>
              <a:rPr lang="en-GB" sz="2000" dirty="0" err="1"/>
              <a:t>midagi</a:t>
            </a:r>
            <a:r>
              <a:rPr lang="en-GB" sz="2000" dirty="0"/>
              <a:t> </a:t>
            </a:r>
            <a:r>
              <a:rPr lang="en-GB" sz="2000" dirty="0" err="1"/>
              <a:t>muud</a:t>
            </a:r>
            <a:r>
              <a:rPr lang="en-GB" sz="2000" dirty="0"/>
              <a:t> </a:t>
            </a:r>
            <a:r>
              <a:rPr lang="en-GB" sz="2000" dirty="0" err="1"/>
              <a:t>kui</a:t>
            </a:r>
            <a:r>
              <a:rPr lang="en-GB" sz="2000" dirty="0"/>
              <a:t> </a:t>
            </a:r>
            <a:r>
              <a:rPr lang="en-GB" sz="2000" dirty="0" err="1"/>
              <a:t>pilt</a:t>
            </a:r>
            <a:r>
              <a:rPr lang="en-GB" sz="2000" dirty="0"/>
              <a:t>. </a:t>
            </a:r>
            <a:r>
              <a:rPr lang="en-GB" sz="2000" dirty="0" err="1"/>
              <a:t>Näiteks</a:t>
            </a:r>
            <a:r>
              <a:rPr lang="en-GB" sz="2000" dirty="0"/>
              <a:t> </a:t>
            </a:r>
            <a:r>
              <a:rPr lang="en-GB" sz="2000" dirty="0" err="1"/>
              <a:t>võib</a:t>
            </a:r>
            <a:r>
              <a:rPr lang="en-GB" sz="2000" dirty="0"/>
              <a:t> </a:t>
            </a:r>
            <a:r>
              <a:rPr lang="en-GB" sz="2000" dirty="0" err="1"/>
              <a:t>tähenduse</a:t>
            </a:r>
            <a:r>
              <a:rPr lang="en-GB" sz="2000" dirty="0"/>
              <a:t> </a:t>
            </a:r>
            <a:r>
              <a:rPr lang="en-GB" sz="2000" dirty="0" err="1"/>
              <a:t>luua</a:t>
            </a:r>
            <a:r>
              <a:rPr lang="en-GB" sz="2000" dirty="0"/>
              <a:t> </a:t>
            </a:r>
            <a:r>
              <a:rPr lang="en-GB" sz="2000" dirty="0" err="1"/>
              <a:t>kontrasti</a:t>
            </a:r>
            <a:r>
              <a:rPr lang="en-GB" sz="2000" dirty="0"/>
              <a:t> </a:t>
            </a:r>
            <a:r>
              <a:rPr lang="en-GB" sz="2000" dirty="0" err="1"/>
              <a:t>kaudu</a:t>
            </a:r>
            <a:r>
              <a:rPr lang="en-GB" sz="2000" dirty="0"/>
              <a:t> (</a:t>
            </a:r>
            <a:r>
              <a:rPr lang="en-GB" sz="2000" dirty="0" err="1"/>
              <a:t>saastatuse</a:t>
            </a:r>
            <a:r>
              <a:rPr lang="en-GB" sz="2000" dirty="0"/>
              <a:t> </a:t>
            </a:r>
            <a:r>
              <a:rPr lang="en-GB" sz="2000" dirty="0" err="1"/>
              <a:t>pilt</a:t>
            </a:r>
            <a:r>
              <a:rPr lang="en-GB" sz="2000" dirty="0"/>
              <a:t> </a:t>
            </a:r>
            <a:r>
              <a:rPr lang="en-GB" sz="2000" dirty="0" err="1"/>
              <a:t>pealkirjaga</a:t>
            </a:r>
            <a:r>
              <a:rPr lang="en-GB" sz="2000" dirty="0"/>
              <a:t> „Progress?“). </a:t>
            </a:r>
            <a:r>
              <a:rPr lang="en-GB" sz="2000" dirty="0" err="1"/>
              <a:t>Halvad</a:t>
            </a:r>
            <a:r>
              <a:rPr lang="en-GB" sz="2000" dirty="0"/>
              <a:t> </a:t>
            </a:r>
            <a:r>
              <a:rPr lang="en-GB" sz="2000" dirty="0" err="1"/>
              <a:t>pealkirjad</a:t>
            </a:r>
            <a:r>
              <a:rPr lang="en-GB" sz="2000" dirty="0"/>
              <a:t> </a:t>
            </a:r>
            <a:r>
              <a:rPr lang="en-GB" sz="2000" dirty="0" err="1"/>
              <a:t>lihtsalt</a:t>
            </a:r>
            <a:r>
              <a:rPr lang="en-GB" sz="2000" dirty="0"/>
              <a:t> </a:t>
            </a:r>
            <a:r>
              <a:rPr lang="en-GB" sz="2000" dirty="0" err="1"/>
              <a:t>kirjeldavad</a:t>
            </a:r>
            <a:r>
              <a:rPr lang="en-GB" sz="2000" dirty="0"/>
              <a:t> </a:t>
            </a:r>
            <a:r>
              <a:rPr lang="en-GB" sz="2000" dirty="0" err="1"/>
              <a:t>seda</a:t>
            </a:r>
            <a:r>
              <a:rPr lang="en-GB" sz="2000" dirty="0"/>
              <a:t>, </a:t>
            </a:r>
            <a:r>
              <a:rPr lang="en-GB" sz="2000" dirty="0" err="1"/>
              <a:t>mida</a:t>
            </a:r>
            <a:r>
              <a:rPr lang="en-GB" sz="2000" dirty="0"/>
              <a:t> juba </a:t>
            </a:r>
            <a:r>
              <a:rPr lang="en-GB" sz="2000" dirty="0" err="1"/>
              <a:t>näeme</a:t>
            </a:r>
            <a:r>
              <a:rPr lang="en-GB" sz="2000" dirty="0"/>
              <a:t> („</a:t>
            </a:r>
            <a:r>
              <a:rPr lang="en-GB" sz="2000" dirty="0" err="1"/>
              <a:t>Kurb</a:t>
            </a:r>
            <a:r>
              <a:rPr lang="en-GB" sz="2000" dirty="0"/>
              <a:t> laps“).</a:t>
            </a:r>
          </a:p>
          <a:p>
            <a:pPr marL="158750" indent="0">
              <a:buNone/>
            </a:pPr>
            <a:r>
              <a:rPr lang="en-GB" sz="2000" dirty="0" err="1"/>
              <a:t>Hoidke</a:t>
            </a:r>
            <a:r>
              <a:rPr lang="en-GB" sz="2000" dirty="0"/>
              <a:t> </a:t>
            </a:r>
            <a:r>
              <a:rPr lang="en-GB" sz="2000" dirty="0" err="1"/>
              <a:t>pealkirjad</a:t>
            </a:r>
            <a:r>
              <a:rPr lang="en-GB" sz="2000" dirty="0"/>
              <a:t> </a:t>
            </a:r>
            <a:r>
              <a:rPr lang="en-GB" sz="2000" dirty="0" err="1"/>
              <a:t>lühikesed</a:t>
            </a:r>
            <a:r>
              <a:rPr lang="en-GB" sz="2000" dirty="0"/>
              <a:t>. Kui </a:t>
            </a:r>
            <a:r>
              <a:rPr lang="en-GB" sz="2000" dirty="0" err="1"/>
              <a:t>pildi</a:t>
            </a:r>
            <a:r>
              <a:rPr lang="en-GB" sz="2000" dirty="0"/>
              <a:t> </a:t>
            </a:r>
            <a:r>
              <a:rPr lang="en-GB" sz="2000" dirty="0" err="1"/>
              <a:t>selgitamiseks</a:t>
            </a:r>
            <a:r>
              <a:rPr lang="en-GB" sz="2000" dirty="0"/>
              <a:t> on </a:t>
            </a:r>
            <a:r>
              <a:rPr lang="en-GB" sz="2000" dirty="0" err="1"/>
              <a:t>vaja</a:t>
            </a:r>
            <a:r>
              <a:rPr lang="en-GB" sz="2000" dirty="0"/>
              <a:t> </a:t>
            </a:r>
            <a:r>
              <a:rPr lang="en-GB" sz="2000" dirty="0" err="1"/>
              <a:t>lõiku</a:t>
            </a:r>
            <a:r>
              <a:rPr lang="en-GB" sz="2000" dirty="0"/>
              <a:t> </a:t>
            </a:r>
            <a:r>
              <a:rPr lang="en-GB" sz="2000" dirty="0" err="1"/>
              <a:t>teksti</a:t>
            </a:r>
            <a:r>
              <a:rPr lang="en-GB" sz="2000" dirty="0"/>
              <a:t>, </a:t>
            </a:r>
            <a:r>
              <a:rPr lang="en-GB" sz="2000" dirty="0" err="1"/>
              <a:t>võib</a:t>
            </a:r>
            <a:r>
              <a:rPr lang="en-GB" sz="2000" dirty="0"/>
              <a:t>-olla </a:t>
            </a:r>
            <a:r>
              <a:rPr lang="en-GB" sz="2000" dirty="0" err="1"/>
              <a:t>vajate</a:t>
            </a:r>
            <a:r>
              <a:rPr lang="en-GB" sz="2000" dirty="0"/>
              <a:t> </a:t>
            </a:r>
            <a:r>
              <a:rPr lang="en-GB" sz="2000" dirty="0" err="1"/>
              <a:t>hoopis</a:t>
            </a:r>
            <a:r>
              <a:rPr lang="en-GB" sz="2000" dirty="0"/>
              <a:t> </a:t>
            </a:r>
            <a:r>
              <a:rPr lang="en-GB" sz="2000" dirty="0" err="1"/>
              <a:t>teist</a:t>
            </a:r>
            <a:r>
              <a:rPr lang="en-GB" sz="2000" dirty="0"/>
              <a:t> </a:t>
            </a:r>
            <a:r>
              <a:rPr lang="en-GB" sz="2000" dirty="0" err="1"/>
              <a:t>pilti</a:t>
            </a:r>
            <a:r>
              <a:rPr lang="en-GB" sz="2000" dirty="0"/>
              <a:t>.</a:t>
            </a:r>
          </a:p>
          <a:p>
            <a:pPr marL="158750" indent="0">
              <a:buNone/>
            </a:pPr>
            <a:r>
              <a:rPr lang="en-GB" sz="2000" dirty="0" err="1"/>
              <a:t>Veenduge</a:t>
            </a:r>
            <a:r>
              <a:rPr lang="en-GB" sz="2000" dirty="0"/>
              <a:t>, et </a:t>
            </a:r>
            <a:r>
              <a:rPr lang="en-GB" sz="2000" dirty="0" err="1"/>
              <a:t>tekst</a:t>
            </a:r>
            <a:r>
              <a:rPr lang="en-GB" sz="2000" dirty="0"/>
              <a:t> on </a:t>
            </a:r>
            <a:r>
              <a:rPr lang="en-GB" sz="2000" dirty="0" err="1"/>
              <a:t>lihtne</a:t>
            </a:r>
            <a:r>
              <a:rPr lang="en-GB" sz="2000" dirty="0"/>
              <a:t> </a:t>
            </a:r>
            <a:r>
              <a:rPr lang="en-GB" sz="2000" dirty="0" err="1"/>
              <a:t>ja</a:t>
            </a:r>
            <a:r>
              <a:rPr lang="en-GB" sz="2000" dirty="0"/>
              <a:t> </a:t>
            </a:r>
            <a:r>
              <a:rPr lang="en-GB" sz="2000" dirty="0" err="1"/>
              <a:t>kiire</a:t>
            </a:r>
            <a:r>
              <a:rPr lang="en-GB" sz="2000" dirty="0"/>
              <a:t> </a:t>
            </a:r>
            <a:r>
              <a:rPr lang="en-GB" sz="2000" dirty="0" err="1"/>
              <a:t>lugeda</a:t>
            </a:r>
            <a:r>
              <a:rPr lang="en-GB" sz="2000" dirty="0"/>
              <a:t>, </a:t>
            </a:r>
            <a:r>
              <a:rPr lang="en-GB" sz="2000" dirty="0" err="1"/>
              <a:t>ei</a:t>
            </a:r>
            <a:r>
              <a:rPr lang="en-GB" sz="2000" dirty="0"/>
              <a:t> </a:t>
            </a:r>
            <a:r>
              <a:rPr lang="en-GB" sz="2000" dirty="0" err="1"/>
              <a:t>lähe</a:t>
            </a:r>
            <a:r>
              <a:rPr lang="en-GB" sz="2000" dirty="0"/>
              <a:t> </a:t>
            </a:r>
            <a:r>
              <a:rPr lang="en-GB" sz="2000" dirty="0" err="1"/>
              <a:t>tausta</a:t>
            </a:r>
            <a:r>
              <a:rPr lang="en-GB" sz="2000" dirty="0"/>
              <a:t> </a:t>
            </a:r>
            <a:r>
              <a:rPr lang="en-GB" sz="2000" dirty="0" err="1"/>
              <a:t>kaduma</a:t>
            </a:r>
            <a:r>
              <a:rPr lang="en-GB" sz="2000" dirty="0"/>
              <a:t> </a:t>
            </a:r>
            <a:r>
              <a:rPr lang="en-GB" sz="2000" dirty="0" err="1"/>
              <a:t>ning</a:t>
            </a:r>
            <a:r>
              <a:rPr lang="en-GB" sz="2000" dirty="0"/>
              <a:t> </a:t>
            </a:r>
            <a:r>
              <a:rPr lang="en-GB" sz="2000" dirty="0" err="1"/>
              <a:t>loomulikult</a:t>
            </a:r>
            <a:r>
              <a:rPr lang="en-GB" sz="2000" dirty="0"/>
              <a:t> </a:t>
            </a:r>
            <a:r>
              <a:rPr lang="en-GB" sz="2000" dirty="0" err="1"/>
              <a:t>ärge</a:t>
            </a:r>
            <a:r>
              <a:rPr lang="en-GB" sz="2000" dirty="0"/>
              <a:t> </a:t>
            </a:r>
            <a:r>
              <a:rPr lang="en-GB" sz="2000" dirty="0" err="1"/>
              <a:t>tehke</a:t>
            </a:r>
            <a:r>
              <a:rPr lang="en-GB" sz="2000" dirty="0"/>
              <a:t> </a:t>
            </a:r>
            <a:r>
              <a:rPr lang="en-GB" sz="2000" dirty="0" err="1"/>
              <a:t>õigekirjavigu</a:t>
            </a:r>
            <a:r>
              <a:rPr lang="en-GB" sz="2000" dirty="0"/>
              <a:t>!</a:t>
            </a:r>
          </a:p>
          <a:p>
            <a:pPr marL="0" lvl="0" indent="0" algn="l" rtl="0">
              <a:spcBef>
                <a:spcPts val="0"/>
              </a:spcBef>
              <a:spcAft>
                <a:spcPts val="0"/>
              </a:spcAft>
              <a:buNone/>
            </a:pPr>
            <a:endParaRPr dirty="0"/>
          </a:p>
        </p:txBody>
      </p:sp>
      <p:sp>
        <p:nvSpPr>
          <p:cNvPr id="334" name="Google Shape;334;g36b824e2475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a:extLst>
            <a:ext uri="{FF2B5EF4-FFF2-40B4-BE49-F238E27FC236}">
              <a16:creationId xmlns:a16="http://schemas.microsoft.com/office/drawing/2014/main" id="{4E8BB7E6-A57D-137D-F5AB-A71612D2BD47}"/>
            </a:ext>
          </a:extLst>
        </p:cNvPr>
        <p:cNvGrpSpPr/>
        <p:nvPr/>
      </p:nvGrpSpPr>
      <p:grpSpPr>
        <a:xfrm>
          <a:off x="0" y="0"/>
          <a:ext cx="0" cy="0"/>
          <a:chOff x="0" y="0"/>
          <a:chExt cx="0" cy="0"/>
        </a:xfrm>
      </p:grpSpPr>
      <p:sp>
        <p:nvSpPr>
          <p:cNvPr id="333" name="Google Shape;333;g36b824e2475_0_204:notes">
            <a:extLst>
              <a:ext uri="{FF2B5EF4-FFF2-40B4-BE49-F238E27FC236}">
                <a16:creationId xmlns:a16="http://schemas.microsoft.com/office/drawing/2014/main" id="{EF39698C-E1CB-0962-B383-660FD6F31C1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2000" dirty="0" err="1"/>
              <a:t>Visuaali</a:t>
            </a:r>
            <a:r>
              <a:rPr lang="en-GB" sz="2000" dirty="0"/>
              <a:t> </a:t>
            </a:r>
            <a:r>
              <a:rPr lang="en-GB" sz="2000" dirty="0" err="1"/>
              <a:t>ja</a:t>
            </a:r>
            <a:r>
              <a:rPr lang="en-GB" sz="2000" dirty="0"/>
              <a:t> </a:t>
            </a:r>
            <a:r>
              <a:rPr lang="en-GB" sz="2000" dirty="0" err="1"/>
              <a:t>heli</a:t>
            </a:r>
            <a:r>
              <a:rPr lang="en-GB" sz="2000" dirty="0"/>
              <a:t> </a:t>
            </a:r>
            <a:r>
              <a:rPr lang="en-GB" sz="2000" dirty="0" err="1"/>
              <a:t>segamine</a:t>
            </a:r>
            <a:r>
              <a:rPr lang="en-GB" sz="2000" dirty="0"/>
              <a:t> </a:t>
            </a:r>
            <a:r>
              <a:rPr lang="en-GB" sz="2000" dirty="0" err="1"/>
              <a:t>põhineb</a:t>
            </a:r>
            <a:r>
              <a:rPr lang="en-GB" sz="2000" dirty="0"/>
              <a:t> </a:t>
            </a:r>
            <a:r>
              <a:rPr lang="en-GB" sz="2000" dirty="0" err="1"/>
              <a:t>audiovisuaalsetel</a:t>
            </a:r>
            <a:r>
              <a:rPr lang="en-GB" sz="2000" dirty="0"/>
              <a:t> </a:t>
            </a:r>
            <a:r>
              <a:rPr lang="en-GB" sz="2000" dirty="0" err="1"/>
              <a:t>kunstipraktikatel</a:t>
            </a:r>
            <a:r>
              <a:rPr lang="en-GB" sz="2000" dirty="0"/>
              <a:t>.</a:t>
            </a:r>
            <a:br>
              <a:rPr lang="en-GB" sz="2000" dirty="0"/>
            </a:br>
            <a:r>
              <a:rPr lang="en-GB" sz="2000" dirty="0"/>
              <a:t>HELI </a:t>
            </a:r>
            <a:r>
              <a:rPr lang="en-GB" sz="2000" dirty="0" err="1"/>
              <a:t>muudab</a:t>
            </a:r>
            <a:r>
              <a:rPr lang="en-GB" sz="2000" dirty="0"/>
              <a:t> </a:t>
            </a:r>
            <a:r>
              <a:rPr lang="en-GB" sz="2000" dirty="0" err="1"/>
              <a:t>staatilised</a:t>
            </a:r>
            <a:r>
              <a:rPr lang="en-GB" sz="2000" dirty="0"/>
              <a:t> </a:t>
            </a:r>
            <a:r>
              <a:rPr lang="en-GB" sz="2000" dirty="0" err="1"/>
              <a:t>pildid</a:t>
            </a:r>
            <a:r>
              <a:rPr lang="en-GB" sz="2000" dirty="0"/>
              <a:t> </a:t>
            </a:r>
            <a:r>
              <a:rPr lang="en-GB" sz="2000" dirty="0" err="1"/>
              <a:t>kaasahaaravaks</a:t>
            </a:r>
            <a:r>
              <a:rPr lang="en-GB" sz="2000" dirty="0"/>
              <a:t> </a:t>
            </a:r>
            <a:r>
              <a:rPr lang="en-GB" sz="2000" dirty="0" err="1"/>
              <a:t>kogemuseks</a:t>
            </a:r>
            <a:r>
              <a:rPr lang="en-GB" sz="2000" dirty="0"/>
              <a:t>. </a:t>
            </a:r>
            <a:r>
              <a:rPr lang="en-GB" sz="2000" dirty="0" err="1"/>
              <a:t>Teie</a:t>
            </a:r>
            <a:r>
              <a:rPr lang="en-GB" sz="2000" dirty="0"/>
              <a:t> </a:t>
            </a:r>
            <a:r>
              <a:rPr lang="en-GB" sz="2000" dirty="0" err="1"/>
              <a:t>hääleover</a:t>
            </a:r>
            <a:r>
              <a:rPr lang="en-GB" sz="2000" dirty="0"/>
              <a:t> </a:t>
            </a:r>
            <a:r>
              <a:rPr lang="en-GB" sz="2000" dirty="0" err="1"/>
              <a:t>võib</a:t>
            </a:r>
            <a:r>
              <a:rPr lang="en-GB" sz="2000" dirty="0"/>
              <a:t> </a:t>
            </a:r>
            <a:r>
              <a:rPr lang="en-GB" sz="2000" dirty="0" err="1"/>
              <a:t>anda</a:t>
            </a:r>
            <a:r>
              <a:rPr lang="en-GB" sz="2000" dirty="0"/>
              <a:t> </a:t>
            </a:r>
            <a:r>
              <a:rPr lang="en-GB" sz="2000" dirty="0" err="1"/>
              <a:t>konteksti</a:t>
            </a:r>
            <a:r>
              <a:rPr lang="en-GB" sz="2000" dirty="0"/>
              <a:t>, </a:t>
            </a:r>
            <a:r>
              <a:rPr lang="en-GB" sz="2000" dirty="0" err="1"/>
              <a:t>väljendada</a:t>
            </a:r>
            <a:r>
              <a:rPr lang="en-GB" sz="2000" dirty="0"/>
              <a:t> </a:t>
            </a:r>
            <a:r>
              <a:rPr lang="en-GB" sz="2000" dirty="0" err="1"/>
              <a:t>emotsiooni</a:t>
            </a:r>
            <a:r>
              <a:rPr lang="en-GB" sz="2000" dirty="0"/>
              <a:t> </a:t>
            </a:r>
            <a:r>
              <a:rPr lang="en-GB" sz="2000" dirty="0" err="1"/>
              <a:t>või</a:t>
            </a:r>
            <a:r>
              <a:rPr lang="en-GB" sz="2000" dirty="0"/>
              <a:t> </a:t>
            </a:r>
            <a:r>
              <a:rPr lang="en-GB" sz="2000" dirty="0" err="1"/>
              <a:t>juhtida</a:t>
            </a:r>
            <a:r>
              <a:rPr lang="en-GB" sz="2000" dirty="0"/>
              <a:t> </a:t>
            </a:r>
            <a:r>
              <a:rPr lang="en-GB" sz="2000" dirty="0" err="1"/>
              <a:t>tõlgendust</a:t>
            </a:r>
            <a:r>
              <a:rPr lang="en-GB" sz="2000" dirty="0"/>
              <a:t>.</a:t>
            </a:r>
          </a:p>
          <a:p>
            <a:pPr marL="158750" indent="0">
              <a:buNone/>
            </a:pPr>
            <a:r>
              <a:rPr lang="en-GB" sz="2000" dirty="0" err="1"/>
              <a:t>Taustamüra</a:t>
            </a:r>
            <a:r>
              <a:rPr lang="en-GB" sz="2000" dirty="0"/>
              <a:t> </a:t>
            </a:r>
            <a:r>
              <a:rPr lang="en-GB" sz="2000" dirty="0" err="1"/>
              <a:t>loob</a:t>
            </a:r>
            <a:r>
              <a:rPr lang="en-GB" sz="2000" dirty="0"/>
              <a:t> </a:t>
            </a:r>
            <a:r>
              <a:rPr lang="en-GB" sz="2000" dirty="0" err="1"/>
              <a:t>atmosfääri</a:t>
            </a:r>
            <a:r>
              <a:rPr lang="en-GB" sz="2000" dirty="0"/>
              <a:t> – </a:t>
            </a:r>
            <a:r>
              <a:rPr lang="en-GB" sz="2000" dirty="0" err="1"/>
              <a:t>vihmaheli</a:t>
            </a:r>
            <a:r>
              <a:rPr lang="en-GB" sz="2000" dirty="0"/>
              <a:t> </a:t>
            </a:r>
            <a:r>
              <a:rPr lang="en-GB" sz="2000" dirty="0" err="1"/>
              <a:t>muudab</a:t>
            </a:r>
            <a:r>
              <a:rPr lang="en-GB" sz="2000" dirty="0"/>
              <a:t> </a:t>
            </a:r>
            <a:r>
              <a:rPr lang="en-GB" sz="2000" dirty="0" err="1"/>
              <a:t>ilmapilte</a:t>
            </a:r>
            <a:r>
              <a:rPr lang="en-GB" sz="2000" dirty="0"/>
              <a:t> </a:t>
            </a:r>
            <a:r>
              <a:rPr lang="en-GB" sz="2000" dirty="0" err="1"/>
              <a:t>võimsamaks</a:t>
            </a:r>
            <a:r>
              <a:rPr lang="en-GB" sz="2000" dirty="0"/>
              <a:t>. </a:t>
            </a:r>
            <a:r>
              <a:rPr lang="en-GB" sz="2000" dirty="0" err="1"/>
              <a:t>Muusika</a:t>
            </a:r>
            <a:r>
              <a:rPr lang="en-GB" sz="2000" dirty="0"/>
              <a:t> </a:t>
            </a:r>
            <a:r>
              <a:rPr lang="en-GB" sz="2000" dirty="0" err="1"/>
              <a:t>seab</a:t>
            </a:r>
            <a:r>
              <a:rPr lang="en-GB" sz="2000" dirty="0"/>
              <a:t> </a:t>
            </a:r>
            <a:r>
              <a:rPr lang="en-GB" sz="2000" dirty="0" err="1"/>
              <a:t>koheselt</a:t>
            </a:r>
            <a:r>
              <a:rPr lang="en-GB" sz="2000" dirty="0"/>
              <a:t> </a:t>
            </a:r>
            <a:r>
              <a:rPr lang="en-GB" sz="2000" dirty="0" err="1"/>
              <a:t>emotsionaalse</a:t>
            </a:r>
            <a:r>
              <a:rPr lang="en-GB" sz="2000" dirty="0"/>
              <a:t> </a:t>
            </a:r>
            <a:r>
              <a:rPr lang="en-GB" sz="2000" dirty="0" err="1"/>
              <a:t>tooni</a:t>
            </a:r>
            <a:r>
              <a:rPr lang="en-GB" sz="2000" dirty="0"/>
              <a:t>.</a:t>
            </a:r>
          </a:p>
          <a:p>
            <a:pPr marL="158750" indent="0">
              <a:buNone/>
            </a:pPr>
            <a:r>
              <a:rPr lang="en-GB" sz="2000" dirty="0" err="1"/>
              <a:t>Kuid</a:t>
            </a:r>
            <a:r>
              <a:rPr lang="en-GB" sz="2000" dirty="0"/>
              <a:t> </a:t>
            </a:r>
            <a:r>
              <a:rPr lang="en-GB" sz="2000" dirty="0" err="1"/>
              <a:t>olge</a:t>
            </a:r>
            <a:r>
              <a:rPr lang="en-GB" sz="2000" dirty="0"/>
              <a:t> </a:t>
            </a:r>
            <a:r>
              <a:rPr lang="en-GB" sz="2000" dirty="0" err="1"/>
              <a:t>ettevaatlik</a:t>
            </a:r>
            <a:r>
              <a:rPr lang="en-GB" sz="2000" dirty="0"/>
              <a:t>: </a:t>
            </a:r>
            <a:r>
              <a:rPr lang="en-GB" sz="2000" dirty="0" err="1"/>
              <a:t>heli</a:t>
            </a:r>
            <a:r>
              <a:rPr lang="en-GB" sz="2000" dirty="0"/>
              <a:t> </a:t>
            </a:r>
            <a:r>
              <a:rPr lang="en-GB" sz="2000" dirty="0" err="1"/>
              <a:t>võib</a:t>
            </a:r>
            <a:r>
              <a:rPr lang="en-GB" sz="2000" dirty="0"/>
              <a:t> </a:t>
            </a:r>
            <a:r>
              <a:rPr lang="en-GB" sz="2000" dirty="0" err="1"/>
              <a:t>üle</a:t>
            </a:r>
            <a:r>
              <a:rPr lang="en-GB" sz="2000" dirty="0"/>
              <a:t> </a:t>
            </a:r>
            <a:r>
              <a:rPr lang="en-GB" sz="2000" dirty="0" err="1"/>
              <a:t>domineerida</a:t>
            </a:r>
            <a:r>
              <a:rPr lang="en-GB" sz="2000" dirty="0"/>
              <a:t>. Kui </a:t>
            </a:r>
            <a:r>
              <a:rPr lang="en-GB" sz="2000" dirty="0" err="1"/>
              <a:t>muusika</a:t>
            </a:r>
            <a:r>
              <a:rPr lang="en-GB" sz="2000" dirty="0"/>
              <a:t> on </a:t>
            </a:r>
            <a:r>
              <a:rPr lang="en-GB" sz="2000" dirty="0" err="1"/>
              <a:t>liiga</a:t>
            </a:r>
            <a:r>
              <a:rPr lang="en-GB" sz="2000" dirty="0"/>
              <a:t> vali </a:t>
            </a:r>
            <a:r>
              <a:rPr lang="en-GB" sz="2000" dirty="0" err="1"/>
              <a:t>või</a:t>
            </a:r>
            <a:r>
              <a:rPr lang="en-GB" sz="2000" dirty="0"/>
              <a:t> </a:t>
            </a:r>
            <a:r>
              <a:rPr lang="en-GB" sz="2000" dirty="0" err="1"/>
              <a:t>dramaatiline</a:t>
            </a:r>
            <a:r>
              <a:rPr lang="en-GB" sz="2000" dirty="0"/>
              <a:t>, </a:t>
            </a:r>
            <a:r>
              <a:rPr lang="en-GB" sz="2000" dirty="0" err="1"/>
              <a:t>keskenduvad</a:t>
            </a:r>
            <a:r>
              <a:rPr lang="en-GB" sz="2000" dirty="0"/>
              <a:t> </a:t>
            </a:r>
            <a:r>
              <a:rPr lang="en-GB" sz="2000" dirty="0" err="1"/>
              <a:t>vaatajad</a:t>
            </a:r>
            <a:r>
              <a:rPr lang="en-GB" sz="2000" dirty="0"/>
              <a:t> </a:t>
            </a:r>
            <a:r>
              <a:rPr lang="en-GB" sz="2000" dirty="0" err="1"/>
              <a:t>muusikale</a:t>
            </a:r>
            <a:r>
              <a:rPr lang="en-GB" sz="2000" dirty="0"/>
              <a:t>, </a:t>
            </a:r>
            <a:r>
              <a:rPr lang="en-GB" sz="2000" dirty="0" err="1"/>
              <a:t>mitte</a:t>
            </a:r>
            <a:r>
              <a:rPr lang="en-GB" sz="2000" dirty="0"/>
              <a:t> </a:t>
            </a:r>
            <a:r>
              <a:rPr lang="en-GB" sz="2000" dirty="0" err="1"/>
              <a:t>loole</a:t>
            </a:r>
            <a:r>
              <a:rPr lang="en-GB" sz="2000" dirty="0"/>
              <a:t>. Kui </a:t>
            </a:r>
            <a:r>
              <a:rPr lang="en-GB" sz="2000" dirty="0" err="1"/>
              <a:t>jutustus</a:t>
            </a:r>
            <a:r>
              <a:rPr lang="en-GB" sz="2000" dirty="0"/>
              <a:t> on </a:t>
            </a:r>
            <a:r>
              <a:rPr lang="en-GB" sz="2000" dirty="0" err="1"/>
              <a:t>pidev</a:t>
            </a:r>
            <a:r>
              <a:rPr lang="en-GB" sz="2000" dirty="0"/>
              <a:t>, </a:t>
            </a:r>
            <a:r>
              <a:rPr lang="en-GB" sz="2000" dirty="0" err="1"/>
              <a:t>ei</a:t>
            </a:r>
            <a:r>
              <a:rPr lang="en-GB" sz="2000" dirty="0"/>
              <a:t> </a:t>
            </a:r>
            <a:r>
              <a:rPr lang="en-GB" sz="2000" dirty="0" err="1"/>
              <a:t>jää</a:t>
            </a:r>
            <a:r>
              <a:rPr lang="en-GB" sz="2000" dirty="0"/>
              <a:t> </a:t>
            </a:r>
            <a:r>
              <a:rPr lang="en-GB" sz="2000" dirty="0" err="1"/>
              <a:t>piltidel</a:t>
            </a:r>
            <a:r>
              <a:rPr lang="en-GB" sz="2000" dirty="0"/>
              <a:t> </a:t>
            </a:r>
            <a:r>
              <a:rPr lang="en-GB" sz="2000" dirty="0" err="1"/>
              <a:t>ruumi</a:t>
            </a:r>
            <a:r>
              <a:rPr lang="en-GB" sz="2000" dirty="0"/>
              <a:t> </a:t>
            </a:r>
            <a:r>
              <a:rPr lang="en-GB" sz="2000" dirty="0" err="1"/>
              <a:t>rääkida</a:t>
            </a:r>
            <a:r>
              <a:rPr lang="en-GB" sz="2000" dirty="0"/>
              <a:t>. </a:t>
            </a:r>
            <a:r>
              <a:rPr lang="en-GB" sz="2000" dirty="0" err="1"/>
              <a:t>Mõelge</a:t>
            </a:r>
            <a:r>
              <a:rPr lang="en-GB" sz="2000" dirty="0"/>
              <a:t> ka </a:t>
            </a:r>
            <a:r>
              <a:rPr lang="en-GB" sz="2000" dirty="0" err="1"/>
              <a:t>vaikusele</a:t>
            </a:r>
            <a:r>
              <a:rPr lang="en-GB" sz="2000" dirty="0"/>
              <a:t> – </a:t>
            </a:r>
            <a:r>
              <a:rPr lang="en-GB" sz="2000" dirty="0" err="1"/>
              <a:t>strateegilised</a:t>
            </a:r>
            <a:r>
              <a:rPr lang="en-GB" sz="2000" dirty="0"/>
              <a:t> </a:t>
            </a:r>
            <a:r>
              <a:rPr lang="en-GB" sz="2000" dirty="0" err="1"/>
              <a:t>vaiksed</a:t>
            </a:r>
            <a:r>
              <a:rPr lang="en-GB" sz="2000" dirty="0"/>
              <a:t> </a:t>
            </a:r>
            <a:r>
              <a:rPr lang="en-GB" sz="2000" dirty="0" err="1"/>
              <a:t>hetked</a:t>
            </a:r>
            <a:r>
              <a:rPr lang="en-GB" sz="2000" dirty="0"/>
              <a:t> </a:t>
            </a:r>
            <a:r>
              <a:rPr lang="en-GB" sz="2000" dirty="0" err="1"/>
              <a:t>võivad</a:t>
            </a:r>
            <a:r>
              <a:rPr lang="en-GB" sz="2000" dirty="0"/>
              <a:t> olla </a:t>
            </a:r>
            <a:r>
              <a:rPr lang="en-GB" sz="2000" dirty="0" err="1"/>
              <a:t>väga</a:t>
            </a:r>
            <a:r>
              <a:rPr lang="en-GB" sz="2000" dirty="0"/>
              <a:t> </a:t>
            </a:r>
            <a:r>
              <a:rPr lang="en-GB" sz="2000" dirty="0" err="1"/>
              <a:t>mõjuvad</a:t>
            </a:r>
            <a:r>
              <a:rPr lang="en-GB" sz="2000" dirty="0"/>
              <a:t>.</a:t>
            </a:r>
          </a:p>
          <a:p>
            <a:pPr marL="158750" indent="0">
              <a:buNone/>
            </a:pPr>
            <a:r>
              <a:rPr lang="en-GB" sz="2000" dirty="0" err="1"/>
              <a:t>Proovige</a:t>
            </a:r>
            <a:r>
              <a:rPr lang="en-GB" sz="2000" dirty="0"/>
              <a:t> </a:t>
            </a:r>
            <a:r>
              <a:rPr lang="en-GB" sz="2000" dirty="0" err="1"/>
              <a:t>oma</a:t>
            </a:r>
            <a:r>
              <a:rPr lang="en-GB" sz="2000" dirty="0"/>
              <a:t> </a:t>
            </a:r>
            <a:r>
              <a:rPr lang="en-GB" sz="2000" dirty="0" err="1"/>
              <a:t>fotolugusid</a:t>
            </a:r>
            <a:r>
              <a:rPr lang="en-GB" sz="2000" dirty="0"/>
              <a:t> </a:t>
            </a:r>
            <a:r>
              <a:rPr lang="en-GB" sz="2000" dirty="0" err="1"/>
              <a:t>erinevate</a:t>
            </a:r>
            <a:r>
              <a:rPr lang="en-GB" sz="2000" dirty="0"/>
              <a:t> </a:t>
            </a:r>
            <a:r>
              <a:rPr lang="en-GB" sz="2000" dirty="0" err="1"/>
              <a:t>helidega</a:t>
            </a:r>
            <a:r>
              <a:rPr lang="en-GB" sz="2000" dirty="0"/>
              <a:t> </a:t>
            </a:r>
            <a:r>
              <a:rPr lang="en-GB" sz="2000" dirty="0" err="1"/>
              <a:t>ja</a:t>
            </a:r>
            <a:r>
              <a:rPr lang="en-GB" sz="2000" dirty="0"/>
              <a:t> </a:t>
            </a:r>
            <a:r>
              <a:rPr lang="en-GB" sz="2000" dirty="0" err="1"/>
              <a:t>te</a:t>
            </a:r>
            <a:r>
              <a:rPr lang="en-GB" sz="2000" dirty="0"/>
              <a:t> </a:t>
            </a:r>
            <a:r>
              <a:rPr lang="en-GB" sz="2000" dirty="0" err="1"/>
              <a:t>saate</a:t>
            </a:r>
            <a:r>
              <a:rPr lang="en-GB" sz="2000" dirty="0"/>
              <a:t> </a:t>
            </a:r>
            <a:r>
              <a:rPr lang="en-GB" sz="2000" dirty="0" err="1"/>
              <a:t>üllatuda</a:t>
            </a:r>
            <a:r>
              <a:rPr lang="en-GB" sz="2000" dirty="0"/>
              <a:t>. </a:t>
            </a:r>
            <a:r>
              <a:rPr lang="en-GB" sz="2000" dirty="0" err="1"/>
              <a:t>Näiteks</a:t>
            </a:r>
            <a:r>
              <a:rPr lang="en-GB" sz="2000" dirty="0"/>
              <a:t> </a:t>
            </a:r>
            <a:r>
              <a:rPr lang="en-GB" sz="2000" dirty="0" err="1"/>
              <a:t>fotolugu</a:t>
            </a:r>
            <a:r>
              <a:rPr lang="en-GB" sz="2000" dirty="0"/>
              <a:t> </a:t>
            </a:r>
            <a:r>
              <a:rPr lang="en-GB" sz="2000" dirty="0" err="1"/>
              <a:t>koerast</a:t>
            </a:r>
            <a:r>
              <a:rPr lang="en-GB" sz="2000" dirty="0"/>
              <a:t>, </a:t>
            </a:r>
            <a:r>
              <a:rPr lang="en-GB" sz="2000" dirty="0" err="1"/>
              <a:t>kes</a:t>
            </a:r>
            <a:r>
              <a:rPr lang="en-GB" sz="2000" dirty="0"/>
              <a:t> </a:t>
            </a:r>
            <a:r>
              <a:rPr lang="en-GB" sz="2000" dirty="0" err="1"/>
              <a:t>rõõmsalt</a:t>
            </a:r>
            <a:r>
              <a:rPr lang="en-GB" sz="2000" dirty="0"/>
              <a:t> </a:t>
            </a:r>
            <a:r>
              <a:rPr lang="en-GB" sz="2000" dirty="0" err="1"/>
              <a:t>pargis</a:t>
            </a:r>
            <a:r>
              <a:rPr lang="en-GB" sz="2000" dirty="0"/>
              <a:t> </a:t>
            </a:r>
            <a:r>
              <a:rPr lang="en-GB" sz="2000" dirty="0" err="1"/>
              <a:t>jookseb</a:t>
            </a:r>
            <a:r>
              <a:rPr lang="en-GB" sz="2000" dirty="0"/>
              <a:t> </a:t>
            </a:r>
            <a:r>
              <a:rPr lang="en-GB" sz="2000" dirty="0" err="1"/>
              <a:t>ja</a:t>
            </a:r>
            <a:r>
              <a:rPr lang="en-GB" sz="2000" dirty="0"/>
              <a:t> </a:t>
            </a:r>
            <a:r>
              <a:rPr lang="en-GB" sz="2000" dirty="0" err="1"/>
              <a:t>palliga</a:t>
            </a:r>
            <a:r>
              <a:rPr lang="en-GB" sz="2000" dirty="0"/>
              <a:t> </a:t>
            </a:r>
            <a:r>
              <a:rPr lang="en-GB" sz="2000" dirty="0" err="1"/>
              <a:t>mängib</a:t>
            </a:r>
            <a:r>
              <a:rPr lang="en-GB" sz="2000" dirty="0"/>
              <a:t>, </a:t>
            </a:r>
            <a:r>
              <a:rPr lang="en-GB" sz="2000" dirty="0" err="1"/>
              <a:t>tundub</a:t>
            </a:r>
            <a:r>
              <a:rPr lang="en-GB" sz="2000" dirty="0"/>
              <a:t> </a:t>
            </a:r>
            <a:r>
              <a:rPr lang="en-GB" sz="2000" dirty="0" err="1"/>
              <a:t>erinev</a:t>
            </a:r>
            <a:r>
              <a:rPr lang="en-GB" sz="2000" dirty="0"/>
              <a:t>, </a:t>
            </a:r>
            <a:r>
              <a:rPr lang="en-GB" sz="2000" dirty="0" err="1"/>
              <a:t>kui</a:t>
            </a:r>
            <a:r>
              <a:rPr lang="en-GB" sz="2000" dirty="0"/>
              <a:t> </a:t>
            </a:r>
            <a:r>
              <a:rPr lang="en-GB" sz="2000" dirty="0" err="1"/>
              <a:t>lisada</a:t>
            </a:r>
            <a:r>
              <a:rPr lang="en-GB" sz="2000" dirty="0"/>
              <a:t> </a:t>
            </a:r>
            <a:r>
              <a:rPr lang="en-GB" sz="2000" dirty="0" err="1"/>
              <a:t>instrumentaalmuusikat</a:t>
            </a:r>
            <a:r>
              <a:rPr lang="en-GB" sz="2000" dirty="0"/>
              <a:t>, house-</a:t>
            </a:r>
            <a:r>
              <a:rPr lang="en-GB" sz="2000" dirty="0" err="1"/>
              <a:t>muusikat</a:t>
            </a:r>
            <a:r>
              <a:rPr lang="en-GB" sz="2000" dirty="0"/>
              <a:t> </a:t>
            </a:r>
            <a:r>
              <a:rPr lang="en-GB" sz="2000" dirty="0" err="1"/>
              <a:t>või</a:t>
            </a:r>
            <a:r>
              <a:rPr lang="en-GB" sz="2000" dirty="0"/>
              <a:t> </a:t>
            </a:r>
            <a:r>
              <a:rPr lang="en-GB" sz="2000" dirty="0" err="1"/>
              <a:t>lihtsalt</a:t>
            </a:r>
            <a:r>
              <a:rPr lang="en-GB" sz="2000" dirty="0"/>
              <a:t> </a:t>
            </a:r>
            <a:r>
              <a:rPr lang="en-GB" sz="2000" dirty="0" err="1"/>
              <a:t>pargi</a:t>
            </a:r>
            <a:r>
              <a:rPr lang="en-GB" sz="2000" dirty="0"/>
              <a:t> </a:t>
            </a:r>
            <a:r>
              <a:rPr lang="en-GB" sz="2000" dirty="0" err="1"/>
              <a:t>helisid</a:t>
            </a:r>
            <a:r>
              <a:rPr lang="en-GB" sz="2000" dirty="0"/>
              <a:t>. Iga variant </a:t>
            </a:r>
            <a:r>
              <a:rPr lang="en-GB" sz="2000" dirty="0" err="1"/>
              <a:t>loob</a:t>
            </a:r>
            <a:r>
              <a:rPr lang="en-GB" sz="2000" dirty="0"/>
              <a:t> </a:t>
            </a:r>
            <a:r>
              <a:rPr lang="en-GB" sz="2000" dirty="0" err="1"/>
              <a:t>lõpuks</a:t>
            </a:r>
            <a:r>
              <a:rPr lang="en-GB" sz="2000" dirty="0"/>
              <a:t> </a:t>
            </a:r>
            <a:r>
              <a:rPr lang="en-GB" sz="2000" dirty="0" err="1"/>
              <a:t>erineva</a:t>
            </a:r>
            <a:r>
              <a:rPr lang="en-GB" sz="2000" dirty="0"/>
              <a:t> loo.</a:t>
            </a:r>
          </a:p>
          <a:p>
            <a:pPr marL="158750" indent="0">
              <a:buNone/>
            </a:pPr>
            <a:r>
              <a:rPr lang="en-GB" sz="2000" dirty="0" err="1"/>
              <a:t>Professionaalne</a:t>
            </a:r>
            <a:r>
              <a:rPr lang="en-GB" sz="2000" dirty="0"/>
              <a:t> </a:t>
            </a:r>
            <a:r>
              <a:rPr lang="en-GB" sz="2000" dirty="0" err="1"/>
              <a:t>näpunäide</a:t>
            </a:r>
            <a:r>
              <a:rPr lang="en-GB" sz="2000" dirty="0"/>
              <a:t>: </a:t>
            </a:r>
            <a:r>
              <a:rPr lang="en-GB" sz="2000" dirty="0" err="1"/>
              <a:t>kirjutage</a:t>
            </a:r>
            <a:r>
              <a:rPr lang="en-GB" sz="2000" dirty="0"/>
              <a:t> </a:t>
            </a:r>
            <a:r>
              <a:rPr lang="en-GB" sz="2000" dirty="0" err="1"/>
              <a:t>stsenaarium</a:t>
            </a:r>
            <a:r>
              <a:rPr lang="en-GB" sz="2000" dirty="0"/>
              <a:t> </a:t>
            </a:r>
            <a:r>
              <a:rPr lang="en-GB" sz="2000" dirty="0" err="1"/>
              <a:t>ja</a:t>
            </a:r>
            <a:r>
              <a:rPr lang="en-GB" sz="2000" dirty="0"/>
              <a:t> </a:t>
            </a:r>
            <a:r>
              <a:rPr lang="en-GB" sz="2000" dirty="0" err="1"/>
              <a:t>kärpige</a:t>
            </a:r>
            <a:r>
              <a:rPr lang="en-GB" sz="2000" dirty="0"/>
              <a:t> see 30%. </a:t>
            </a:r>
            <a:r>
              <a:rPr lang="en-GB" sz="2000" dirty="0" err="1"/>
              <a:t>Öelge</a:t>
            </a:r>
            <a:r>
              <a:rPr lang="en-GB" sz="2000" dirty="0"/>
              <a:t> </a:t>
            </a:r>
            <a:r>
              <a:rPr lang="en-GB" sz="2000" dirty="0" err="1"/>
              <a:t>ainult</a:t>
            </a:r>
            <a:r>
              <a:rPr lang="en-GB" sz="2000" dirty="0"/>
              <a:t> </a:t>
            </a:r>
            <a:r>
              <a:rPr lang="en-GB" sz="2000" dirty="0" err="1"/>
              <a:t>kõige</a:t>
            </a:r>
            <a:r>
              <a:rPr lang="en-GB" sz="2000" dirty="0"/>
              <a:t> </a:t>
            </a:r>
            <a:r>
              <a:rPr lang="en-GB" sz="2000" dirty="0" err="1"/>
              <a:t>olulisem</a:t>
            </a:r>
            <a:r>
              <a:rPr lang="en-GB" sz="2000" dirty="0"/>
              <a:t>. </a:t>
            </a:r>
            <a:r>
              <a:rPr lang="en-GB" sz="2000" dirty="0" err="1"/>
              <a:t>Laske</a:t>
            </a:r>
            <a:r>
              <a:rPr lang="en-GB" sz="2000" dirty="0"/>
              <a:t> </a:t>
            </a:r>
            <a:r>
              <a:rPr lang="en-GB" sz="2000" dirty="0" err="1"/>
              <a:t>oma</a:t>
            </a:r>
            <a:r>
              <a:rPr lang="en-GB" sz="2000" dirty="0"/>
              <a:t> </a:t>
            </a:r>
            <a:r>
              <a:rPr lang="en-GB" sz="2000" dirty="0" err="1"/>
              <a:t>piltidel</a:t>
            </a:r>
            <a:r>
              <a:rPr lang="en-GB" sz="2000" dirty="0"/>
              <a:t> </a:t>
            </a:r>
            <a:r>
              <a:rPr lang="en-GB" sz="2000" dirty="0" err="1"/>
              <a:t>teha</a:t>
            </a:r>
            <a:r>
              <a:rPr lang="en-GB" sz="2000" dirty="0"/>
              <a:t> </a:t>
            </a:r>
            <a:r>
              <a:rPr lang="en-GB" sz="2000" dirty="0" err="1"/>
              <a:t>raske</a:t>
            </a:r>
            <a:r>
              <a:rPr lang="en-GB" sz="2000" dirty="0"/>
              <a:t> </a:t>
            </a:r>
            <a:r>
              <a:rPr lang="en-GB" sz="2000" dirty="0" err="1"/>
              <a:t>töö</a:t>
            </a:r>
            <a:r>
              <a:rPr lang="en-GB" sz="2000" dirty="0"/>
              <a:t>.</a:t>
            </a:r>
          </a:p>
          <a:p>
            <a:pPr marL="0" lvl="0" indent="0" algn="l" rtl="0">
              <a:spcBef>
                <a:spcPts val="0"/>
              </a:spcBef>
              <a:spcAft>
                <a:spcPts val="0"/>
              </a:spcAft>
              <a:buNone/>
            </a:pPr>
            <a:endParaRPr dirty="0"/>
          </a:p>
        </p:txBody>
      </p:sp>
      <p:sp>
        <p:nvSpPr>
          <p:cNvPr id="334" name="Google Shape;334;g36b824e2475_0_204:notes">
            <a:extLst>
              <a:ext uri="{FF2B5EF4-FFF2-40B4-BE49-F238E27FC236}">
                <a16:creationId xmlns:a16="http://schemas.microsoft.com/office/drawing/2014/main" id="{19AB5790-87F3-D77E-9C21-51F2BFAEB8D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9281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6c54b10d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2000" dirty="0" err="1"/>
              <a:t>Digitaalarhiivid</a:t>
            </a:r>
            <a:r>
              <a:rPr lang="en-GB" sz="2000" dirty="0"/>
              <a:t> on </a:t>
            </a:r>
            <a:r>
              <a:rPr lang="en-GB" sz="2000" dirty="0" err="1"/>
              <a:t>jutustajatele</a:t>
            </a:r>
            <a:r>
              <a:rPr lang="en-GB" sz="2000" dirty="0"/>
              <a:t> </a:t>
            </a:r>
            <a:r>
              <a:rPr lang="en-GB" sz="2000" dirty="0" err="1"/>
              <a:t>tõeline</a:t>
            </a:r>
            <a:r>
              <a:rPr lang="en-GB" sz="2000" dirty="0"/>
              <a:t> </a:t>
            </a:r>
            <a:r>
              <a:rPr lang="en-GB" sz="2000" dirty="0" err="1"/>
              <a:t>aare</a:t>
            </a:r>
            <a:r>
              <a:rPr lang="en-GB" sz="2000" dirty="0"/>
              <a:t>. </a:t>
            </a:r>
            <a:r>
              <a:rPr lang="en-GB" sz="2000" dirty="0" err="1"/>
              <a:t>Kujutage</a:t>
            </a:r>
            <a:r>
              <a:rPr lang="en-GB" sz="2000" dirty="0"/>
              <a:t> </a:t>
            </a:r>
            <a:r>
              <a:rPr lang="en-GB" sz="2000" dirty="0" err="1"/>
              <a:t>ette</a:t>
            </a:r>
            <a:r>
              <a:rPr lang="en-GB" sz="2000" dirty="0"/>
              <a:t>, et </a:t>
            </a:r>
            <a:r>
              <a:rPr lang="en-GB" sz="2000" dirty="0" err="1"/>
              <a:t>loote</a:t>
            </a:r>
            <a:r>
              <a:rPr lang="en-GB" sz="2000" dirty="0"/>
              <a:t> </a:t>
            </a:r>
            <a:r>
              <a:rPr lang="en-GB" sz="2000" dirty="0" err="1"/>
              <a:t>lugu</a:t>
            </a:r>
            <a:r>
              <a:rPr lang="en-GB" sz="2000" dirty="0"/>
              <a:t> </a:t>
            </a:r>
            <a:r>
              <a:rPr lang="en-GB" sz="2000" dirty="0" err="1"/>
              <a:t>oma</a:t>
            </a:r>
            <a:r>
              <a:rPr lang="en-GB" sz="2000" dirty="0"/>
              <a:t> </a:t>
            </a:r>
            <a:r>
              <a:rPr lang="en-GB" sz="2000" dirty="0" err="1"/>
              <a:t>linna</a:t>
            </a:r>
            <a:r>
              <a:rPr lang="en-GB" sz="2000" dirty="0"/>
              <a:t> </a:t>
            </a:r>
            <a:r>
              <a:rPr lang="en-GB" sz="2000" dirty="0" err="1"/>
              <a:t>ajaloost</a:t>
            </a:r>
            <a:r>
              <a:rPr lang="en-GB" sz="2000" dirty="0"/>
              <a:t> – </a:t>
            </a:r>
            <a:r>
              <a:rPr lang="en-GB" sz="2000" dirty="0" err="1"/>
              <a:t>saate</a:t>
            </a:r>
            <a:r>
              <a:rPr lang="en-GB" sz="2000" dirty="0"/>
              <a:t> </a:t>
            </a:r>
            <a:r>
              <a:rPr lang="en-GB" sz="2000" dirty="0" err="1"/>
              <a:t>lisada</a:t>
            </a:r>
            <a:r>
              <a:rPr lang="en-GB" sz="2000" dirty="0"/>
              <a:t> </a:t>
            </a:r>
            <a:r>
              <a:rPr lang="en-GB" sz="2000" dirty="0" err="1"/>
              <a:t>tõelisi</a:t>
            </a:r>
            <a:r>
              <a:rPr lang="en-GB" sz="2000" dirty="0"/>
              <a:t> </a:t>
            </a:r>
            <a:r>
              <a:rPr lang="en-GB" sz="2000" dirty="0" err="1"/>
              <a:t>ajaloolisi</a:t>
            </a:r>
            <a:r>
              <a:rPr lang="en-GB" sz="2000" dirty="0"/>
              <a:t> </a:t>
            </a:r>
            <a:r>
              <a:rPr lang="en-GB" sz="2000" dirty="0" err="1"/>
              <a:t>fotosid</a:t>
            </a:r>
            <a:r>
              <a:rPr lang="en-GB" sz="2000" dirty="0"/>
              <a:t> </a:t>
            </a:r>
            <a:r>
              <a:rPr lang="en-GB" sz="2000" dirty="0" err="1"/>
              <a:t>oma</a:t>
            </a:r>
            <a:r>
              <a:rPr lang="en-GB" sz="2000" dirty="0"/>
              <a:t> </a:t>
            </a:r>
            <a:r>
              <a:rPr lang="en-GB" sz="2000" dirty="0" err="1"/>
              <a:t>kaasaegsete</a:t>
            </a:r>
            <a:r>
              <a:rPr lang="en-GB" sz="2000" dirty="0"/>
              <a:t> </a:t>
            </a:r>
            <a:r>
              <a:rPr lang="en-GB" sz="2000" dirty="0" err="1"/>
              <a:t>fotodega</a:t>
            </a:r>
            <a:r>
              <a:rPr lang="en-GB" sz="2000" dirty="0"/>
              <a:t>, </a:t>
            </a:r>
            <a:r>
              <a:rPr lang="en-GB" sz="2000" dirty="0" err="1"/>
              <a:t>näidates</a:t>
            </a:r>
            <a:r>
              <a:rPr lang="en-GB" sz="2000" dirty="0"/>
              <a:t> </a:t>
            </a:r>
            <a:r>
              <a:rPr lang="en-GB" sz="2000" dirty="0" err="1"/>
              <a:t>muutusi</a:t>
            </a:r>
            <a:r>
              <a:rPr lang="en-GB" sz="2000" dirty="0"/>
              <a:t> </a:t>
            </a:r>
            <a:r>
              <a:rPr lang="en-GB" sz="2000" dirty="0" err="1"/>
              <a:t>ajas</a:t>
            </a:r>
            <a:r>
              <a:rPr lang="en-GB" sz="2000" dirty="0"/>
              <a:t>. </a:t>
            </a:r>
            <a:r>
              <a:rPr lang="en-GB" sz="2000" dirty="0" err="1"/>
              <a:t>Või</a:t>
            </a:r>
            <a:r>
              <a:rPr lang="en-GB" sz="2000" dirty="0"/>
              <a:t> </a:t>
            </a:r>
            <a:r>
              <a:rPr lang="en-GB" sz="2000" dirty="0" err="1"/>
              <a:t>luuleloo</a:t>
            </a:r>
            <a:r>
              <a:rPr lang="en-GB" sz="2000" dirty="0"/>
              <a:t> </a:t>
            </a:r>
            <a:r>
              <a:rPr lang="en-GB" sz="2000" dirty="0" err="1"/>
              <a:t>puhul</a:t>
            </a:r>
            <a:r>
              <a:rPr lang="en-GB" sz="2000" dirty="0"/>
              <a:t> – </a:t>
            </a:r>
            <a:r>
              <a:rPr lang="en-GB" sz="2000" dirty="0" err="1"/>
              <a:t>lisage</a:t>
            </a:r>
            <a:r>
              <a:rPr lang="en-GB" sz="2000" dirty="0"/>
              <a:t> </a:t>
            </a:r>
            <a:r>
              <a:rPr lang="en-GB" sz="2000" dirty="0" err="1"/>
              <a:t>ajastu</a:t>
            </a:r>
            <a:r>
              <a:rPr lang="en-GB" sz="2000" dirty="0"/>
              <a:t> </a:t>
            </a:r>
            <a:r>
              <a:rPr lang="en-GB" sz="2000" dirty="0" err="1"/>
              <a:t>kunstiteoseid</a:t>
            </a:r>
            <a:r>
              <a:rPr lang="en-GB" sz="2000" dirty="0"/>
              <a:t>, mil see </a:t>
            </a:r>
            <a:r>
              <a:rPr lang="en-GB" sz="2000" dirty="0" err="1"/>
              <a:t>kirjutati</a:t>
            </a:r>
            <a:r>
              <a:rPr lang="en-GB" sz="2000" dirty="0"/>
              <a:t>.</a:t>
            </a:r>
          </a:p>
          <a:p>
            <a:pPr marL="158750" indent="0">
              <a:buNone/>
            </a:pPr>
            <a:r>
              <a:rPr lang="en-GB" sz="2000" dirty="0"/>
              <a:t>See </a:t>
            </a:r>
            <a:r>
              <a:rPr lang="en-GB" sz="2000" dirty="0" err="1"/>
              <a:t>teenib</a:t>
            </a:r>
            <a:r>
              <a:rPr lang="en-GB" sz="2000" dirty="0"/>
              <a:t> </a:t>
            </a:r>
            <a:r>
              <a:rPr lang="en-GB" sz="2000" dirty="0" err="1"/>
              <a:t>mitut</a:t>
            </a:r>
            <a:r>
              <a:rPr lang="en-GB" sz="2000" dirty="0"/>
              <a:t> </a:t>
            </a:r>
            <a:r>
              <a:rPr lang="en-GB" sz="2000" dirty="0" err="1"/>
              <a:t>eesmärki</a:t>
            </a:r>
            <a:r>
              <a:rPr lang="en-GB" sz="2000" dirty="0"/>
              <a:t>. </a:t>
            </a:r>
            <a:r>
              <a:rPr lang="en-GB" sz="2000" dirty="0" err="1"/>
              <a:t>Kunstiliselt</a:t>
            </a:r>
            <a:r>
              <a:rPr lang="en-GB" sz="2000" dirty="0"/>
              <a:t> </a:t>
            </a:r>
            <a:r>
              <a:rPr lang="en-GB" sz="2000" dirty="0" err="1"/>
              <a:t>lisab</a:t>
            </a:r>
            <a:r>
              <a:rPr lang="en-GB" sz="2000" dirty="0"/>
              <a:t> see </a:t>
            </a:r>
            <a:r>
              <a:rPr lang="en-GB" sz="2000" dirty="0" err="1"/>
              <a:t>kihte</a:t>
            </a:r>
            <a:r>
              <a:rPr lang="en-GB" sz="2000" dirty="0"/>
              <a:t> </a:t>
            </a:r>
            <a:r>
              <a:rPr lang="en-GB" sz="2000" dirty="0" err="1"/>
              <a:t>ja</a:t>
            </a:r>
            <a:r>
              <a:rPr lang="en-GB" sz="2000" dirty="0"/>
              <a:t> </a:t>
            </a:r>
            <a:r>
              <a:rPr lang="en-GB" sz="2000" dirty="0" err="1"/>
              <a:t>resonantsi</a:t>
            </a:r>
            <a:r>
              <a:rPr lang="en-GB" sz="2000" dirty="0"/>
              <a:t>. </a:t>
            </a:r>
            <a:r>
              <a:rPr lang="en-GB" sz="2000" dirty="0" err="1"/>
              <a:t>Teie</a:t>
            </a:r>
            <a:r>
              <a:rPr lang="en-GB" sz="2000" dirty="0"/>
              <a:t> </a:t>
            </a:r>
            <a:r>
              <a:rPr lang="en-GB" sz="2000" dirty="0" err="1"/>
              <a:t>isiklikud</a:t>
            </a:r>
            <a:r>
              <a:rPr lang="en-GB" sz="2000" dirty="0"/>
              <a:t> </a:t>
            </a:r>
            <a:r>
              <a:rPr lang="en-GB" sz="2000" dirty="0" err="1"/>
              <a:t>fotod</a:t>
            </a:r>
            <a:r>
              <a:rPr lang="en-GB" sz="2000" dirty="0"/>
              <a:t> </a:t>
            </a:r>
            <a:r>
              <a:rPr lang="en-GB" sz="2000" dirty="0" err="1"/>
              <a:t>omandavad</a:t>
            </a:r>
            <a:r>
              <a:rPr lang="en-GB" sz="2000" dirty="0"/>
              <a:t> </a:t>
            </a:r>
            <a:r>
              <a:rPr lang="en-GB" sz="2000" dirty="0" err="1"/>
              <a:t>sügavust</a:t>
            </a:r>
            <a:r>
              <a:rPr lang="en-GB" sz="2000" dirty="0"/>
              <a:t>, </a:t>
            </a:r>
            <a:r>
              <a:rPr lang="en-GB" sz="2000" dirty="0" err="1"/>
              <a:t>kui</a:t>
            </a:r>
            <a:r>
              <a:rPr lang="en-GB" sz="2000" dirty="0"/>
              <a:t> </a:t>
            </a:r>
            <a:r>
              <a:rPr lang="en-GB" sz="2000" dirty="0" err="1"/>
              <a:t>neid</a:t>
            </a:r>
            <a:r>
              <a:rPr lang="en-GB" sz="2000" dirty="0"/>
              <a:t> </a:t>
            </a:r>
            <a:r>
              <a:rPr lang="en-GB" sz="2000" dirty="0" err="1"/>
              <a:t>asetada</a:t>
            </a:r>
            <a:r>
              <a:rPr lang="en-GB" sz="2000" dirty="0"/>
              <a:t> </a:t>
            </a:r>
            <a:r>
              <a:rPr lang="en-GB" sz="2000" dirty="0" err="1"/>
              <a:t>dialoogi</a:t>
            </a:r>
            <a:r>
              <a:rPr lang="en-GB" sz="2000" dirty="0"/>
              <a:t> </a:t>
            </a:r>
            <a:r>
              <a:rPr lang="en-GB" sz="2000" dirty="0" err="1"/>
              <a:t>ajalooliste</a:t>
            </a:r>
            <a:r>
              <a:rPr lang="en-GB" sz="2000" dirty="0"/>
              <a:t> </a:t>
            </a:r>
            <a:r>
              <a:rPr lang="en-GB" sz="2000" dirty="0" err="1"/>
              <a:t>materjalidega</a:t>
            </a:r>
            <a:r>
              <a:rPr lang="en-GB" sz="2000" dirty="0"/>
              <a:t>.</a:t>
            </a:r>
          </a:p>
          <a:p>
            <a:pPr marL="158750" indent="0">
              <a:buNone/>
            </a:pPr>
            <a:r>
              <a:rPr lang="en-GB" sz="2000" dirty="0" err="1"/>
              <a:t>Hariduslikult</a:t>
            </a:r>
            <a:r>
              <a:rPr lang="en-GB" sz="2000" dirty="0"/>
              <a:t> </a:t>
            </a:r>
            <a:r>
              <a:rPr lang="en-GB" sz="2000" dirty="0" err="1"/>
              <a:t>ühendab</a:t>
            </a:r>
            <a:r>
              <a:rPr lang="en-GB" sz="2000" dirty="0"/>
              <a:t> see </a:t>
            </a:r>
            <a:r>
              <a:rPr lang="en-GB" sz="2000" dirty="0" err="1"/>
              <a:t>teie</a:t>
            </a:r>
            <a:r>
              <a:rPr lang="en-GB" sz="2000" dirty="0"/>
              <a:t> loo </a:t>
            </a:r>
            <a:r>
              <a:rPr lang="en-GB" sz="2000" dirty="0" err="1"/>
              <a:t>laiemast</a:t>
            </a:r>
            <a:r>
              <a:rPr lang="en-GB" sz="2000" dirty="0"/>
              <a:t> </a:t>
            </a:r>
            <a:r>
              <a:rPr lang="en-GB" sz="2000" dirty="0" err="1"/>
              <a:t>kultuuripärandist</a:t>
            </a:r>
            <a:r>
              <a:rPr lang="en-GB" sz="2000" dirty="0"/>
              <a:t>.</a:t>
            </a:r>
          </a:p>
          <a:p>
            <a:pPr marL="158750" indent="0">
              <a:buNone/>
            </a:pPr>
            <a:r>
              <a:rPr lang="en-GB" sz="2000" dirty="0" err="1"/>
              <a:t>Sotsiaalselt</a:t>
            </a:r>
            <a:r>
              <a:rPr lang="en-GB" sz="2000" dirty="0"/>
              <a:t> </a:t>
            </a:r>
            <a:r>
              <a:rPr lang="en-GB" sz="2000" dirty="0" err="1"/>
              <a:t>hoiab</a:t>
            </a:r>
            <a:r>
              <a:rPr lang="en-GB" sz="2000" dirty="0"/>
              <a:t> see </a:t>
            </a:r>
            <a:r>
              <a:rPr lang="en-GB" sz="2000" dirty="0" err="1"/>
              <a:t>arhiivid</a:t>
            </a:r>
            <a:r>
              <a:rPr lang="en-GB" sz="2000" dirty="0"/>
              <a:t> </a:t>
            </a:r>
            <a:r>
              <a:rPr lang="en-GB" sz="2000" dirty="0" err="1"/>
              <a:t>elus</a:t>
            </a:r>
            <a:r>
              <a:rPr lang="en-GB" sz="2000" dirty="0"/>
              <a:t> – need </a:t>
            </a:r>
            <a:r>
              <a:rPr lang="en-GB" sz="2000" dirty="0" err="1"/>
              <a:t>materjalid</a:t>
            </a:r>
            <a:r>
              <a:rPr lang="en-GB" sz="2000" dirty="0"/>
              <a:t> on </a:t>
            </a:r>
            <a:r>
              <a:rPr lang="en-GB" sz="2000" dirty="0" err="1"/>
              <a:t>loodud</a:t>
            </a:r>
            <a:r>
              <a:rPr lang="en-GB" sz="2000" dirty="0"/>
              <a:t> </a:t>
            </a:r>
            <a:r>
              <a:rPr lang="en-GB" sz="2000" dirty="0" err="1"/>
              <a:t>kasutamiseks</a:t>
            </a:r>
            <a:r>
              <a:rPr lang="en-GB" sz="2000" dirty="0"/>
              <a:t>, </a:t>
            </a:r>
            <a:r>
              <a:rPr lang="en-GB" sz="2000" dirty="0" err="1"/>
              <a:t>jagamiseks</a:t>
            </a:r>
            <a:r>
              <a:rPr lang="en-GB" sz="2000" dirty="0"/>
              <a:t> </a:t>
            </a:r>
            <a:r>
              <a:rPr lang="en-GB" sz="2000" dirty="0" err="1"/>
              <a:t>ja</a:t>
            </a:r>
            <a:r>
              <a:rPr lang="en-GB" sz="2000" dirty="0"/>
              <a:t> </a:t>
            </a:r>
            <a:r>
              <a:rPr lang="en-GB" sz="2000" dirty="0" err="1"/>
              <a:t>tõlgendamiseks</a:t>
            </a:r>
            <a:r>
              <a:rPr lang="en-GB" sz="2000" dirty="0"/>
              <a:t>.</a:t>
            </a:r>
          </a:p>
          <a:p>
            <a:pPr marL="158750" indent="0">
              <a:buNone/>
            </a:pPr>
            <a:r>
              <a:rPr lang="en-GB" sz="2000" dirty="0" err="1"/>
              <a:t>Kuid</a:t>
            </a:r>
            <a:r>
              <a:rPr lang="en-GB" sz="2000" dirty="0"/>
              <a:t> – </a:t>
            </a:r>
            <a:r>
              <a:rPr lang="en-GB" sz="2000" dirty="0" err="1"/>
              <a:t>ja</a:t>
            </a:r>
            <a:r>
              <a:rPr lang="en-GB" sz="2000" dirty="0"/>
              <a:t> see on </a:t>
            </a:r>
            <a:r>
              <a:rPr lang="en-GB" sz="2000" dirty="0" err="1"/>
              <a:t>ülioluline</a:t>
            </a:r>
            <a:r>
              <a:rPr lang="en-GB" sz="2000" dirty="0"/>
              <a:t> – </a:t>
            </a:r>
            <a:r>
              <a:rPr lang="en-GB" sz="2000" dirty="0" err="1"/>
              <a:t>kasutada</a:t>
            </a:r>
            <a:r>
              <a:rPr lang="en-GB" sz="2000" dirty="0"/>
              <a:t> </a:t>
            </a:r>
            <a:r>
              <a:rPr lang="en-GB" sz="2000" dirty="0" err="1"/>
              <a:t>tohib</a:t>
            </a:r>
            <a:r>
              <a:rPr lang="en-GB" sz="2000" dirty="0"/>
              <a:t> </a:t>
            </a:r>
            <a:r>
              <a:rPr lang="en-GB" sz="2000" dirty="0" err="1"/>
              <a:t>ainult</a:t>
            </a:r>
            <a:r>
              <a:rPr lang="en-GB" sz="2000" dirty="0"/>
              <a:t> </a:t>
            </a:r>
            <a:r>
              <a:rPr lang="en-GB" sz="2000" dirty="0" err="1"/>
              <a:t>materjale</a:t>
            </a:r>
            <a:r>
              <a:rPr lang="en-GB" sz="2000" dirty="0"/>
              <a:t>, mis on </a:t>
            </a:r>
            <a:r>
              <a:rPr lang="en-GB" sz="2000" dirty="0" err="1"/>
              <a:t>avatud</a:t>
            </a:r>
            <a:r>
              <a:rPr lang="en-GB" sz="2000" dirty="0"/>
              <a:t> </a:t>
            </a:r>
            <a:r>
              <a:rPr lang="en-GB" sz="2000" dirty="0" err="1"/>
              <a:t>litsentsiga</a:t>
            </a:r>
            <a:r>
              <a:rPr lang="en-GB" sz="2000" dirty="0"/>
              <a:t> </a:t>
            </a:r>
            <a:r>
              <a:rPr lang="en-GB" sz="2000" dirty="0" err="1"/>
              <a:t>või</a:t>
            </a:r>
            <a:r>
              <a:rPr lang="en-GB" sz="2000" dirty="0"/>
              <a:t> </a:t>
            </a:r>
            <a:r>
              <a:rPr lang="en-GB" sz="2000" dirty="0" err="1"/>
              <a:t>kuuluvad</a:t>
            </a:r>
            <a:r>
              <a:rPr lang="en-GB" sz="2000" dirty="0"/>
              <a:t> </a:t>
            </a:r>
            <a:r>
              <a:rPr lang="en-GB" sz="2000" dirty="0" err="1"/>
              <a:t>avalikku</a:t>
            </a:r>
            <a:r>
              <a:rPr lang="en-GB" sz="2000" dirty="0"/>
              <a:t> </a:t>
            </a:r>
            <a:r>
              <a:rPr lang="en-GB" sz="2000" dirty="0" err="1"/>
              <a:t>omandisse</a:t>
            </a:r>
            <a:r>
              <a:rPr lang="en-GB" sz="2000" dirty="0"/>
              <a:t>. </a:t>
            </a:r>
            <a:r>
              <a:rPr lang="en-GB" sz="2000" dirty="0" err="1"/>
              <a:t>Eetika</a:t>
            </a:r>
            <a:r>
              <a:rPr lang="en-GB" sz="2000" dirty="0"/>
              <a:t> </a:t>
            </a:r>
            <a:r>
              <a:rPr lang="en-GB" sz="2000" dirty="0" err="1"/>
              <a:t>osas</a:t>
            </a:r>
            <a:r>
              <a:rPr lang="en-GB" sz="2000" dirty="0"/>
              <a:t> </a:t>
            </a:r>
            <a:r>
              <a:rPr lang="en-GB" sz="2000" dirty="0" err="1"/>
              <a:t>arutleme</a:t>
            </a:r>
            <a:r>
              <a:rPr lang="en-GB" sz="2000" dirty="0"/>
              <a:t> </a:t>
            </a:r>
            <a:r>
              <a:rPr lang="en-GB" sz="2000" dirty="0" err="1"/>
              <a:t>selle</a:t>
            </a:r>
            <a:r>
              <a:rPr lang="en-GB" sz="2000" dirty="0"/>
              <a:t> </a:t>
            </a:r>
            <a:r>
              <a:rPr lang="en-GB" sz="2000" dirty="0" err="1"/>
              <a:t>üle</a:t>
            </a:r>
            <a:r>
              <a:rPr lang="en-GB" sz="2000" dirty="0"/>
              <a:t> </a:t>
            </a:r>
            <a:r>
              <a:rPr lang="en-GB" sz="2000" dirty="0" err="1"/>
              <a:t>veel</a:t>
            </a:r>
            <a:r>
              <a:rPr lang="en-GB" sz="2000" dirty="0"/>
              <a:t>, </a:t>
            </a:r>
            <a:r>
              <a:rPr lang="en-GB" sz="2000" dirty="0" err="1"/>
              <a:t>kuid</a:t>
            </a:r>
            <a:r>
              <a:rPr lang="en-GB" sz="2000" dirty="0"/>
              <a:t> </a:t>
            </a:r>
            <a:r>
              <a:rPr lang="en-GB" sz="2000" dirty="0" err="1"/>
              <a:t>järgmises</a:t>
            </a:r>
            <a:r>
              <a:rPr lang="en-GB" sz="2000" dirty="0"/>
              <a:t> </a:t>
            </a:r>
            <a:r>
              <a:rPr lang="en-GB" sz="2000" dirty="0" err="1"/>
              <a:t>slaidis</a:t>
            </a:r>
            <a:r>
              <a:rPr lang="en-GB" sz="2000" dirty="0"/>
              <a:t> </a:t>
            </a:r>
            <a:r>
              <a:rPr lang="en-GB" sz="2000" dirty="0" err="1"/>
              <a:t>näeme</a:t>
            </a:r>
            <a:r>
              <a:rPr lang="en-GB" sz="2000" dirty="0"/>
              <a:t> </a:t>
            </a:r>
            <a:r>
              <a:rPr lang="en-GB" sz="2000" dirty="0" err="1"/>
              <a:t>arhiive</a:t>
            </a:r>
            <a:r>
              <a:rPr lang="en-GB" sz="2000" dirty="0"/>
              <a:t>, mis </a:t>
            </a:r>
            <a:r>
              <a:rPr lang="en-GB" sz="2000" dirty="0" err="1"/>
              <a:t>sisaldavad</a:t>
            </a:r>
            <a:r>
              <a:rPr lang="en-GB" sz="2000" dirty="0"/>
              <a:t> </a:t>
            </a:r>
            <a:r>
              <a:rPr lang="en-GB" sz="2000" dirty="0" err="1"/>
              <a:t>materjale</a:t>
            </a:r>
            <a:r>
              <a:rPr lang="en-GB" sz="2000" dirty="0"/>
              <a:t>, </a:t>
            </a:r>
            <a:r>
              <a:rPr lang="en-GB" sz="2000" dirty="0" err="1"/>
              <a:t>mida</a:t>
            </a:r>
            <a:r>
              <a:rPr lang="en-GB" sz="2000" dirty="0"/>
              <a:t> TOHIT </a:t>
            </a:r>
            <a:r>
              <a:rPr lang="en-GB" sz="2000" dirty="0" err="1"/>
              <a:t>seaduslikult</a:t>
            </a:r>
            <a:r>
              <a:rPr lang="en-GB" sz="2000" dirty="0"/>
              <a:t> </a:t>
            </a:r>
            <a:r>
              <a:rPr lang="en-GB" sz="2000" dirty="0" err="1"/>
              <a:t>kasutada</a:t>
            </a:r>
            <a:r>
              <a:rPr lang="en-GB" sz="2000" dirty="0"/>
              <a:t>.</a:t>
            </a:r>
          </a:p>
          <a:p>
            <a:pPr marL="158750" indent="0">
              <a:buNone/>
            </a:pPr>
            <a:r>
              <a:rPr lang="en-GB" sz="2000" dirty="0" err="1"/>
              <a:t>Arhiivide</a:t>
            </a:r>
            <a:r>
              <a:rPr lang="en-GB" sz="2000" dirty="0"/>
              <a:t> </a:t>
            </a:r>
            <a:r>
              <a:rPr lang="en-GB" sz="2000" dirty="0" err="1"/>
              <a:t>kasutamine</a:t>
            </a:r>
            <a:r>
              <a:rPr lang="en-GB" sz="2000" dirty="0"/>
              <a:t> </a:t>
            </a:r>
            <a:r>
              <a:rPr lang="en-GB" sz="2000" dirty="0" err="1"/>
              <a:t>ei</a:t>
            </a:r>
            <a:r>
              <a:rPr lang="en-GB" sz="2000" dirty="0"/>
              <a:t> </a:t>
            </a:r>
            <a:r>
              <a:rPr lang="en-GB" sz="2000" dirty="0" err="1"/>
              <a:t>tähenda</a:t>
            </a:r>
            <a:r>
              <a:rPr lang="en-GB" sz="2000" dirty="0"/>
              <a:t> </a:t>
            </a:r>
            <a:r>
              <a:rPr lang="en-GB" sz="2000" dirty="0" err="1"/>
              <a:t>oma</a:t>
            </a:r>
            <a:r>
              <a:rPr lang="en-GB" sz="2000" dirty="0"/>
              <a:t> </a:t>
            </a:r>
            <a:r>
              <a:rPr lang="en-GB" sz="2000" dirty="0" err="1"/>
              <a:t>töö</a:t>
            </a:r>
            <a:r>
              <a:rPr lang="en-GB" sz="2000" dirty="0"/>
              <a:t> </a:t>
            </a:r>
            <a:r>
              <a:rPr lang="en-GB" sz="2000" dirty="0" err="1"/>
              <a:t>asendamist</a:t>
            </a:r>
            <a:r>
              <a:rPr lang="en-GB" sz="2000" dirty="0"/>
              <a:t> </a:t>
            </a:r>
            <a:r>
              <a:rPr lang="en-GB" sz="2000" dirty="0" err="1"/>
              <a:t>teistega</a:t>
            </a:r>
            <a:r>
              <a:rPr lang="en-GB" sz="2000" dirty="0"/>
              <a:t>. See on </a:t>
            </a:r>
            <a:r>
              <a:rPr lang="en-GB" sz="2000" dirty="0" err="1"/>
              <a:t>rikastamine</a:t>
            </a:r>
            <a:r>
              <a:rPr lang="en-GB" sz="2000" dirty="0"/>
              <a:t>. </a:t>
            </a:r>
            <a:r>
              <a:rPr lang="en-GB" sz="2000" dirty="0" err="1"/>
              <a:t>Näiteks</a:t>
            </a:r>
            <a:r>
              <a:rPr lang="en-GB" sz="2000" dirty="0"/>
              <a:t> </a:t>
            </a:r>
            <a:r>
              <a:rPr lang="en-GB" sz="2000" dirty="0" err="1"/>
              <a:t>võib</a:t>
            </a:r>
            <a:r>
              <a:rPr lang="en-GB" sz="2000" dirty="0"/>
              <a:t> </a:t>
            </a:r>
            <a:r>
              <a:rPr lang="en-GB" sz="2000" dirty="0" err="1"/>
              <a:t>teie</a:t>
            </a:r>
            <a:r>
              <a:rPr lang="en-GB" sz="2000" dirty="0"/>
              <a:t> </a:t>
            </a:r>
            <a:r>
              <a:rPr lang="en-GB" sz="2000" dirty="0" err="1"/>
              <a:t>migratsioonilugu</a:t>
            </a:r>
            <a:r>
              <a:rPr lang="en-GB" sz="2000" dirty="0"/>
              <a:t> </a:t>
            </a:r>
            <a:r>
              <a:rPr lang="en-GB" sz="2000" dirty="0" err="1"/>
              <a:t>sisaldada</a:t>
            </a:r>
            <a:r>
              <a:rPr lang="en-GB" sz="2000" dirty="0"/>
              <a:t> </a:t>
            </a:r>
            <a:r>
              <a:rPr lang="en-GB" sz="2000" dirty="0" err="1"/>
              <a:t>teie</a:t>
            </a:r>
            <a:r>
              <a:rPr lang="en-GB" sz="2000" dirty="0"/>
              <a:t> </a:t>
            </a:r>
            <a:r>
              <a:rPr lang="en-GB" sz="2000" dirty="0" err="1"/>
              <a:t>fotosid</a:t>
            </a:r>
            <a:r>
              <a:rPr lang="en-GB" sz="2000" dirty="0"/>
              <a:t> </a:t>
            </a:r>
            <a:r>
              <a:rPr lang="en-GB" sz="2000" dirty="0" err="1"/>
              <a:t>õpilastest</a:t>
            </a:r>
            <a:r>
              <a:rPr lang="en-GB" sz="2000" dirty="0"/>
              <a:t> </a:t>
            </a:r>
            <a:r>
              <a:rPr lang="en-GB" sz="2000" dirty="0" err="1"/>
              <a:t>erinevatest</a:t>
            </a:r>
            <a:r>
              <a:rPr lang="en-GB" sz="2000" dirty="0"/>
              <a:t> </a:t>
            </a:r>
            <a:r>
              <a:rPr lang="en-GB" sz="2000" dirty="0" err="1"/>
              <a:t>riikidest</a:t>
            </a:r>
            <a:r>
              <a:rPr lang="en-GB" sz="2000" dirty="0"/>
              <a:t> </a:t>
            </a:r>
            <a:r>
              <a:rPr lang="en-GB" sz="2000" dirty="0" err="1"/>
              <a:t>koos</a:t>
            </a:r>
            <a:r>
              <a:rPr lang="en-GB" sz="2000" dirty="0"/>
              <a:t> </a:t>
            </a:r>
            <a:r>
              <a:rPr lang="en-GB" sz="2000" dirty="0" err="1"/>
              <a:t>ajalooliste</a:t>
            </a:r>
            <a:r>
              <a:rPr lang="en-GB" sz="2000" dirty="0"/>
              <a:t> </a:t>
            </a:r>
            <a:r>
              <a:rPr lang="en-GB" sz="2000" dirty="0" err="1"/>
              <a:t>fotodega</a:t>
            </a:r>
            <a:r>
              <a:rPr lang="en-GB" sz="2000" dirty="0"/>
              <a:t>. See </a:t>
            </a:r>
            <a:r>
              <a:rPr lang="en-GB" sz="2000" dirty="0" err="1"/>
              <a:t>kõrvutamine</a:t>
            </a:r>
            <a:r>
              <a:rPr lang="en-GB" sz="2000" dirty="0"/>
              <a:t> </a:t>
            </a:r>
            <a:r>
              <a:rPr lang="en-GB" sz="2000" dirty="0" err="1"/>
              <a:t>loob</a:t>
            </a:r>
            <a:r>
              <a:rPr lang="en-GB" sz="2000" dirty="0"/>
              <a:t> </a:t>
            </a:r>
            <a:r>
              <a:rPr lang="en-GB" sz="2000" dirty="0" err="1"/>
              <a:t>tähenduse</a:t>
            </a:r>
            <a:r>
              <a:rPr lang="en-GB" sz="2000" dirty="0"/>
              <a:t>, </a:t>
            </a:r>
            <a:r>
              <a:rPr lang="en-GB" sz="2000" dirty="0" err="1"/>
              <a:t>mida</a:t>
            </a:r>
            <a:r>
              <a:rPr lang="en-GB" sz="2000" dirty="0"/>
              <a:t> </a:t>
            </a:r>
            <a:r>
              <a:rPr lang="en-GB" sz="2000" dirty="0" err="1"/>
              <a:t>kumbki</a:t>
            </a:r>
            <a:r>
              <a:rPr lang="en-GB" sz="2000" dirty="0"/>
              <a:t> </a:t>
            </a:r>
            <a:r>
              <a:rPr lang="en-GB" sz="2000" dirty="0" err="1"/>
              <a:t>üksinda</a:t>
            </a:r>
            <a:r>
              <a:rPr lang="en-GB" sz="2000" dirty="0"/>
              <a:t> </a:t>
            </a:r>
            <a:r>
              <a:rPr lang="en-GB" sz="2000" dirty="0" err="1"/>
              <a:t>ei</a:t>
            </a:r>
            <a:r>
              <a:rPr lang="en-GB" sz="2000" dirty="0"/>
              <a:t> </a:t>
            </a:r>
            <a:r>
              <a:rPr lang="en-GB" sz="2000" dirty="0" err="1"/>
              <a:t>suudaks</a:t>
            </a:r>
            <a:r>
              <a:rPr lang="en-GB" sz="2000" dirty="0"/>
              <a:t> </a:t>
            </a:r>
            <a:r>
              <a:rPr lang="en-GB" sz="2000" dirty="0" err="1"/>
              <a:t>saavutada</a:t>
            </a:r>
            <a:r>
              <a:rPr lang="en-GB" sz="2000" dirty="0"/>
              <a:t>.</a:t>
            </a:r>
          </a:p>
          <a:p>
            <a:pPr marL="0" lvl="0" indent="0" algn="l" rtl="0">
              <a:spcBef>
                <a:spcPts val="0"/>
              </a:spcBef>
              <a:spcAft>
                <a:spcPts val="0"/>
              </a:spcAft>
              <a:buNone/>
            </a:pPr>
            <a:endParaRPr dirty="0"/>
          </a:p>
        </p:txBody>
      </p:sp>
      <p:sp>
        <p:nvSpPr>
          <p:cNvPr id="348" name="Google Shape;348;g36c54b10d3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6c54b10d38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000" dirty="0" err="1"/>
              <a:t>Prantsuse</a:t>
            </a:r>
            <a:r>
              <a:rPr lang="en-GB" sz="2000" dirty="0"/>
              <a:t> </a:t>
            </a:r>
            <a:r>
              <a:rPr lang="en-GB" sz="2000" dirty="0" err="1"/>
              <a:t>filosoofi</a:t>
            </a:r>
            <a:r>
              <a:rPr lang="en-GB" sz="2000" dirty="0"/>
              <a:t> Jacques Derrida </a:t>
            </a:r>
            <a:r>
              <a:rPr lang="en-GB" sz="2000" dirty="0" err="1"/>
              <a:t>sõnul</a:t>
            </a:r>
            <a:r>
              <a:rPr lang="en-GB" sz="2000" dirty="0"/>
              <a:t> </a:t>
            </a:r>
            <a:r>
              <a:rPr lang="en-GB" sz="2000" dirty="0" err="1"/>
              <a:t>ei</a:t>
            </a:r>
            <a:r>
              <a:rPr lang="en-GB" sz="2000" dirty="0"/>
              <a:t> ole </a:t>
            </a:r>
            <a:r>
              <a:rPr lang="en-GB" sz="2000" dirty="0" err="1"/>
              <a:t>tehnoloogia</a:t>
            </a:r>
            <a:r>
              <a:rPr lang="en-GB" sz="2000" dirty="0"/>
              <a:t> </a:t>
            </a:r>
            <a:r>
              <a:rPr lang="en-GB" sz="2000" dirty="0" err="1"/>
              <a:t>muutnud</a:t>
            </a:r>
            <a:r>
              <a:rPr lang="en-GB" sz="2000" dirty="0"/>
              <a:t> </a:t>
            </a:r>
            <a:r>
              <a:rPr lang="en-GB" sz="2000" dirty="0" err="1"/>
              <a:t>mitte</a:t>
            </a:r>
            <a:r>
              <a:rPr lang="en-GB" sz="2000" dirty="0"/>
              <a:t> </a:t>
            </a:r>
            <a:r>
              <a:rPr lang="en-GB" sz="2000" dirty="0" err="1"/>
              <a:t>ainult</a:t>
            </a:r>
            <a:r>
              <a:rPr lang="en-GB" sz="2000" dirty="0"/>
              <a:t> </a:t>
            </a:r>
            <a:r>
              <a:rPr lang="en-GB" sz="2000" dirty="0" err="1"/>
              <a:t>arhiveerimisprotsessi</a:t>
            </a:r>
            <a:r>
              <a:rPr lang="en-GB" sz="2000" dirty="0"/>
              <a:t>, </a:t>
            </a:r>
            <a:r>
              <a:rPr lang="en-GB" sz="2000" dirty="0" err="1"/>
              <a:t>vaid</a:t>
            </a:r>
            <a:r>
              <a:rPr lang="en-GB" sz="2000" dirty="0"/>
              <a:t> ka </a:t>
            </a:r>
            <a:r>
              <a:rPr lang="en-GB" sz="2000" dirty="0" err="1"/>
              <a:t>seda</a:t>
            </a:r>
            <a:r>
              <a:rPr lang="en-GB" sz="2000" dirty="0"/>
              <a:t>, </a:t>
            </a:r>
            <a:r>
              <a:rPr lang="en-GB" sz="2000" dirty="0" err="1"/>
              <a:t>mida</a:t>
            </a:r>
            <a:r>
              <a:rPr lang="en-GB" sz="2000" dirty="0"/>
              <a:t> </a:t>
            </a:r>
            <a:r>
              <a:rPr lang="en-GB" sz="2000" dirty="0" err="1"/>
              <a:t>arhiveeritakse</a:t>
            </a:r>
            <a:r>
              <a:rPr lang="en-GB" sz="2000" dirty="0"/>
              <a:t>. See </a:t>
            </a:r>
            <a:r>
              <a:rPr lang="en-GB" sz="2000" dirty="0" err="1"/>
              <a:t>tähendab</a:t>
            </a:r>
            <a:r>
              <a:rPr lang="en-GB" sz="2000" dirty="0"/>
              <a:t>, et me </a:t>
            </a:r>
            <a:r>
              <a:rPr lang="en-GB" sz="2000" dirty="0" err="1"/>
              <a:t>arhiveerime</a:t>
            </a:r>
            <a:r>
              <a:rPr lang="en-GB" sz="2000" dirty="0"/>
              <a:t> </a:t>
            </a:r>
            <a:r>
              <a:rPr lang="en-GB" sz="2000" dirty="0" err="1"/>
              <a:t>nii</a:t>
            </a:r>
            <a:r>
              <a:rPr lang="en-GB" sz="2000" dirty="0"/>
              <a:t> </a:t>
            </a:r>
            <a:r>
              <a:rPr lang="en-GB" sz="2000" dirty="0" err="1"/>
              <a:t>palju</a:t>
            </a:r>
            <a:r>
              <a:rPr lang="en-GB" sz="2000" dirty="0"/>
              <a:t>, et see </a:t>
            </a:r>
            <a:r>
              <a:rPr lang="en-GB" sz="2000" dirty="0" err="1"/>
              <a:t>võib</a:t>
            </a:r>
            <a:r>
              <a:rPr lang="en-GB" sz="2000" dirty="0"/>
              <a:t> olla </a:t>
            </a:r>
            <a:r>
              <a:rPr lang="en-GB" sz="2000" dirty="0" err="1"/>
              <a:t>liig</a:t>
            </a:r>
            <a:r>
              <a:rPr lang="en-GB" sz="2000" dirty="0"/>
              <a:t>. </a:t>
            </a:r>
            <a:r>
              <a:rPr lang="en-GB" sz="2000" dirty="0" err="1"/>
              <a:t>Kuid</a:t>
            </a:r>
            <a:r>
              <a:rPr lang="en-GB" sz="2000" dirty="0"/>
              <a:t> </a:t>
            </a:r>
            <a:r>
              <a:rPr lang="en-GB" sz="2000" dirty="0" err="1"/>
              <a:t>samal</a:t>
            </a:r>
            <a:r>
              <a:rPr lang="en-GB" sz="2000" dirty="0"/>
              <a:t> </a:t>
            </a:r>
            <a:r>
              <a:rPr lang="en-GB" sz="2000" dirty="0" err="1"/>
              <a:t>ajal</a:t>
            </a:r>
            <a:r>
              <a:rPr lang="en-GB" sz="2000" dirty="0"/>
              <a:t> on </a:t>
            </a:r>
            <a:r>
              <a:rPr lang="en-GB" sz="2000" dirty="0" err="1"/>
              <a:t>olemas</a:t>
            </a:r>
            <a:r>
              <a:rPr lang="en-GB" sz="2000" dirty="0"/>
              <a:t> </a:t>
            </a:r>
            <a:r>
              <a:rPr lang="en-GB" sz="2000" dirty="0" err="1"/>
              <a:t>suur</a:t>
            </a:r>
            <a:r>
              <a:rPr lang="en-GB" sz="2000" dirty="0"/>
              <a:t> </a:t>
            </a:r>
            <a:r>
              <a:rPr lang="en-GB" sz="2000" dirty="0" err="1"/>
              <a:t>veebisisu</a:t>
            </a:r>
            <a:r>
              <a:rPr lang="en-GB" sz="2000" dirty="0"/>
              <a:t> </a:t>
            </a:r>
            <a:r>
              <a:rPr lang="en-GB" sz="2000" dirty="0" err="1"/>
              <a:t>kogum</a:t>
            </a:r>
            <a:r>
              <a:rPr lang="en-GB" sz="2000" dirty="0"/>
              <a:t>, </a:t>
            </a:r>
            <a:r>
              <a:rPr lang="en-GB" sz="2000" dirty="0" err="1"/>
              <a:t>mida</a:t>
            </a:r>
            <a:r>
              <a:rPr lang="en-GB" sz="2000" dirty="0"/>
              <a:t> </a:t>
            </a:r>
            <a:r>
              <a:rPr lang="en-GB" sz="2000" dirty="0" err="1"/>
              <a:t>saab</a:t>
            </a:r>
            <a:r>
              <a:rPr lang="en-GB" sz="2000" dirty="0"/>
              <a:t> </a:t>
            </a:r>
            <a:r>
              <a:rPr lang="en-GB" sz="2000" dirty="0" err="1"/>
              <a:t>loominguliselt</a:t>
            </a:r>
            <a:r>
              <a:rPr lang="en-GB" sz="2000" dirty="0"/>
              <a:t> </a:t>
            </a:r>
            <a:r>
              <a:rPr lang="en-GB" sz="2000" dirty="0" err="1"/>
              <a:t>kasutada</a:t>
            </a:r>
            <a:r>
              <a:rPr lang="en-GB" sz="2000" dirty="0"/>
              <a:t> </a:t>
            </a:r>
            <a:r>
              <a:rPr lang="en-GB" sz="2000" dirty="0" err="1"/>
              <a:t>ja</a:t>
            </a:r>
            <a:r>
              <a:rPr lang="en-GB" sz="2000" dirty="0"/>
              <a:t> </a:t>
            </a:r>
            <a:r>
              <a:rPr lang="en-GB" sz="2000" dirty="0" err="1"/>
              <a:t>taaskasutada</a:t>
            </a:r>
            <a:r>
              <a:rPr lang="en-GB" sz="2000" dirty="0"/>
              <a:t>. </a:t>
            </a:r>
            <a:r>
              <a:rPr lang="en-GB" sz="2000" dirty="0" err="1"/>
              <a:t>Mõned</a:t>
            </a:r>
            <a:r>
              <a:rPr lang="en-GB" sz="2000" dirty="0"/>
              <a:t> </a:t>
            </a:r>
            <a:r>
              <a:rPr lang="en-GB" sz="2000" dirty="0" err="1"/>
              <a:t>olulised</a:t>
            </a:r>
            <a:r>
              <a:rPr lang="en-GB" sz="2000" dirty="0"/>
              <a:t> </a:t>
            </a:r>
            <a:r>
              <a:rPr lang="en-GB" sz="2000" dirty="0" err="1"/>
              <a:t>arhiivid</a:t>
            </a:r>
            <a:r>
              <a:rPr lang="en-GB" sz="2000" dirty="0"/>
              <a:t>, </a:t>
            </a:r>
            <a:r>
              <a:rPr lang="en-GB" sz="2000" dirty="0" err="1"/>
              <a:t>uurige</a:t>
            </a:r>
            <a:r>
              <a:rPr lang="en-GB" sz="2000" dirty="0"/>
              <a:t> </a:t>
            </a:r>
            <a:r>
              <a:rPr lang="en-GB" sz="2000" dirty="0" err="1"/>
              <a:t>neid</a:t>
            </a:r>
            <a:r>
              <a:rPr lang="en-GB" sz="2000" dirty="0"/>
              <a:t> </a:t>
            </a:r>
            <a:r>
              <a:rPr lang="en-GB" sz="2000" dirty="0" err="1"/>
              <a:t>rühmades</a:t>
            </a:r>
            <a:r>
              <a:rPr lang="en-GB" sz="2000" dirty="0"/>
              <a:t> </a:t>
            </a:r>
            <a:r>
              <a:rPr lang="en-GB" sz="2000" dirty="0" err="1"/>
              <a:t>ja</a:t>
            </a:r>
            <a:r>
              <a:rPr lang="en-GB" sz="2000" dirty="0"/>
              <a:t> </a:t>
            </a:r>
            <a:r>
              <a:rPr lang="en-GB" sz="2000" dirty="0" err="1"/>
              <a:t>vaadake</a:t>
            </a:r>
            <a:r>
              <a:rPr lang="en-GB" sz="2000" dirty="0"/>
              <a:t>, </a:t>
            </a:r>
            <a:r>
              <a:rPr lang="en-GB" sz="2000" dirty="0" err="1"/>
              <a:t>kuidas</a:t>
            </a:r>
            <a:r>
              <a:rPr lang="en-GB" sz="2000" dirty="0"/>
              <a:t> </a:t>
            </a:r>
            <a:r>
              <a:rPr lang="en-GB" sz="2000" dirty="0" err="1"/>
              <a:t>saate</a:t>
            </a:r>
            <a:r>
              <a:rPr lang="en-GB" sz="2000" dirty="0"/>
              <a:t> </a:t>
            </a:r>
            <a:r>
              <a:rPr lang="en-GB" sz="2000" dirty="0" err="1"/>
              <a:t>materjali</a:t>
            </a:r>
            <a:r>
              <a:rPr lang="en-GB" sz="2000" dirty="0"/>
              <a:t> </a:t>
            </a:r>
            <a:r>
              <a:rPr lang="en-GB" sz="2000" dirty="0" err="1"/>
              <a:t>alla</a:t>
            </a:r>
            <a:r>
              <a:rPr lang="en-GB" sz="2000" dirty="0"/>
              <a:t> </a:t>
            </a:r>
            <a:r>
              <a:rPr lang="en-GB" sz="2000" dirty="0" err="1"/>
              <a:t>laadida</a:t>
            </a:r>
            <a:r>
              <a:rPr lang="en-GB" sz="2000" dirty="0"/>
              <a:t> </a:t>
            </a:r>
            <a:r>
              <a:rPr lang="en-GB" sz="2000" dirty="0" err="1"/>
              <a:t>ja</a:t>
            </a:r>
            <a:r>
              <a:rPr lang="en-GB" sz="2000" dirty="0"/>
              <a:t> </a:t>
            </a:r>
            <a:r>
              <a:rPr lang="en-GB" sz="2000" dirty="0" err="1"/>
              <a:t>taaskasutada</a:t>
            </a:r>
            <a:r>
              <a:rPr lang="en-GB" sz="2000" dirty="0"/>
              <a:t>.</a:t>
            </a:r>
            <a:endParaRPr lang="en" sz="1200" dirty="0">
              <a:solidFill>
                <a:schemeClr val="dk1"/>
              </a:solidFill>
              <a:latin typeface="Tahoma"/>
              <a:ea typeface="Tahoma"/>
              <a:cs typeface="Tahoma"/>
              <a:sym typeface="Tahoma"/>
            </a:endParaRPr>
          </a:p>
          <a:p>
            <a:pPr marL="0" lvl="0" indent="0" algn="l" rtl="0">
              <a:spcBef>
                <a:spcPts val="0"/>
              </a:spcBef>
              <a:spcAft>
                <a:spcPts val="0"/>
              </a:spcAft>
              <a:buNone/>
            </a:pPr>
            <a:r>
              <a:rPr lang="en-GB" sz="2000" b="1" dirty="0" err="1"/>
              <a:t>Europeana</a:t>
            </a:r>
            <a:r>
              <a:rPr lang="en-GB" sz="2000" dirty="0"/>
              <a:t> </a:t>
            </a:r>
            <a:r>
              <a:rPr lang="en-GB" sz="2000" dirty="0" err="1"/>
              <a:t>kaitseb</a:t>
            </a:r>
            <a:r>
              <a:rPr lang="en-GB" sz="2000" dirty="0"/>
              <a:t> </a:t>
            </a:r>
            <a:r>
              <a:rPr lang="en-GB" sz="2000" dirty="0" err="1"/>
              <a:t>Euroopa</a:t>
            </a:r>
            <a:r>
              <a:rPr lang="en-GB" sz="2000" dirty="0"/>
              <a:t> </a:t>
            </a:r>
            <a:r>
              <a:rPr lang="en-GB" sz="2000" dirty="0" err="1"/>
              <a:t>kultuuripärandit</a:t>
            </a:r>
            <a:r>
              <a:rPr lang="en" sz="1200" dirty="0">
                <a:solidFill>
                  <a:schemeClr val="dk1"/>
                </a:solidFill>
                <a:latin typeface="Tahoma"/>
                <a:ea typeface="Tahoma"/>
                <a:cs typeface="Tahoma"/>
                <a:sym typeface="Tahoma"/>
              </a:rPr>
              <a:t>, </a:t>
            </a:r>
          </a:p>
          <a:p>
            <a:pPr marL="0" lvl="0" indent="0" algn="l" rtl="0">
              <a:spcBef>
                <a:spcPts val="0"/>
              </a:spcBef>
              <a:spcAft>
                <a:spcPts val="0"/>
              </a:spcAft>
              <a:buNone/>
            </a:pPr>
            <a:r>
              <a:rPr lang="en" sz="1200" u="sng" dirty="0">
                <a:solidFill>
                  <a:schemeClr val="hlink"/>
                </a:solidFill>
                <a:latin typeface="Tahoma"/>
                <a:ea typeface="Tahoma"/>
                <a:cs typeface="Tahoma"/>
                <a:sym typeface="Tahoma"/>
                <a:hlinkClick r:id="rId3"/>
              </a:rPr>
              <a:t>archive.org</a:t>
            </a:r>
            <a:r>
              <a:rPr lang="en" sz="1200" dirty="0">
                <a:solidFill>
                  <a:schemeClr val="dk1"/>
                </a:solidFill>
                <a:latin typeface="Tahoma"/>
                <a:ea typeface="Tahoma"/>
                <a:cs typeface="Tahoma"/>
                <a:sym typeface="Tahoma"/>
              </a:rPr>
              <a:t> </a:t>
            </a:r>
            <a:r>
              <a:rPr lang="en-GB" sz="2000" dirty="0" err="1"/>
              <a:t>arhiveerib</a:t>
            </a:r>
            <a:r>
              <a:rPr lang="en-GB" sz="2000" dirty="0"/>
              <a:t> </a:t>
            </a:r>
            <a:r>
              <a:rPr lang="en-GB" sz="2000" dirty="0" err="1"/>
              <a:t>veebisisu</a:t>
            </a:r>
            <a:r>
              <a:rPr lang="en-GB" sz="2000" dirty="0"/>
              <a:t>, aga ka </a:t>
            </a:r>
            <a:r>
              <a:rPr lang="en-GB" sz="2000" dirty="0" err="1"/>
              <a:t>miljoneid</a:t>
            </a:r>
            <a:r>
              <a:rPr lang="en-GB" sz="2000" dirty="0"/>
              <a:t> </a:t>
            </a:r>
            <a:r>
              <a:rPr lang="en-GB" sz="2000" dirty="0" err="1"/>
              <a:t>raamatuid</a:t>
            </a:r>
            <a:r>
              <a:rPr lang="en-GB" sz="2000" dirty="0"/>
              <a:t>, DVD-</a:t>
            </a:r>
            <a:r>
              <a:rPr lang="en-GB" sz="2000" dirty="0" err="1"/>
              <a:t>sid</a:t>
            </a:r>
            <a:r>
              <a:rPr lang="en-GB" sz="2000" dirty="0"/>
              <a:t> </a:t>
            </a:r>
            <a:r>
              <a:rPr lang="en-GB" sz="2000" dirty="0" err="1"/>
              <a:t>ja</a:t>
            </a:r>
            <a:r>
              <a:rPr lang="en-GB" sz="2000" dirty="0"/>
              <a:t> </a:t>
            </a:r>
            <a:r>
              <a:rPr lang="en-GB" sz="2000" dirty="0" err="1"/>
              <a:t>videomänge</a:t>
            </a:r>
            <a:r>
              <a:rPr lang="fa-IR" sz="2000" dirty="0"/>
              <a:t>. </a:t>
            </a:r>
            <a:r>
              <a:rPr lang="en" sz="1200" dirty="0">
                <a:solidFill>
                  <a:schemeClr val="dk1"/>
                </a:solidFill>
                <a:latin typeface="Tahoma"/>
                <a:ea typeface="Tahoma"/>
                <a:cs typeface="Tahoma"/>
                <a:sym typeface="Tahoma"/>
              </a:rPr>
              <a:t>euscreen </a:t>
            </a:r>
            <a:r>
              <a:rPr lang="fi-FI" sz="2000" dirty="0"/>
              <a:t>majutab audiovisuaalset sisu Euroopa tasandil</a:t>
            </a:r>
            <a:r>
              <a:rPr lang="fa-IR" sz="2000" dirty="0"/>
              <a:t>.</a:t>
            </a:r>
            <a:endParaRPr lang="en" sz="1200" dirty="0">
              <a:solidFill>
                <a:schemeClr val="dk1"/>
              </a:solidFill>
              <a:latin typeface="Tahoma"/>
              <a:ea typeface="Tahoma"/>
              <a:cs typeface="Tahoma"/>
              <a:sym typeface="Tahoma"/>
            </a:endParaRPr>
          </a:p>
          <a:p>
            <a:pPr marL="0" lvl="0" indent="0" algn="l" rtl="0">
              <a:spcBef>
                <a:spcPts val="0"/>
              </a:spcBef>
              <a:spcAft>
                <a:spcPts val="0"/>
              </a:spcAft>
              <a:buNone/>
            </a:pPr>
            <a:endParaRPr lang="en" sz="1200" dirty="0">
              <a:solidFill>
                <a:schemeClr val="dk1"/>
              </a:solidFill>
              <a:latin typeface="Tahoma"/>
              <a:ea typeface="Tahoma"/>
              <a:cs typeface="Tahoma"/>
              <a:sym typeface="Tahoma"/>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err="1"/>
              <a:t>Projektid</a:t>
            </a:r>
            <a:r>
              <a:rPr lang="en-GB" dirty="0"/>
              <a:t> </a:t>
            </a:r>
            <a:r>
              <a:rPr lang="en-GB" b="1" dirty="0"/>
              <a:t>"Archive to Alive"</a:t>
            </a:r>
            <a:r>
              <a:rPr lang="en-GB" dirty="0"/>
              <a:t> </a:t>
            </a:r>
            <a:r>
              <a:rPr lang="en-GB" dirty="0" err="1"/>
              <a:t>ja</a:t>
            </a:r>
            <a:r>
              <a:rPr lang="en-GB" dirty="0"/>
              <a:t> </a:t>
            </a:r>
            <a:r>
              <a:rPr lang="en-GB" b="1" dirty="0"/>
              <a:t>"GIF It Up"</a:t>
            </a:r>
            <a:r>
              <a:rPr lang="en-GB" dirty="0"/>
              <a:t> </a:t>
            </a:r>
            <a:r>
              <a:rPr lang="en-GB" dirty="0" err="1"/>
              <a:t>näitavad</a:t>
            </a:r>
            <a:r>
              <a:rPr lang="en-GB" dirty="0"/>
              <a:t>, </a:t>
            </a:r>
            <a:r>
              <a:rPr lang="en-GB" dirty="0" err="1"/>
              <a:t>kuidas</a:t>
            </a:r>
            <a:r>
              <a:rPr lang="en-GB" dirty="0"/>
              <a:t> </a:t>
            </a:r>
            <a:r>
              <a:rPr lang="en-GB" dirty="0" err="1"/>
              <a:t>teie</a:t>
            </a:r>
            <a:r>
              <a:rPr lang="en-GB" dirty="0"/>
              <a:t> </a:t>
            </a:r>
            <a:r>
              <a:rPr lang="en-GB" dirty="0" err="1"/>
              <a:t>moodi</a:t>
            </a:r>
            <a:r>
              <a:rPr lang="en-GB" dirty="0"/>
              <a:t> </a:t>
            </a:r>
            <a:r>
              <a:rPr lang="en-GB" dirty="0" err="1"/>
              <a:t>õpilased</a:t>
            </a:r>
            <a:r>
              <a:rPr lang="en-GB" dirty="0"/>
              <a:t> on </a:t>
            </a:r>
            <a:r>
              <a:rPr lang="en-GB" dirty="0" err="1"/>
              <a:t>neid</a:t>
            </a:r>
            <a:r>
              <a:rPr lang="en-GB" dirty="0"/>
              <a:t> </a:t>
            </a:r>
            <a:r>
              <a:rPr lang="en-GB" dirty="0" err="1"/>
              <a:t>arhiive</a:t>
            </a:r>
            <a:r>
              <a:rPr lang="en-GB" dirty="0"/>
              <a:t> </a:t>
            </a:r>
            <a:r>
              <a:rPr lang="en-GB" dirty="0" err="1"/>
              <a:t>loominguliselt</a:t>
            </a:r>
            <a:r>
              <a:rPr lang="en-GB" dirty="0"/>
              <a:t> </a:t>
            </a:r>
            <a:r>
              <a:rPr lang="en-GB" dirty="0" err="1"/>
              <a:t>kasutanud</a:t>
            </a:r>
            <a:r>
              <a:rPr lang="en-GB" dirty="0"/>
              <a:t>. </a:t>
            </a:r>
            <a:r>
              <a:rPr lang="en-GB" dirty="0" err="1"/>
              <a:t>Sirvige</a:t>
            </a:r>
            <a:r>
              <a:rPr lang="en-GB" dirty="0"/>
              <a:t> </a:t>
            </a:r>
            <a:r>
              <a:rPr lang="en-GB" dirty="0" err="1"/>
              <a:t>neid</a:t>
            </a:r>
            <a:r>
              <a:rPr lang="en-GB" dirty="0"/>
              <a:t> </a:t>
            </a:r>
            <a:r>
              <a:rPr lang="en-GB" dirty="0" err="1"/>
              <a:t>inspiratsiooni</a:t>
            </a:r>
            <a:r>
              <a:rPr lang="en-GB" dirty="0"/>
              <a:t> </a:t>
            </a:r>
            <a:r>
              <a:rPr lang="en-GB" dirty="0" err="1"/>
              <a:t>saamiseks</a:t>
            </a:r>
            <a:r>
              <a:rPr lang="en-GB" dirty="0"/>
              <a:t>.</a:t>
            </a:r>
            <a:endParaRPr sz="1200" dirty="0">
              <a:solidFill>
                <a:schemeClr val="dk1"/>
              </a:solidFill>
              <a:latin typeface="Tahoma"/>
              <a:ea typeface="Tahoma"/>
              <a:cs typeface="Tahoma"/>
              <a:sym typeface="Tahoma"/>
            </a:endParaRPr>
          </a:p>
        </p:txBody>
      </p:sp>
      <p:sp>
        <p:nvSpPr>
          <p:cNvPr id="362" name="Google Shape;362;g36c54b10d38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6c54b10d38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err="1"/>
              <a:t>Otsige</a:t>
            </a:r>
            <a:r>
              <a:rPr lang="en-GB" dirty="0"/>
              <a:t> </a:t>
            </a:r>
            <a:r>
              <a:rPr lang="en-GB" dirty="0" err="1"/>
              <a:t>märksõnadega</a:t>
            </a:r>
            <a:r>
              <a:rPr lang="en-GB" dirty="0"/>
              <a:t> </a:t>
            </a:r>
            <a:r>
              <a:rPr lang="en-GB" dirty="0" err="1"/>
              <a:t>nagu</a:t>
            </a:r>
            <a:r>
              <a:rPr lang="en-GB" dirty="0"/>
              <a:t> „</a:t>
            </a:r>
            <a:r>
              <a:rPr lang="en-GB" dirty="0" err="1"/>
              <a:t>immigratsioon</a:t>
            </a:r>
            <a:r>
              <a:rPr lang="en-GB" dirty="0"/>
              <a:t>“, „</a:t>
            </a:r>
            <a:r>
              <a:rPr lang="en-GB" dirty="0" err="1"/>
              <a:t>industriaalrevolutsioon</a:t>
            </a:r>
            <a:r>
              <a:rPr lang="en-GB" dirty="0"/>
              <a:t>“, „</a:t>
            </a:r>
            <a:r>
              <a:rPr lang="en-GB" dirty="0" err="1"/>
              <a:t>igapäevaelu</a:t>
            </a:r>
            <a:r>
              <a:rPr lang="en-GB" dirty="0"/>
              <a:t> 1920. </a:t>
            </a:r>
            <a:r>
              <a:rPr lang="en-GB" dirty="0" err="1"/>
              <a:t>aastatel</a:t>
            </a:r>
            <a:r>
              <a:rPr lang="en-GB" dirty="0"/>
              <a:t>“ – </a:t>
            </a:r>
            <a:r>
              <a:rPr lang="en-GB" dirty="0" err="1"/>
              <a:t>leiate</a:t>
            </a:r>
            <a:r>
              <a:rPr lang="en-GB" dirty="0"/>
              <a:t> </a:t>
            </a:r>
            <a:r>
              <a:rPr lang="en-GB" dirty="0" err="1"/>
              <a:t>materjale</a:t>
            </a:r>
            <a:r>
              <a:rPr lang="en-GB" dirty="0"/>
              <a:t>, mis </a:t>
            </a:r>
            <a:r>
              <a:rPr lang="en-GB" dirty="0" err="1"/>
              <a:t>võivad</a:t>
            </a:r>
            <a:r>
              <a:rPr lang="en-GB" dirty="0"/>
              <a:t> </a:t>
            </a:r>
            <a:r>
              <a:rPr lang="en-GB" dirty="0" err="1"/>
              <a:t>täiendada</a:t>
            </a:r>
            <a:r>
              <a:rPr lang="en-GB" dirty="0"/>
              <a:t> </a:t>
            </a:r>
            <a:r>
              <a:rPr lang="en-GB" dirty="0" err="1"/>
              <a:t>peaaegu</a:t>
            </a:r>
            <a:r>
              <a:rPr lang="en-GB" dirty="0"/>
              <a:t> </a:t>
            </a:r>
            <a:r>
              <a:rPr lang="en-GB" dirty="0" err="1"/>
              <a:t>iga</a:t>
            </a:r>
            <a:r>
              <a:rPr lang="en-GB" dirty="0"/>
              <a:t> </a:t>
            </a:r>
            <a:r>
              <a:rPr lang="en-GB" dirty="0" err="1"/>
              <a:t>lugu</a:t>
            </a:r>
            <a:r>
              <a:rPr lang="en-GB" dirty="0"/>
              <a:t>.</a:t>
            </a:r>
          </a:p>
          <a:p>
            <a:pPr marL="158750" indent="0">
              <a:buNone/>
            </a:pPr>
            <a:r>
              <a:rPr lang="en-GB" dirty="0" err="1"/>
              <a:t>Enne</a:t>
            </a:r>
            <a:r>
              <a:rPr lang="en-GB" dirty="0"/>
              <a:t> </a:t>
            </a:r>
            <a:r>
              <a:rPr lang="en-GB" dirty="0" err="1"/>
              <a:t>materjalide</a:t>
            </a:r>
            <a:r>
              <a:rPr lang="en-GB" dirty="0"/>
              <a:t> </a:t>
            </a:r>
            <a:r>
              <a:rPr lang="en-GB" dirty="0" err="1"/>
              <a:t>kasutamist</a:t>
            </a:r>
            <a:r>
              <a:rPr lang="en-GB" dirty="0"/>
              <a:t> </a:t>
            </a:r>
            <a:r>
              <a:rPr lang="en-GB" dirty="0" err="1"/>
              <a:t>kontrollige</a:t>
            </a:r>
            <a:r>
              <a:rPr lang="en-GB" dirty="0"/>
              <a:t> </a:t>
            </a:r>
            <a:r>
              <a:rPr lang="en-GB" dirty="0" err="1"/>
              <a:t>alati</a:t>
            </a:r>
            <a:r>
              <a:rPr lang="en-GB" dirty="0"/>
              <a:t> </a:t>
            </a:r>
            <a:r>
              <a:rPr lang="en-GB" dirty="0" err="1"/>
              <a:t>litsentsi</a:t>
            </a:r>
            <a:r>
              <a:rPr lang="en-GB" dirty="0"/>
              <a:t>. </a:t>
            </a:r>
            <a:r>
              <a:rPr lang="en-GB" dirty="0" err="1"/>
              <a:t>Otsige</a:t>
            </a:r>
            <a:r>
              <a:rPr lang="en-GB" dirty="0"/>
              <a:t> Creative Commons </a:t>
            </a:r>
            <a:r>
              <a:rPr lang="en-GB" dirty="0" err="1"/>
              <a:t>litsentse</a:t>
            </a:r>
            <a:r>
              <a:rPr lang="en-GB" dirty="0"/>
              <a:t> </a:t>
            </a:r>
            <a:r>
              <a:rPr lang="en-GB" dirty="0" err="1"/>
              <a:t>või</a:t>
            </a:r>
            <a:r>
              <a:rPr lang="en-GB" dirty="0"/>
              <a:t> </a:t>
            </a:r>
            <a:r>
              <a:rPr lang="en-GB" dirty="0" err="1"/>
              <a:t>avalikku</a:t>
            </a:r>
            <a:r>
              <a:rPr lang="en-GB" dirty="0"/>
              <a:t> </a:t>
            </a:r>
            <a:r>
              <a:rPr lang="en-GB" dirty="0" err="1"/>
              <a:t>omandit</a:t>
            </a:r>
            <a:r>
              <a:rPr lang="en-GB" dirty="0"/>
              <a:t>. Kui </a:t>
            </a:r>
            <a:r>
              <a:rPr lang="en-GB" dirty="0" err="1"/>
              <a:t>kahtlete</a:t>
            </a:r>
            <a:r>
              <a:rPr lang="en-GB" dirty="0"/>
              <a:t>, </a:t>
            </a:r>
            <a:r>
              <a:rPr lang="en-GB" dirty="0" err="1"/>
              <a:t>ärge</a:t>
            </a:r>
            <a:r>
              <a:rPr lang="en-GB" dirty="0"/>
              <a:t> </a:t>
            </a:r>
            <a:r>
              <a:rPr lang="en-GB" dirty="0" err="1"/>
              <a:t>kasutage</a:t>
            </a:r>
            <a:r>
              <a:rPr lang="en-GB" dirty="0"/>
              <a:t>. Ja </a:t>
            </a:r>
            <a:r>
              <a:rPr lang="en-GB" dirty="0" err="1"/>
              <a:t>andke</a:t>
            </a:r>
            <a:r>
              <a:rPr lang="en-GB" dirty="0"/>
              <a:t> </a:t>
            </a:r>
            <a:r>
              <a:rPr lang="en-GB" dirty="0" err="1"/>
              <a:t>alati</a:t>
            </a:r>
            <a:r>
              <a:rPr lang="en-GB" dirty="0"/>
              <a:t> </a:t>
            </a:r>
            <a:r>
              <a:rPr lang="en-GB" dirty="0" err="1"/>
              <a:t>krediit</a:t>
            </a:r>
            <a:r>
              <a:rPr lang="en-GB" dirty="0"/>
              <a:t> – </a:t>
            </a:r>
            <a:r>
              <a:rPr lang="en-GB" dirty="0" err="1"/>
              <a:t>viidake</a:t>
            </a:r>
            <a:r>
              <a:rPr lang="en-GB" dirty="0"/>
              <a:t> </a:t>
            </a:r>
            <a:r>
              <a:rPr lang="en-GB" dirty="0" err="1"/>
              <a:t>allikale</a:t>
            </a:r>
            <a:r>
              <a:rPr lang="en-GB" dirty="0"/>
              <a:t>.</a:t>
            </a:r>
          </a:p>
          <a:p>
            <a:pPr marL="158750" indent="0">
              <a:buNone/>
            </a:pPr>
            <a:r>
              <a:rPr lang="en-GB" dirty="0" err="1"/>
              <a:t>Õpetajatele</a:t>
            </a:r>
            <a:r>
              <a:rPr lang="en-GB" dirty="0"/>
              <a:t> </a:t>
            </a:r>
            <a:r>
              <a:rPr lang="en-GB" dirty="0" err="1"/>
              <a:t>märkus</a:t>
            </a:r>
            <a:r>
              <a:rPr lang="en-GB" dirty="0"/>
              <a:t>: </a:t>
            </a:r>
            <a:r>
              <a:rPr lang="en-GB" dirty="0" err="1"/>
              <a:t>Digitaalsete</a:t>
            </a:r>
            <a:r>
              <a:rPr lang="en-GB" dirty="0"/>
              <a:t> </a:t>
            </a:r>
            <a:r>
              <a:rPr lang="en-GB" dirty="0" err="1"/>
              <a:t>arhiivimaterjalide</a:t>
            </a:r>
            <a:r>
              <a:rPr lang="en-GB" dirty="0"/>
              <a:t> </a:t>
            </a:r>
            <a:r>
              <a:rPr lang="en-GB" dirty="0" err="1"/>
              <a:t>kasutamise</a:t>
            </a:r>
            <a:r>
              <a:rPr lang="en-GB" dirty="0"/>
              <a:t> </a:t>
            </a:r>
            <a:r>
              <a:rPr lang="en-GB" dirty="0" err="1"/>
              <a:t>sügavama</a:t>
            </a:r>
            <a:r>
              <a:rPr lang="en-GB" dirty="0"/>
              <a:t> </a:t>
            </a:r>
            <a:r>
              <a:rPr lang="en-GB" dirty="0" err="1"/>
              <a:t>analüüsi</a:t>
            </a:r>
            <a:r>
              <a:rPr lang="en-GB" dirty="0"/>
              <a:t>, </a:t>
            </a:r>
            <a:r>
              <a:rPr lang="en-GB" dirty="0" err="1"/>
              <a:t>teooria</a:t>
            </a:r>
            <a:r>
              <a:rPr lang="en-GB" dirty="0"/>
              <a:t>, </a:t>
            </a:r>
            <a:r>
              <a:rPr lang="en-GB" dirty="0" err="1"/>
              <a:t>praktika</a:t>
            </a:r>
            <a:r>
              <a:rPr lang="en-GB" dirty="0"/>
              <a:t> </a:t>
            </a:r>
            <a:r>
              <a:rPr lang="en-GB" dirty="0" err="1"/>
              <a:t>ja</a:t>
            </a:r>
            <a:r>
              <a:rPr lang="en-GB" dirty="0"/>
              <a:t> </a:t>
            </a:r>
            <a:r>
              <a:rPr lang="en-GB" dirty="0" err="1"/>
              <a:t>seoste</a:t>
            </a:r>
            <a:r>
              <a:rPr lang="en-GB" dirty="0"/>
              <a:t> </a:t>
            </a:r>
            <a:r>
              <a:rPr lang="en-GB" dirty="0" err="1"/>
              <a:t>kohta</a:t>
            </a:r>
            <a:r>
              <a:rPr lang="en-GB" dirty="0"/>
              <a:t> </a:t>
            </a:r>
            <a:r>
              <a:rPr lang="en-GB" dirty="0" err="1"/>
              <a:t>kaasaegse</a:t>
            </a:r>
            <a:r>
              <a:rPr lang="en-GB" dirty="0"/>
              <a:t> </a:t>
            </a:r>
            <a:r>
              <a:rPr lang="en-GB" dirty="0" err="1"/>
              <a:t>tehisintellektiga</a:t>
            </a:r>
            <a:r>
              <a:rPr lang="en-GB" dirty="0"/>
              <a:t> </a:t>
            </a:r>
            <a:r>
              <a:rPr lang="en-GB" dirty="0" err="1"/>
              <a:t>vt</a:t>
            </a:r>
            <a:r>
              <a:rPr lang="en-GB" dirty="0"/>
              <a:t> </a:t>
            </a:r>
            <a:r>
              <a:rPr lang="en-GB" dirty="0" err="1"/>
              <a:t>väljaannet</a:t>
            </a:r>
            <a:r>
              <a:rPr lang="en-GB" dirty="0"/>
              <a:t> </a:t>
            </a:r>
            <a:r>
              <a:rPr lang="en-GB" i="1" dirty="0"/>
              <a:t>Archives in Transit: From the World of Libraries to Artificial Intelligence – Digital Teaching Materials for Secondary Education Teachers</a:t>
            </a:r>
            <a:r>
              <a:rPr lang="en-GB" dirty="0"/>
              <a:t> (</a:t>
            </a:r>
            <a:r>
              <a:rPr lang="en-GB" dirty="0" err="1"/>
              <a:t>loetletud</a:t>
            </a:r>
            <a:r>
              <a:rPr lang="en-GB" dirty="0"/>
              <a:t> </a:t>
            </a:r>
            <a:r>
              <a:rPr lang="en-GB" dirty="0" err="1"/>
              <a:t>bibliograafia</a:t>
            </a:r>
            <a:r>
              <a:rPr lang="en-GB" dirty="0"/>
              <a:t> </a:t>
            </a:r>
            <a:r>
              <a:rPr lang="en-GB" dirty="0" err="1"/>
              <a:t>lõpus</a:t>
            </a:r>
            <a:r>
              <a:rPr lang="en-GB" dirty="0"/>
              <a:t>).</a:t>
            </a:r>
          </a:p>
        </p:txBody>
      </p:sp>
      <p:sp>
        <p:nvSpPr>
          <p:cNvPr id="376" name="Google Shape;376;g36c54b10d38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err="1"/>
              <a:t>Praktiline</a:t>
            </a:r>
            <a:r>
              <a:rPr lang="en-GB" dirty="0"/>
              <a:t> </a:t>
            </a:r>
            <a:r>
              <a:rPr lang="en-GB" dirty="0" err="1"/>
              <a:t>tööriistakomplekti</a:t>
            </a:r>
            <a:r>
              <a:rPr lang="en-GB" dirty="0"/>
              <a:t> </a:t>
            </a:r>
            <a:r>
              <a:rPr lang="en-GB" dirty="0" err="1"/>
              <a:t>küsimus</a:t>
            </a:r>
            <a:r>
              <a:rPr lang="en-GB" dirty="0"/>
              <a:t>: </a:t>
            </a:r>
            <a:r>
              <a:rPr lang="en-GB" dirty="0" err="1"/>
              <a:t>millist</a:t>
            </a:r>
            <a:r>
              <a:rPr lang="en-GB" dirty="0"/>
              <a:t> </a:t>
            </a:r>
            <a:r>
              <a:rPr lang="en-GB" dirty="0" err="1"/>
              <a:t>tarkvara</a:t>
            </a:r>
            <a:r>
              <a:rPr lang="en-GB" dirty="0"/>
              <a:t> </a:t>
            </a:r>
            <a:r>
              <a:rPr lang="en-GB" dirty="0" err="1"/>
              <a:t>kasutada</a:t>
            </a:r>
            <a:r>
              <a:rPr lang="en-GB" dirty="0"/>
              <a:t>?</a:t>
            </a:r>
            <a:br>
              <a:rPr lang="en-GB" dirty="0"/>
            </a:br>
            <a:r>
              <a:rPr lang="en-GB" dirty="0" err="1"/>
              <a:t>Üldine</a:t>
            </a:r>
            <a:r>
              <a:rPr lang="en-GB" dirty="0"/>
              <a:t> </a:t>
            </a:r>
            <a:r>
              <a:rPr lang="en-GB" dirty="0" err="1"/>
              <a:t>soovitus</a:t>
            </a:r>
            <a:r>
              <a:rPr lang="en-GB" dirty="0"/>
              <a:t>: </a:t>
            </a:r>
            <a:r>
              <a:rPr lang="en-GB" dirty="0" err="1"/>
              <a:t>alustage</a:t>
            </a:r>
            <a:r>
              <a:rPr lang="en-GB" dirty="0"/>
              <a:t> </a:t>
            </a:r>
            <a:r>
              <a:rPr lang="en-GB" dirty="0" err="1"/>
              <a:t>lihtsalt</a:t>
            </a:r>
            <a:r>
              <a:rPr lang="en-GB" dirty="0"/>
              <a:t>. </a:t>
            </a:r>
            <a:r>
              <a:rPr lang="en-GB" dirty="0" err="1"/>
              <a:t>Ärge</a:t>
            </a:r>
            <a:r>
              <a:rPr lang="en-GB" dirty="0"/>
              <a:t> </a:t>
            </a:r>
            <a:r>
              <a:rPr lang="en-GB" dirty="0" err="1"/>
              <a:t>püüdke</a:t>
            </a:r>
            <a:r>
              <a:rPr lang="en-GB" dirty="0"/>
              <a:t> </a:t>
            </a:r>
            <a:r>
              <a:rPr lang="en-GB" dirty="0" err="1"/>
              <a:t>kohe</a:t>
            </a:r>
            <a:r>
              <a:rPr lang="en-GB" dirty="0"/>
              <a:t> </a:t>
            </a:r>
            <a:r>
              <a:rPr lang="en-GB" dirty="0" err="1"/>
              <a:t>professionaalseid</a:t>
            </a:r>
            <a:r>
              <a:rPr lang="en-GB" dirty="0"/>
              <a:t> </a:t>
            </a:r>
            <a:r>
              <a:rPr lang="en-GB" dirty="0" err="1"/>
              <a:t>tööriistu</a:t>
            </a:r>
            <a:r>
              <a:rPr lang="en-GB" dirty="0"/>
              <a:t> </a:t>
            </a:r>
            <a:r>
              <a:rPr lang="en-GB" dirty="0" err="1"/>
              <a:t>valitseda</a:t>
            </a:r>
            <a:r>
              <a:rPr lang="en-GB" dirty="0"/>
              <a:t>.</a:t>
            </a:r>
          </a:p>
          <a:p>
            <a:pPr marL="158750" indent="0">
              <a:buNone/>
            </a:pPr>
            <a:r>
              <a:rPr lang="en-GB" b="1" dirty="0"/>
              <a:t>CANVA</a:t>
            </a:r>
            <a:r>
              <a:rPr lang="en-GB" dirty="0"/>
              <a:t> on </a:t>
            </a:r>
            <a:r>
              <a:rPr lang="en-GB" dirty="0" err="1"/>
              <a:t>uskumatult</a:t>
            </a:r>
            <a:r>
              <a:rPr lang="en-GB" dirty="0"/>
              <a:t> </a:t>
            </a:r>
            <a:r>
              <a:rPr lang="en-GB" dirty="0" err="1"/>
              <a:t>kasutajasõbralik</a:t>
            </a:r>
            <a:r>
              <a:rPr lang="en-GB" dirty="0"/>
              <a:t> </a:t>
            </a:r>
            <a:r>
              <a:rPr lang="en-GB" dirty="0" err="1"/>
              <a:t>ja</a:t>
            </a:r>
            <a:r>
              <a:rPr lang="en-GB" dirty="0"/>
              <a:t> </a:t>
            </a:r>
            <a:r>
              <a:rPr lang="en-GB" dirty="0" err="1"/>
              <a:t>teeb</a:t>
            </a:r>
            <a:r>
              <a:rPr lang="en-GB" dirty="0"/>
              <a:t> </a:t>
            </a:r>
            <a:r>
              <a:rPr lang="en-GB" dirty="0" err="1"/>
              <a:t>peaaegu</a:t>
            </a:r>
            <a:r>
              <a:rPr lang="en-GB" dirty="0"/>
              <a:t> </a:t>
            </a:r>
            <a:r>
              <a:rPr lang="en-GB" dirty="0" err="1"/>
              <a:t>kõik</a:t>
            </a:r>
            <a:r>
              <a:rPr lang="en-GB" dirty="0"/>
              <a:t>, </a:t>
            </a:r>
            <a:r>
              <a:rPr lang="en-GB" dirty="0" err="1"/>
              <a:t>mida</a:t>
            </a:r>
            <a:r>
              <a:rPr lang="en-GB" dirty="0"/>
              <a:t> </a:t>
            </a:r>
            <a:r>
              <a:rPr lang="en-GB" dirty="0" err="1"/>
              <a:t>vajate</a:t>
            </a:r>
            <a:r>
              <a:rPr lang="en-GB" dirty="0"/>
              <a:t> – </a:t>
            </a:r>
            <a:r>
              <a:rPr lang="en-GB" dirty="0" err="1"/>
              <a:t>kombineerib</a:t>
            </a:r>
            <a:r>
              <a:rPr lang="en-GB" dirty="0"/>
              <a:t> </a:t>
            </a:r>
            <a:r>
              <a:rPr lang="en-GB" dirty="0" err="1"/>
              <a:t>pildid</a:t>
            </a:r>
            <a:r>
              <a:rPr lang="en-GB" dirty="0"/>
              <a:t>, </a:t>
            </a:r>
            <a:r>
              <a:rPr lang="en-GB" dirty="0" err="1"/>
              <a:t>teksti</a:t>
            </a:r>
            <a:r>
              <a:rPr lang="en-GB" dirty="0"/>
              <a:t>, </a:t>
            </a:r>
            <a:r>
              <a:rPr lang="en-GB" dirty="0" err="1"/>
              <a:t>muusika</a:t>
            </a:r>
            <a:r>
              <a:rPr lang="en-GB" dirty="0"/>
              <a:t> </a:t>
            </a:r>
            <a:r>
              <a:rPr lang="en-GB" dirty="0" err="1"/>
              <a:t>ja</a:t>
            </a:r>
            <a:r>
              <a:rPr lang="en-GB" dirty="0"/>
              <a:t> </a:t>
            </a:r>
            <a:r>
              <a:rPr lang="en-GB" dirty="0" err="1"/>
              <a:t>isegi</a:t>
            </a:r>
            <a:r>
              <a:rPr lang="en-GB" dirty="0"/>
              <a:t> </a:t>
            </a:r>
            <a:r>
              <a:rPr lang="en-GB" dirty="0" err="1"/>
              <a:t>lihtsa</a:t>
            </a:r>
            <a:r>
              <a:rPr lang="en-GB" dirty="0"/>
              <a:t> </a:t>
            </a:r>
            <a:r>
              <a:rPr lang="en-GB" dirty="0" err="1"/>
              <a:t>animatsiooni</a:t>
            </a:r>
            <a:r>
              <a:rPr lang="en-GB" dirty="0"/>
              <a:t>. See </a:t>
            </a:r>
            <a:r>
              <a:rPr lang="en-GB" dirty="0" err="1"/>
              <a:t>töötab</a:t>
            </a:r>
            <a:r>
              <a:rPr lang="en-GB" dirty="0"/>
              <a:t> </a:t>
            </a:r>
            <a:r>
              <a:rPr lang="en-GB" dirty="0" err="1"/>
              <a:t>brauseris</a:t>
            </a:r>
            <a:r>
              <a:rPr lang="en-GB" dirty="0"/>
              <a:t>, </a:t>
            </a:r>
            <a:r>
              <a:rPr lang="en-GB" dirty="0" err="1"/>
              <a:t>seega</a:t>
            </a:r>
            <a:r>
              <a:rPr lang="en-GB" dirty="0"/>
              <a:t> pole </a:t>
            </a:r>
            <a:r>
              <a:rPr lang="en-GB" dirty="0" err="1"/>
              <a:t>vaja</a:t>
            </a:r>
            <a:r>
              <a:rPr lang="en-GB" dirty="0"/>
              <a:t> </a:t>
            </a:r>
            <a:r>
              <a:rPr lang="en-GB" dirty="0" err="1"/>
              <a:t>installida</a:t>
            </a:r>
            <a:r>
              <a:rPr lang="en-GB" dirty="0"/>
              <a:t>. </a:t>
            </a:r>
            <a:r>
              <a:rPr lang="en-GB" dirty="0" err="1"/>
              <a:t>Paljud</a:t>
            </a:r>
            <a:r>
              <a:rPr lang="en-GB" dirty="0"/>
              <a:t> </a:t>
            </a:r>
            <a:r>
              <a:rPr lang="en-GB" dirty="0" err="1"/>
              <a:t>õpilased</a:t>
            </a:r>
            <a:r>
              <a:rPr lang="en-GB" dirty="0"/>
              <a:t> </a:t>
            </a:r>
            <a:r>
              <a:rPr lang="en-GB" dirty="0" err="1"/>
              <a:t>leiavad</a:t>
            </a:r>
            <a:r>
              <a:rPr lang="en-GB" dirty="0"/>
              <a:t> </a:t>
            </a:r>
            <a:r>
              <a:rPr lang="en-GB" dirty="0" err="1"/>
              <a:t>selle</a:t>
            </a:r>
            <a:r>
              <a:rPr lang="en-GB" dirty="0"/>
              <a:t> </a:t>
            </a:r>
            <a:r>
              <a:rPr lang="en-GB" dirty="0" err="1"/>
              <a:t>digitaalsed</a:t>
            </a:r>
            <a:r>
              <a:rPr lang="en-GB" dirty="0"/>
              <a:t> </a:t>
            </a:r>
            <a:r>
              <a:rPr lang="en-GB" dirty="0" err="1"/>
              <a:t>lood</a:t>
            </a:r>
            <a:r>
              <a:rPr lang="en-GB" dirty="0"/>
              <a:t> </a:t>
            </a:r>
            <a:r>
              <a:rPr lang="en-GB" dirty="0" err="1"/>
              <a:t>loomiseks</a:t>
            </a:r>
            <a:r>
              <a:rPr lang="en-GB" dirty="0"/>
              <a:t> </a:t>
            </a:r>
            <a:r>
              <a:rPr lang="en-GB" dirty="0" err="1"/>
              <a:t>ideaalne</a:t>
            </a:r>
            <a:r>
              <a:rPr lang="en-GB" dirty="0"/>
              <a:t>.</a:t>
            </a:r>
          </a:p>
          <a:p>
            <a:pPr marL="158750" indent="0">
              <a:buNone/>
            </a:pPr>
            <a:r>
              <a:rPr lang="en-GB" b="1" dirty="0"/>
              <a:t>GOOGLE SLIDES</a:t>
            </a:r>
            <a:r>
              <a:rPr lang="en-GB" dirty="0"/>
              <a:t> </a:t>
            </a:r>
            <a:r>
              <a:rPr lang="en-GB" dirty="0" err="1"/>
              <a:t>või</a:t>
            </a:r>
            <a:r>
              <a:rPr lang="en-GB" dirty="0"/>
              <a:t> </a:t>
            </a:r>
            <a:r>
              <a:rPr lang="en-GB" b="1" dirty="0"/>
              <a:t>POWERPOINT</a:t>
            </a:r>
            <a:r>
              <a:rPr lang="en-GB" dirty="0"/>
              <a:t> </a:t>
            </a:r>
            <a:r>
              <a:rPr lang="en-GB" dirty="0" err="1"/>
              <a:t>sobivad</a:t>
            </a:r>
            <a:r>
              <a:rPr lang="en-GB" dirty="0"/>
              <a:t> </a:t>
            </a:r>
            <a:r>
              <a:rPr lang="en-GB" dirty="0" err="1"/>
              <a:t>üllatavalt</a:t>
            </a:r>
            <a:r>
              <a:rPr lang="en-GB" dirty="0"/>
              <a:t> </a:t>
            </a:r>
            <a:r>
              <a:rPr lang="en-GB" dirty="0" err="1"/>
              <a:t>hästi</a:t>
            </a:r>
            <a:r>
              <a:rPr lang="en-GB" dirty="0"/>
              <a:t> </a:t>
            </a:r>
            <a:r>
              <a:rPr lang="en-GB" dirty="0" err="1"/>
              <a:t>lihtsate</a:t>
            </a:r>
            <a:r>
              <a:rPr lang="en-GB" dirty="0"/>
              <a:t> </a:t>
            </a:r>
            <a:r>
              <a:rPr lang="en-GB" dirty="0" err="1"/>
              <a:t>fotolugude</a:t>
            </a:r>
            <a:r>
              <a:rPr lang="en-GB" dirty="0"/>
              <a:t> </a:t>
            </a:r>
            <a:r>
              <a:rPr lang="en-GB" dirty="0" err="1"/>
              <a:t>jaoks</a:t>
            </a:r>
            <a:r>
              <a:rPr lang="en-GB" dirty="0"/>
              <a:t>. </a:t>
            </a:r>
            <a:r>
              <a:rPr lang="en-GB" dirty="0" err="1"/>
              <a:t>Lisage</a:t>
            </a:r>
            <a:r>
              <a:rPr lang="en-GB" dirty="0"/>
              <a:t> </a:t>
            </a:r>
            <a:r>
              <a:rPr lang="en-GB" dirty="0" err="1"/>
              <a:t>pildid</a:t>
            </a:r>
            <a:r>
              <a:rPr lang="en-GB" dirty="0"/>
              <a:t>, </a:t>
            </a:r>
            <a:r>
              <a:rPr lang="en-GB" dirty="0" err="1"/>
              <a:t>seadke</a:t>
            </a:r>
            <a:r>
              <a:rPr lang="en-GB" dirty="0"/>
              <a:t> </a:t>
            </a:r>
            <a:r>
              <a:rPr lang="en-GB" dirty="0" err="1"/>
              <a:t>slaidide</a:t>
            </a:r>
            <a:r>
              <a:rPr lang="en-GB" dirty="0"/>
              <a:t> </a:t>
            </a:r>
            <a:r>
              <a:rPr lang="en-GB" dirty="0" err="1"/>
              <a:t>automaatne</a:t>
            </a:r>
            <a:r>
              <a:rPr lang="en-GB" dirty="0"/>
              <a:t> </a:t>
            </a:r>
            <a:r>
              <a:rPr lang="en-GB" dirty="0" err="1"/>
              <a:t>liikumine</a:t>
            </a:r>
            <a:r>
              <a:rPr lang="en-GB" dirty="0"/>
              <a:t>, </a:t>
            </a:r>
            <a:r>
              <a:rPr lang="en-GB" dirty="0" err="1"/>
              <a:t>lisage</a:t>
            </a:r>
            <a:r>
              <a:rPr lang="en-GB" dirty="0"/>
              <a:t> </a:t>
            </a:r>
            <a:r>
              <a:rPr lang="en-GB" dirty="0" err="1"/>
              <a:t>jutustus</a:t>
            </a:r>
            <a:r>
              <a:rPr lang="en-GB" dirty="0"/>
              <a:t> </a:t>
            </a:r>
            <a:r>
              <a:rPr lang="en-GB" dirty="0" err="1"/>
              <a:t>või</a:t>
            </a:r>
            <a:r>
              <a:rPr lang="en-GB" dirty="0"/>
              <a:t> </a:t>
            </a:r>
            <a:r>
              <a:rPr lang="en-GB" dirty="0" err="1"/>
              <a:t>muusika</a:t>
            </a:r>
            <a:r>
              <a:rPr lang="en-GB" dirty="0"/>
              <a:t> </a:t>
            </a:r>
            <a:r>
              <a:rPr lang="en-GB" dirty="0" err="1"/>
              <a:t>ja</a:t>
            </a:r>
            <a:r>
              <a:rPr lang="en-GB" dirty="0"/>
              <a:t> </a:t>
            </a:r>
            <a:r>
              <a:rPr lang="en-GB" dirty="0" err="1"/>
              <a:t>eksportige</a:t>
            </a:r>
            <a:r>
              <a:rPr lang="en-GB" dirty="0"/>
              <a:t> </a:t>
            </a:r>
            <a:r>
              <a:rPr lang="en-GB" dirty="0" err="1"/>
              <a:t>videoformaati</a:t>
            </a:r>
            <a:r>
              <a:rPr lang="en-GB" dirty="0"/>
              <a:t>. See pole </a:t>
            </a:r>
            <a:r>
              <a:rPr lang="en-GB" dirty="0" err="1"/>
              <a:t>uhke</a:t>
            </a:r>
            <a:r>
              <a:rPr lang="en-GB" dirty="0"/>
              <a:t>, </a:t>
            </a:r>
            <a:r>
              <a:rPr lang="en-GB" dirty="0" err="1"/>
              <a:t>kuid</a:t>
            </a:r>
            <a:r>
              <a:rPr lang="en-GB" dirty="0"/>
              <a:t> </a:t>
            </a:r>
            <a:r>
              <a:rPr lang="en-GB" dirty="0" err="1"/>
              <a:t>tõhus</a:t>
            </a:r>
            <a:r>
              <a:rPr lang="en-GB" dirty="0"/>
              <a:t> </a:t>
            </a:r>
            <a:r>
              <a:rPr lang="en-GB" dirty="0" err="1"/>
              <a:t>ja</a:t>
            </a:r>
            <a:r>
              <a:rPr lang="en-GB" dirty="0"/>
              <a:t> </a:t>
            </a:r>
            <a:r>
              <a:rPr lang="en-GB" dirty="0" err="1"/>
              <a:t>te</a:t>
            </a:r>
            <a:r>
              <a:rPr lang="en-GB" dirty="0"/>
              <a:t> juba </a:t>
            </a:r>
            <a:r>
              <a:rPr lang="en-GB" dirty="0" err="1"/>
              <a:t>teate</a:t>
            </a:r>
            <a:r>
              <a:rPr lang="en-GB" dirty="0"/>
              <a:t>, </a:t>
            </a:r>
            <a:r>
              <a:rPr lang="en-GB" dirty="0" err="1"/>
              <a:t>kuidas</a:t>
            </a:r>
            <a:r>
              <a:rPr lang="en-GB" dirty="0"/>
              <a:t> </a:t>
            </a:r>
            <a:r>
              <a:rPr lang="en-GB" dirty="0" err="1"/>
              <a:t>seda</a:t>
            </a:r>
            <a:r>
              <a:rPr lang="en-GB" dirty="0"/>
              <a:t> </a:t>
            </a:r>
            <a:r>
              <a:rPr lang="en-GB" dirty="0" err="1"/>
              <a:t>kasutada</a:t>
            </a:r>
            <a:r>
              <a:rPr lang="en-GB" dirty="0"/>
              <a:t>.</a:t>
            </a:r>
          </a:p>
          <a:p>
            <a:pPr marL="158750" indent="0">
              <a:buNone/>
            </a:pPr>
            <a:r>
              <a:rPr lang="en-GB" dirty="0"/>
              <a:t>Kui </a:t>
            </a:r>
            <a:r>
              <a:rPr lang="en-GB" dirty="0" err="1"/>
              <a:t>soovite</a:t>
            </a:r>
            <a:r>
              <a:rPr lang="en-GB" dirty="0"/>
              <a:t> </a:t>
            </a:r>
            <a:r>
              <a:rPr lang="en-GB" dirty="0" err="1"/>
              <a:t>rohkem</a:t>
            </a:r>
            <a:r>
              <a:rPr lang="en-GB" dirty="0"/>
              <a:t> </a:t>
            </a:r>
            <a:r>
              <a:rPr lang="en-GB" dirty="0" err="1"/>
              <a:t>videomonteerimise</a:t>
            </a:r>
            <a:r>
              <a:rPr lang="en-GB" dirty="0"/>
              <a:t> </a:t>
            </a:r>
            <a:r>
              <a:rPr lang="en-GB" dirty="0" err="1"/>
              <a:t>funktsioone</a:t>
            </a:r>
            <a:r>
              <a:rPr lang="en-GB" dirty="0"/>
              <a:t>, on </a:t>
            </a:r>
            <a:r>
              <a:rPr lang="en-GB" dirty="0" err="1"/>
              <a:t>järgmised</a:t>
            </a:r>
            <a:r>
              <a:rPr lang="en-GB" dirty="0"/>
              <a:t> </a:t>
            </a:r>
            <a:r>
              <a:rPr lang="en-GB" dirty="0" err="1"/>
              <a:t>sammud</a:t>
            </a:r>
            <a:r>
              <a:rPr lang="en-GB" dirty="0"/>
              <a:t> </a:t>
            </a:r>
            <a:r>
              <a:rPr lang="en-GB" b="1" dirty="0"/>
              <a:t>CLIPCHAMP</a:t>
            </a:r>
            <a:r>
              <a:rPr lang="en-GB" dirty="0"/>
              <a:t> (</a:t>
            </a:r>
            <a:r>
              <a:rPr lang="en-GB" dirty="0" err="1"/>
              <a:t>Windowsiga</a:t>
            </a:r>
            <a:r>
              <a:rPr lang="en-GB" dirty="0"/>
              <a:t> </a:t>
            </a:r>
            <a:r>
              <a:rPr lang="en-GB" dirty="0" err="1"/>
              <a:t>kaasas</a:t>
            </a:r>
            <a:r>
              <a:rPr lang="en-GB" dirty="0"/>
              <a:t>) </a:t>
            </a:r>
            <a:r>
              <a:rPr lang="en-GB" dirty="0" err="1"/>
              <a:t>või</a:t>
            </a:r>
            <a:r>
              <a:rPr lang="en-GB" dirty="0"/>
              <a:t> </a:t>
            </a:r>
            <a:r>
              <a:rPr lang="en-GB" b="1" dirty="0"/>
              <a:t>WEVIDEO</a:t>
            </a:r>
            <a:r>
              <a:rPr lang="en-GB" dirty="0"/>
              <a:t> (</a:t>
            </a:r>
            <a:r>
              <a:rPr lang="en-GB" dirty="0" err="1"/>
              <a:t>brauseripõhine</a:t>
            </a:r>
            <a:r>
              <a:rPr lang="en-GB" dirty="0"/>
              <a:t>) head </a:t>
            </a:r>
            <a:r>
              <a:rPr lang="en-GB" dirty="0" err="1"/>
              <a:t>valikud</a:t>
            </a:r>
            <a:r>
              <a:rPr lang="en-GB" dirty="0"/>
              <a:t>. Need </a:t>
            </a:r>
            <a:r>
              <a:rPr lang="en-GB" dirty="0" err="1"/>
              <a:t>töötavad</a:t>
            </a:r>
            <a:r>
              <a:rPr lang="en-GB" dirty="0"/>
              <a:t> </a:t>
            </a:r>
            <a:r>
              <a:rPr lang="en-GB" dirty="0" err="1"/>
              <a:t>nagu</a:t>
            </a:r>
            <a:r>
              <a:rPr lang="en-GB" dirty="0"/>
              <a:t> </a:t>
            </a:r>
            <a:r>
              <a:rPr lang="en-GB" dirty="0" err="1"/>
              <a:t>lihtsustatud</a:t>
            </a:r>
            <a:r>
              <a:rPr lang="en-GB" dirty="0"/>
              <a:t> </a:t>
            </a:r>
            <a:r>
              <a:rPr lang="en-GB" dirty="0" err="1"/>
              <a:t>versioonid</a:t>
            </a:r>
            <a:r>
              <a:rPr lang="en-GB" dirty="0"/>
              <a:t> </a:t>
            </a:r>
            <a:r>
              <a:rPr lang="en-GB" dirty="0" err="1"/>
              <a:t>professionaalsetest</a:t>
            </a:r>
            <a:r>
              <a:rPr lang="en-GB" dirty="0"/>
              <a:t> </a:t>
            </a:r>
            <a:r>
              <a:rPr lang="en-GB" dirty="0" err="1"/>
              <a:t>editoritest</a:t>
            </a:r>
            <a:r>
              <a:rPr lang="en-GB" dirty="0"/>
              <a:t> – </a:t>
            </a:r>
            <a:r>
              <a:rPr lang="en-GB" dirty="0" err="1"/>
              <a:t>ajatelg</a:t>
            </a:r>
            <a:r>
              <a:rPr lang="en-GB" dirty="0"/>
              <a:t>, </a:t>
            </a:r>
            <a:r>
              <a:rPr lang="en-GB" dirty="0" err="1"/>
              <a:t>klippide</a:t>
            </a:r>
            <a:r>
              <a:rPr lang="en-GB" dirty="0"/>
              <a:t> </a:t>
            </a:r>
            <a:r>
              <a:rPr lang="en-GB" dirty="0" err="1"/>
              <a:t>lohistamine</a:t>
            </a:r>
            <a:r>
              <a:rPr lang="en-GB" dirty="0"/>
              <a:t>, </a:t>
            </a:r>
            <a:r>
              <a:rPr lang="en-GB" dirty="0" err="1"/>
              <a:t>üleminekute</a:t>
            </a:r>
            <a:r>
              <a:rPr lang="en-GB" dirty="0"/>
              <a:t> </a:t>
            </a:r>
            <a:r>
              <a:rPr lang="en-GB" dirty="0" err="1"/>
              <a:t>ja</a:t>
            </a:r>
            <a:r>
              <a:rPr lang="en-GB" dirty="0"/>
              <a:t> </a:t>
            </a:r>
            <a:r>
              <a:rPr lang="en-GB" dirty="0" err="1"/>
              <a:t>teksti</a:t>
            </a:r>
            <a:r>
              <a:rPr lang="en-GB" dirty="0"/>
              <a:t> </a:t>
            </a:r>
            <a:r>
              <a:rPr lang="en-GB" dirty="0" err="1"/>
              <a:t>lisamine</a:t>
            </a:r>
            <a:r>
              <a:rPr lang="en-GB" dirty="0"/>
              <a:t>.</a:t>
            </a:r>
          </a:p>
          <a:p>
            <a:pPr marL="158750" indent="0">
              <a:buNone/>
            </a:pPr>
            <a:r>
              <a:rPr lang="en-GB" b="1" dirty="0"/>
              <a:t>AUDACITY</a:t>
            </a:r>
            <a:r>
              <a:rPr lang="en-GB" dirty="0"/>
              <a:t> on standard </a:t>
            </a:r>
            <a:r>
              <a:rPr lang="en-GB" dirty="0" err="1"/>
              <a:t>hääloverite</a:t>
            </a:r>
            <a:r>
              <a:rPr lang="en-GB" dirty="0"/>
              <a:t> </a:t>
            </a:r>
            <a:r>
              <a:rPr lang="en-GB" dirty="0" err="1"/>
              <a:t>salvestamiseks</a:t>
            </a:r>
            <a:r>
              <a:rPr lang="en-GB" dirty="0"/>
              <a:t>. See on </a:t>
            </a:r>
            <a:r>
              <a:rPr lang="en-GB" dirty="0" err="1"/>
              <a:t>tasuta</a:t>
            </a:r>
            <a:r>
              <a:rPr lang="en-GB" dirty="0"/>
              <a:t>, </a:t>
            </a:r>
            <a:r>
              <a:rPr lang="en-GB" dirty="0" err="1"/>
              <a:t>töötab</a:t>
            </a:r>
            <a:r>
              <a:rPr lang="en-GB" dirty="0"/>
              <a:t> </a:t>
            </a:r>
            <a:r>
              <a:rPr lang="en-GB" dirty="0" err="1"/>
              <a:t>igal</a:t>
            </a:r>
            <a:r>
              <a:rPr lang="en-GB" dirty="0"/>
              <a:t> </a:t>
            </a:r>
            <a:r>
              <a:rPr lang="en-GB" dirty="0" err="1"/>
              <a:t>arvutil</a:t>
            </a:r>
            <a:r>
              <a:rPr lang="en-GB" dirty="0"/>
              <a:t> </a:t>
            </a:r>
            <a:r>
              <a:rPr lang="en-GB" dirty="0" err="1"/>
              <a:t>ja</a:t>
            </a:r>
            <a:r>
              <a:rPr lang="en-GB" dirty="0"/>
              <a:t> </a:t>
            </a:r>
            <a:r>
              <a:rPr lang="en-GB" dirty="0" err="1"/>
              <a:t>sisaldab</a:t>
            </a:r>
            <a:r>
              <a:rPr lang="en-GB" dirty="0"/>
              <a:t> </a:t>
            </a:r>
            <a:r>
              <a:rPr lang="en-GB" dirty="0" err="1"/>
              <a:t>kõike</a:t>
            </a:r>
            <a:r>
              <a:rPr lang="en-GB" dirty="0"/>
              <a:t>, </a:t>
            </a:r>
            <a:r>
              <a:rPr lang="en-GB" dirty="0" err="1"/>
              <a:t>mida</a:t>
            </a:r>
            <a:r>
              <a:rPr lang="en-GB" dirty="0"/>
              <a:t> </a:t>
            </a:r>
            <a:r>
              <a:rPr lang="en-GB" dirty="0" err="1"/>
              <a:t>vajate</a:t>
            </a:r>
            <a:r>
              <a:rPr lang="en-GB" dirty="0"/>
              <a:t> </a:t>
            </a:r>
            <a:r>
              <a:rPr lang="en-GB" dirty="0" err="1"/>
              <a:t>puhta</a:t>
            </a:r>
            <a:r>
              <a:rPr lang="en-GB" dirty="0"/>
              <a:t> </a:t>
            </a:r>
            <a:r>
              <a:rPr lang="en-GB" dirty="0" err="1"/>
              <a:t>heli</a:t>
            </a:r>
            <a:r>
              <a:rPr lang="en-GB" dirty="0"/>
              <a:t> </a:t>
            </a:r>
            <a:r>
              <a:rPr lang="en-GB" dirty="0" err="1"/>
              <a:t>jaoks</a:t>
            </a:r>
            <a:r>
              <a:rPr lang="en-GB" dirty="0"/>
              <a:t>.</a:t>
            </a:r>
          </a:p>
          <a:p>
            <a:pPr marL="158750" indent="0">
              <a:buNone/>
            </a:pPr>
            <a:r>
              <a:rPr lang="en-GB" dirty="0" err="1"/>
              <a:t>Tõde</a:t>
            </a:r>
            <a:r>
              <a:rPr lang="en-GB" dirty="0"/>
              <a:t> on </a:t>
            </a:r>
            <a:r>
              <a:rPr lang="en-GB" dirty="0" err="1"/>
              <a:t>järgmine</a:t>
            </a:r>
            <a:r>
              <a:rPr lang="en-GB" dirty="0"/>
              <a:t>: </a:t>
            </a:r>
            <a:r>
              <a:rPr lang="en-GB" dirty="0" err="1"/>
              <a:t>tööriist</a:t>
            </a:r>
            <a:r>
              <a:rPr lang="en-GB" dirty="0"/>
              <a:t> </a:t>
            </a:r>
            <a:r>
              <a:rPr lang="en-GB" dirty="0" err="1"/>
              <a:t>loeb</a:t>
            </a:r>
            <a:r>
              <a:rPr lang="en-GB" dirty="0"/>
              <a:t> </a:t>
            </a:r>
            <a:r>
              <a:rPr lang="en-GB" dirty="0" err="1"/>
              <a:t>vähem</a:t>
            </a:r>
            <a:r>
              <a:rPr lang="en-GB" dirty="0"/>
              <a:t> </a:t>
            </a:r>
            <a:r>
              <a:rPr lang="en-GB" dirty="0" err="1"/>
              <a:t>kui</a:t>
            </a:r>
            <a:r>
              <a:rPr lang="en-GB" dirty="0"/>
              <a:t> </a:t>
            </a:r>
            <a:r>
              <a:rPr lang="en-GB" dirty="0" err="1"/>
              <a:t>lugu</a:t>
            </a:r>
            <a:r>
              <a:rPr lang="en-GB" dirty="0"/>
              <a:t> </a:t>
            </a:r>
            <a:r>
              <a:rPr lang="en-GB" dirty="0" err="1"/>
              <a:t>ise</a:t>
            </a:r>
            <a:r>
              <a:rPr lang="en-GB" dirty="0"/>
              <a:t>. See </a:t>
            </a:r>
            <a:r>
              <a:rPr lang="en-GB" dirty="0" err="1"/>
              <a:t>tähendab</a:t>
            </a:r>
            <a:r>
              <a:rPr lang="en-GB" dirty="0"/>
              <a:t>, et </a:t>
            </a:r>
            <a:r>
              <a:rPr lang="en-GB" dirty="0" err="1"/>
              <a:t>saate</a:t>
            </a:r>
            <a:r>
              <a:rPr lang="en-GB" dirty="0"/>
              <a:t> </a:t>
            </a:r>
            <a:r>
              <a:rPr lang="en-GB" dirty="0" err="1"/>
              <a:t>kasutada</a:t>
            </a:r>
            <a:r>
              <a:rPr lang="en-GB" dirty="0"/>
              <a:t> </a:t>
            </a:r>
            <a:r>
              <a:rPr lang="en-GB" dirty="0" err="1"/>
              <a:t>lihtsat</a:t>
            </a:r>
            <a:r>
              <a:rPr lang="en-GB" dirty="0"/>
              <a:t> </a:t>
            </a:r>
            <a:r>
              <a:rPr lang="en-GB" dirty="0" err="1"/>
              <a:t>tööriista</a:t>
            </a:r>
            <a:r>
              <a:rPr lang="en-GB" dirty="0"/>
              <a:t> </a:t>
            </a:r>
            <a:r>
              <a:rPr lang="en-GB" dirty="0" err="1"/>
              <a:t>ja</a:t>
            </a:r>
            <a:r>
              <a:rPr lang="en-GB" dirty="0"/>
              <a:t> </a:t>
            </a:r>
            <a:r>
              <a:rPr lang="en-GB" dirty="0" err="1"/>
              <a:t>luua</a:t>
            </a:r>
            <a:r>
              <a:rPr lang="en-GB" dirty="0"/>
              <a:t> </a:t>
            </a:r>
            <a:r>
              <a:rPr lang="en-GB" dirty="0" err="1"/>
              <a:t>väga</a:t>
            </a:r>
            <a:r>
              <a:rPr lang="en-GB" dirty="0"/>
              <a:t> </a:t>
            </a:r>
            <a:r>
              <a:rPr lang="en-GB" dirty="0" err="1"/>
              <a:t>mõjuva</a:t>
            </a:r>
            <a:r>
              <a:rPr lang="en-GB" dirty="0"/>
              <a:t> loo </a:t>
            </a:r>
            <a:r>
              <a:rPr lang="en-GB" dirty="0" err="1"/>
              <a:t>või</a:t>
            </a:r>
            <a:r>
              <a:rPr lang="en-GB" dirty="0"/>
              <a:t> </a:t>
            </a:r>
            <a:r>
              <a:rPr lang="en-GB" dirty="0" err="1"/>
              <a:t>kasutada</a:t>
            </a:r>
            <a:r>
              <a:rPr lang="en-GB" dirty="0"/>
              <a:t> </a:t>
            </a:r>
            <a:r>
              <a:rPr lang="en-GB" dirty="0" err="1"/>
              <a:t>keerukat</a:t>
            </a:r>
            <a:r>
              <a:rPr lang="en-GB" dirty="0"/>
              <a:t> </a:t>
            </a:r>
            <a:r>
              <a:rPr lang="en-GB" dirty="0" err="1"/>
              <a:t>tööriista</a:t>
            </a:r>
            <a:r>
              <a:rPr lang="en-GB" dirty="0"/>
              <a:t> </a:t>
            </a:r>
            <a:r>
              <a:rPr lang="en-GB" dirty="0" err="1"/>
              <a:t>ja</a:t>
            </a:r>
            <a:r>
              <a:rPr lang="en-GB" dirty="0"/>
              <a:t> </a:t>
            </a:r>
            <a:r>
              <a:rPr lang="en-GB" dirty="0" err="1"/>
              <a:t>toota</a:t>
            </a:r>
            <a:r>
              <a:rPr lang="en-GB" dirty="0"/>
              <a:t> </a:t>
            </a:r>
            <a:r>
              <a:rPr lang="en-GB" dirty="0" err="1"/>
              <a:t>keskpärast</a:t>
            </a:r>
            <a:r>
              <a:rPr lang="en-GB" dirty="0"/>
              <a:t> </a:t>
            </a:r>
            <a:r>
              <a:rPr lang="en-GB" dirty="0" err="1"/>
              <a:t>tulemust</a:t>
            </a:r>
            <a:r>
              <a:rPr lang="en-GB" dirty="0"/>
              <a:t>.</a:t>
            </a:r>
            <a:br>
              <a:rPr lang="en-GB" dirty="0"/>
            </a:br>
            <a:r>
              <a:rPr lang="en-GB" dirty="0" err="1"/>
              <a:t>Valdake</a:t>
            </a:r>
            <a:r>
              <a:rPr lang="en-GB" dirty="0"/>
              <a:t> </a:t>
            </a:r>
            <a:r>
              <a:rPr lang="en-GB" dirty="0" err="1"/>
              <a:t>üks</a:t>
            </a:r>
            <a:r>
              <a:rPr lang="en-GB" dirty="0"/>
              <a:t> </a:t>
            </a:r>
            <a:r>
              <a:rPr lang="en-GB" dirty="0" err="1"/>
              <a:t>tööriist</a:t>
            </a:r>
            <a:r>
              <a:rPr lang="en-GB" dirty="0"/>
              <a:t> </a:t>
            </a:r>
            <a:r>
              <a:rPr lang="en-GB" dirty="0" err="1"/>
              <a:t>ja</a:t>
            </a:r>
            <a:r>
              <a:rPr lang="en-GB" dirty="0"/>
              <a:t> </a:t>
            </a:r>
            <a:r>
              <a:rPr lang="en-GB" dirty="0" err="1"/>
              <a:t>laiendage</a:t>
            </a:r>
            <a:r>
              <a:rPr lang="en-GB" dirty="0"/>
              <a:t> </a:t>
            </a:r>
            <a:r>
              <a:rPr lang="en-GB" dirty="0" err="1"/>
              <a:t>vajadusel</a:t>
            </a:r>
            <a:r>
              <a:rPr lang="en-GB" dirty="0"/>
              <a:t>. </a:t>
            </a:r>
            <a:r>
              <a:rPr lang="en-GB" dirty="0" err="1"/>
              <a:t>Ärge</a:t>
            </a:r>
            <a:r>
              <a:rPr lang="en-GB" dirty="0"/>
              <a:t> </a:t>
            </a:r>
            <a:r>
              <a:rPr lang="en-GB" dirty="0" err="1"/>
              <a:t>laske</a:t>
            </a:r>
            <a:r>
              <a:rPr lang="en-GB" dirty="0"/>
              <a:t> </a:t>
            </a:r>
            <a:r>
              <a:rPr lang="en-GB" dirty="0" err="1"/>
              <a:t>tehnoloogial</a:t>
            </a:r>
            <a:r>
              <a:rPr lang="en-GB" dirty="0"/>
              <a:t> end </a:t>
            </a:r>
            <a:r>
              <a:rPr lang="en-GB" dirty="0" err="1"/>
              <a:t>hirmutada</a:t>
            </a:r>
            <a:r>
              <a:rPr lang="en-GB" dirty="0"/>
              <a:t> – need </a:t>
            </a:r>
            <a:r>
              <a:rPr lang="en-GB" dirty="0" err="1"/>
              <a:t>tööriistad</a:t>
            </a:r>
            <a:r>
              <a:rPr lang="en-GB" dirty="0"/>
              <a:t> on </a:t>
            </a:r>
            <a:r>
              <a:rPr lang="en-GB" dirty="0" err="1"/>
              <a:t>loodud</a:t>
            </a:r>
            <a:r>
              <a:rPr lang="en-GB" dirty="0"/>
              <a:t> </a:t>
            </a:r>
            <a:r>
              <a:rPr lang="en-GB" dirty="0" err="1"/>
              <a:t>algajatele</a:t>
            </a:r>
            <a:r>
              <a:rPr lang="en-GB" dirty="0"/>
              <a:t>.</a:t>
            </a:r>
          </a:p>
          <a:p>
            <a:pPr marL="158750" indent="0">
              <a:buNone/>
            </a:pPr>
            <a:endParaRPr lang="en-US" dirty="0"/>
          </a:p>
        </p:txBody>
      </p:sp>
    </p:spTree>
    <p:extLst>
      <p:ext uri="{BB962C8B-B14F-4D97-AF65-F5344CB8AC3E}">
        <p14:creationId xmlns:p14="http://schemas.microsoft.com/office/powerpoint/2010/main" val="102018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6ee73024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err="1"/>
              <a:t>Täna</a:t>
            </a:r>
            <a:r>
              <a:rPr lang="en-GB" dirty="0"/>
              <a:t> </a:t>
            </a:r>
            <a:r>
              <a:rPr lang="en-GB" dirty="0" err="1"/>
              <a:t>keskendume</a:t>
            </a:r>
            <a:r>
              <a:rPr lang="en-GB" dirty="0"/>
              <a:t> </a:t>
            </a:r>
            <a:r>
              <a:rPr lang="en-GB" dirty="0" err="1"/>
              <a:t>oma</a:t>
            </a:r>
            <a:r>
              <a:rPr lang="en-GB" dirty="0"/>
              <a:t> </a:t>
            </a:r>
            <a:r>
              <a:rPr lang="en-GB" dirty="0" err="1"/>
              <a:t>lugude</a:t>
            </a:r>
            <a:r>
              <a:rPr lang="en-GB" dirty="0"/>
              <a:t> </a:t>
            </a:r>
            <a:r>
              <a:rPr lang="en-GB" dirty="0" err="1"/>
              <a:t>lõpetamisele</a:t>
            </a:r>
            <a:r>
              <a:rPr lang="en-GB" dirty="0"/>
              <a:t> </a:t>
            </a:r>
            <a:r>
              <a:rPr lang="en-GB" dirty="0" err="1"/>
              <a:t>ja</a:t>
            </a:r>
            <a:r>
              <a:rPr lang="en-GB" dirty="0"/>
              <a:t> </a:t>
            </a:r>
            <a:r>
              <a:rPr lang="en-GB" dirty="0" err="1"/>
              <a:t>nende</a:t>
            </a:r>
            <a:r>
              <a:rPr lang="en-GB" dirty="0"/>
              <a:t> </a:t>
            </a:r>
            <a:r>
              <a:rPr lang="en-GB" dirty="0" err="1"/>
              <a:t>vastutustundlikule</a:t>
            </a:r>
            <a:r>
              <a:rPr lang="en-GB" dirty="0"/>
              <a:t> </a:t>
            </a:r>
            <a:r>
              <a:rPr lang="en-GB" dirty="0" err="1"/>
              <a:t>avaldamisele</a:t>
            </a:r>
            <a:r>
              <a:rPr lang="en-GB" dirty="0"/>
              <a:t>. </a:t>
            </a:r>
            <a:r>
              <a:rPr lang="en-GB" dirty="0" err="1"/>
              <a:t>Töötame</a:t>
            </a:r>
            <a:r>
              <a:rPr lang="en-GB" dirty="0"/>
              <a:t> </a:t>
            </a:r>
            <a:r>
              <a:rPr lang="en-GB" dirty="0" err="1"/>
              <a:t>mitmete</a:t>
            </a:r>
            <a:r>
              <a:rPr lang="en-GB" dirty="0"/>
              <a:t> </a:t>
            </a:r>
            <a:r>
              <a:rPr lang="en-GB" dirty="0" err="1"/>
              <a:t>praktiliste</a:t>
            </a:r>
            <a:r>
              <a:rPr lang="en-GB" dirty="0"/>
              <a:t> </a:t>
            </a:r>
            <a:r>
              <a:rPr lang="en-GB" dirty="0" err="1"/>
              <a:t>tööriistadega</a:t>
            </a:r>
            <a:r>
              <a:rPr lang="en-GB" dirty="0"/>
              <a:t>, </a:t>
            </a:r>
            <a:r>
              <a:rPr lang="en-GB" dirty="0" err="1"/>
              <a:t>arutame</a:t>
            </a:r>
            <a:r>
              <a:rPr lang="en-GB" dirty="0"/>
              <a:t> </a:t>
            </a:r>
            <a:r>
              <a:rPr lang="en-GB" dirty="0" err="1"/>
              <a:t>piltide</a:t>
            </a:r>
            <a:r>
              <a:rPr lang="en-GB" dirty="0"/>
              <a:t> </a:t>
            </a:r>
            <a:r>
              <a:rPr lang="en-GB" dirty="0" err="1"/>
              <a:t>kasutamisega</a:t>
            </a:r>
            <a:r>
              <a:rPr lang="en-GB" dirty="0"/>
              <a:t> </a:t>
            </a:r>
            <a:r>
              <a:rPr lang="en-GB" dirty="0" err="1"/>
              <a:t>seotud</a:t>
            </a:r>
            <a:r>
              <a:rPr lang="en-GB" dirty="0"/>
              <a:t> </a:t>
            </a:r>
            <a:r>
              <a:rPr lang="en-GB" dirty="0" err="1"/>
              <a:t>eetikat</a:t>
            </a:r>
            <a:r>
              <a:rPr lang="en-GB" dirty="0"/>
              <a:t> </a:t>
            </a:r>
            <a:r>
              <a:rPr lang="en-GB" dirty="0" err="1"/>
              <a:t>ning</a:t>
            </a:r>
            <a:r>
              <a:rPr lang="en-GB" dirty="0"/>
              <a:t> </a:t>
            </a:r>
            <a:r>
              <a:rPr lang="en-GB" dirty="0" err="1"/>
              <a:t>uurime</a:t>
            </a:r>
            <a:r>
              <a:rPr lang="en-GB" dirty="0"/>
              <a:t> </a:t>
            </a:r>
            <a:r>
              <a:rPr lang="en-GB" dirty="0" err="1"/>
              <a:t>jagamisvõimalusi</a:t>
            </a:r>
            <a:r>
              <a:rPr lang="en-GB" dirty="0"/>
              <a:t> </a:t>
            </a:r>
            <a:r>
              <a:rPr lang="en-GB" dirty="0" err="1"/>
              <a:t>ja</a:t>
            </a:r>
            <a:r>
              <a:rPr lang="en-GB" dirty="0"/>
              <a:t> -</a:t>
            </a:r>
            <a:r>
              <a:rPr lang="en-GB" dirty="0" err="1"/>
              <a:t>platvorme</a:t>
            </a:r>
            <a:r>
              <a:rPr lang="en-GB" dirty="0"/>
              <a:t>.</a:t>
            </a:r>
          </a:p>
        </p:txBody>
      </p:sp>
      <p:sp>
        <p:nvSpPr>
          <p:cNvPr id="98" name="Google Shape;98;g36ee73024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a:extLst>
            <a:ext uri="{FF2B5EF4-FFF2-40B4-BE49-F238E27FC236}">
              <a16:creationId xmlns:a16="http://schemas.microsoft.com/office/drawing/2014/main" id="{FD67202F-1DEF-9D69-3CAD-AD67C978857D}"/>
            </a:ext>
          </a:extLst>
        </p:cNvPr>
        <p:cNvGrpSpPr/>
        <p:nvPr/>
      </p:nvGrpSpPr>
      <p:grpSpPr>
        <a:xfrm>
          <a:off x="0" y="0"/>
          <a:ext cx="0" cy="0"/>
          <a:chOff x="0" y="0"/>
          <a:chExt cx="0" cy="0"/>
        </a:xfrm>
      </p:grpSpPr>
      <p:sp>
        <p:nvSpPr>
          <p:cNvPr id="389" name="Google Shape;389;g36b824e2475_0_235:notes">
            <a:extLst>
              <a:ext uri="{FF2B5EF4-FFF2-40B4-BE49-F238E27FC236}">
                <a16:creationId xmlns:a16="http://schemas.microsoft.com/office/drawing/2014/main" id="{4703D792-0200-15B6-CD52-F431B1E55C6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US" dirty="0" err="1"/>
              <a:t>Alustage</a:t>
            </a:r>
            <a:r>
              <a:rPr lang="en-US" dirty="0"/>
              <a:t> </a:t>
            </a:r>
            <a:r>
              <a:rPr lang="en-US" dirty="0" err="1"/>
              <a:t>oma</a:t>
            </a:r>
            <a:r>
              <a:rPr lang="en-US" dirty="0"/>
              <a:t> STSENAARIUMIGA. </a:t>
            </a:r>
            <a:r>
              <a:rPr lang="en-US" dirty="0" err="1"/>
              <a:t>Kirjutage</a:t>
            </a:r>
            <a:r>
              <a:rPr lang="en-US" dirty="0"/>
              <a:t> </a:t>
            </a:r>
            <a:r>
              <a:rPr lang="en-US" dirty="0" err="1"/>
              <a:t>seda</a:t>
            </a:r>
            <a:r>
              <a:rPr lang="en-US" dirty="0"/>
              <a:t> </a:t>
            </a:r>
            <a:r>
              <a:rPr lang="en-US" dirty="0" err="1"/>
              <a:t>vestluslikult</a:t>
            </a:r>
            <a:r>
              <a:rPr lang="en-US" dirty="0"/>
              <a:t> – </a:t>
            </a:r>
            <a:r>
              <a:rPr lang="en-US" dirty="0" err="1"/>
              <a:t>näiteks</a:t>
            </a:r>
            <a:r>
              <a:rPr lang="en-US" dirty="0"/>
              <a:t> „Me </a:t>
            </a:r>
            <a:r>
              <a:rPr lang="en-US" dirty="0" err="1"/>
              <a:t>tahtsime</a:t>
            </a:r>
            <a:r>
              <a:rPr lang="en-US" dirty="0"/>
              <a:t> </a:t>
            </a:r>
            <a:r>
              <a:rPr lang="en-US" dirty="0" err="1"/>
              <a:t>aru</a:t>
            </a:r>
            <a:r>
              <a:rPr lang="en-US" dirty="0"/>
              <a:t> </a:t>
            </a:r>
            <a:r>
              <a:rPr lang="en-US" dirty="0" err="1"/>
              <a:t>saada</a:t>
            </a:r>
            <a:r>
              <a:rPr lang="en-US" dirty="0"/>
              <a:t>…“, </a:t>
            </a:r>
            <a:r>
              <a:rPr lang="en-US" dirty="0" err="1"/>
              <a:t>mitte</a:t>
            </a:r>
            <a:r>
              <a:rPr lang="en-US" dirty="0"/>
              <a:t> „</a:t>
            </a:r>
            <a:r>
              <a:rPr lang="en-US" dirty="0" err="1"/>
              <a:t>Eesmärk</a:t>
            </a:r>
            <a:r>
              <a:rPr lang="en-US" dirty="0"/>
              <a:t> </a:t>
            </a:r>
            <a:r>
              <a:rPr lang="en-US" dirty="0" err="1"/>
              <a:t>oli</a:t>
            </a:r>
            <a:r>
              <a:rPr lang="en-US" dirty="0"/>
              <a:t> </a:t>
            </a:r>
            <a:r>
              <a:rPr lang="en-US" dirty="0" err="1"/>
              <a:t>mõista</a:t>
            </a:r>
            <a:r>
              <a:rPr lang="en-US" dirty="0"/>
              <a:t>…“. </a:t>
            </a:r>
            <a:r>
              <a:rPr lang="en-US" dirty="0" err="1"/>
              <a:t>Lugege</a:t>
            </a:r>
            <a:r>
              <a:rPr lang="en-US" dirty="0"/>
              <a:t> </a:t>
            </a:r>
            <a:r>
              <a:rPr lang="en-US" dirty="0" err="1"/>
              <a:t>seda</a:t>
            </a:r>
            <a:r>
              <a:rPr lang="en-US" dirty="0"/>
              <a:t> </a:t>
            </a:r>
            <a:r>
              <a:rPr lang="en-US" dirty="0" err="1"/>
              <a:t>mitu</a:t>
            </a:r>
            <a:r>
              <a:rPr lang="en-US" dirty="0"/>
              <a:t> </a:t>
            </a:r>
            <a:r>
              <a:rPr lang="en-US" dirty="0" err="1"/>
              <a:t>korda</a:t>
            </a:r>
            <a:r>
              <a:rPr lang="en-US" dirty="0"/>
              <a:t> </a:t>
            </a:r>
            <a:r>
              <a:rPr lang="en-US" dirty="0" err="1"/>
              <a:t>valjult</a:t>
            </a:r>
            <a:r>
              <a:rPr lang="en-US" dirty="0"/>
              <a:t>. Kui </a:t>
            </a:r>
            <a:r>
              <a:rPr lang="en-US" dirty="0" err="1"/>
              <a:t>komistate</a:t>
            </a:r>
            <a:r>
              <a:rPr lang="en-US" dirty="0"/>
              <a:t> </a:t>
            </a:r>
            <a:r>
              <a:rPr lang="en-US" dirty="0" err="1"/>
              <a:t>fraaside</a:t>
            </a:r>
            <a:r>
              <a:rPr lang="en-US" dirty="0"/>
              <a:t> </a:t>
            </a:r>
            <a:r>
              <a:rPr lang="en-US" dirty="0" err="1"/>
              <a:t>üle</a:t>
            </a:r>
            <a:r>
              <a:rPr lang="en-US" dirty="0"/>
              <a:t>, </a:t>
            </a:r>
            <a:r>
              <a:rPr lang="en-US" dirty="0" err="1"/>
              <a:t>kirjutage</a:t>
            </a:r>
            <a:r>
              <a:rPr lang="en-US" dirty="0"/>
              <a:t> need </a:t>
            </a:r>
            <a:r>
              <a:rPr lang="en-US" dirty="0" err="1"/>
              <a:t>ümber</a:t>
            </a:r>
            <a:r>
              <a:rPr lang="en-US" dirty="0"/>
              <a:t>. </a:t>
            </a:r>
            <a:r>
              <a:rPr lang="en-US" dirty="0" err="1"/>
              <a:t>Teie</a:t>
            </a:r>
            <a:r>
              <a:rPr lang="en-US" dirty="0"/>
              <a:t> </a:t>
            </a:r>
            <a:r>
              <a:rPr lang="en-US" dirty="0" err="1"/>
              <a:t>stsenaarium</a:t>
            </a:r>
            <a:r>
              <a:rPr lang="en-US" dirty="0"/>
              <a:t> peaks </a:t>
            </a:r>
            <a:r>
              <a:rPr lang="en-US" dirty="0" err="1"/>
              <a:t>tunduma</a:t>
            </a:r>
            <a:r>
              <a:rPr lang="en-US" dirty="0"/>
              <a:t> </a:t>
            </a:r>
            <a:r>
              <a:rPr lang="en-US" dirty="0" err="1"/>
              <a:t>loomulikult</a:t>
            </a:r>
            <a:r>
              <a:rPr lang="en-US" dirty="0"/>
              <a:t> </a:t>
            </a:r>
            <a:r>
              <a:rPr lang="en-US" dirty="0" err="1"/>
              <a:t>räägituna</a:t>
            </a:r>
            <a:r>
              <a:rPr lang="en-US" dirty="0"/>
              <a:t>, </a:t>
            </a:r>
            <a:r>
              <a:rPr lang="en-US" dirty="0" err="1"/>
              <a:t>mitte</a:t>
            </a:r>
            <a:r>
              <a:rPr lang="en-US" dirty="0"/>
              <a:t> </a:t>
            </a:r>
            <a:r>
              <a:rPr lang="en-US" dirty="0" err="1"/>
              <a:t>kirjutatuna.Ajakavastage</a:t>
            </a:r>
            <a:r>
              <a:rPr lang="en-US" dirty="0"/>
              <a:t> </a:t>
            </a:r>
            <a:r>
              <a:rPr lang="en-US" dirty="0" err="1"/>
              <a:t>stsenaarium</a:t>
            </a:r>
            <a:r>
              <a:rPr lang="en-US" dirty="0"/>
              <a:t> </a:t>
            </a:r>
            <a:r>
              <a:rPr lang="en-US" dirty="0" err="1"/>
              <a:t>oma</a:t>
            </a:r>
            <a:r>
              <a:rPr lang="en-US" dirty="0"/>
              <a:t> </a:t>
            </a:r>
            <a:r>
              <a:rPr lang="en-US" dirty="0" err="1"/>
              <a:t>piltidega</a:t>
            </a:r>
            <a:r>
              <a:rPr lang="en-US" dirty="0"/>
              <a:t>. Kui teil on 30-sekundiline </a:t>
            </a:r>
            <a:r>
              <a:rPr lang="en-US" dirty="0" err="1"/>
              <a:t>jutustus</a:t>
            </a:r>
            <a:r>
              <a:rPr lang="en-US" dirty="0"/>
              <a:t>, aga </a:t>
            </a:r>
            <a:r>
              <a:rPr lang="en-US" dirty="0" err="1"/>
              <a:t>ainult</a:t>
            </a:r>
            <a:r>
              <a:rPr lang="en-US" dirty="0"/>
              <a:t> 15 </a:t>
            </a:r>
            <a:r>
              <a:rPr lang="en-US" dirty="0" err="1"/>
              <a:t>sekundit</a:t>
            </a:r>
            <a:r>
              <a:rPr lang="en-US" dirty="0"/>
              <a:t> </a:t>
            </a:r>
            <a:r>
              <a:rPr lang="en-US" dirty="0" err="1"/>
              <a:t>pilte</a:t>
            </a:r>
            <a:r>
              <a:rPr lang="en-US" dirty="0"/>
              <a:t>, on </a:t>
            </a:r>
            <a:r>
              <a:rPr lang="en-US" dirty="0" err="1"/>
              <a:t>probleem</a:t>
            </a:r>
            <a:r>
              <a:rPr lang="en-US" dirty="0"/>
              <a:t>. </a:t>
            </a:r>
            <a:r>
              <a:rPr lang="en-US" dirty="0" err="1"/>
              <a:t>Lisage</a:t>
            </a:r>
            <a:r>
              <a:rPr lang="en-US" dirty="0"/>
              <a:t> </a:t>
            </a:r>
            <a:r>
              <a:rPr lang="en-US" dirty="0" err="1"/>
              <a:t>pilte</a:t>
            </a:r>
            <a:r>
              <a:rPr lang="en-US" dirty="0"/>
              <a:t> </a:t>
            </a:r>
            <a:r>
              <a:rPr lang="en-US" dirty="0" err="1"/>
              <a:t>või</a:t>
            </a:r>
            <a:r>
              <a:rPr lang="en-US" dirty="0"/>
              <a:t> </a:t>
            </a:r>
            <a:r>
              <a:rPr lang="en-US" dirty="0" err="1"/>
              <a:t>kärpige</a:t>
            </a:r>
            <a:r>
              <a:rPr lang="en-US" dirty="0"/>
              <a:t> </a:t>
            </a:r>
            <a:r>
              <a:rPr lang="en-US" dirty="0" err="1"/>
              <a:t>jutustust</a:t>
            </a:r>
            <a:r>
              <a:rPr lang="en-US" dirty="0"/>
              <a:t>. </a:t>
            </a:r>
            <a:r>
              <a:rPr lang="en-US" dirty="0" err="1"/>
              <a:t>Üldiselt</a:t>
            </a:r>
            <a:r>
              <a:rPr lang="en-US" dirty="0"/>
              <a:t> </a:t>
            </a:r>
            <a:r>
              <a:rPr lang="en-US" dirty="0" err="1"/>
              <a:t>laske</a:t>
            </a:r>
            <a:r>
              <a:rPr lang="en-US" dirty="0"/>
              <a:t> </a:t>
            </a:r>
            <a:r>
              <a:rPr lang="en-US" dirty="0" err="1"/>
              <a:t>igal</a:t>
            </a:r>
            <a:r>
              <a:rPr lang="en-US" dirty="0"/>
              <a:t> </a:t>
            </a:r>
            <a:r>
              <a:rPr lang="en-US" dirty="0" err="1"/>
              <a:t>pildil</a:t>
            </a:r>
            <a:r>
              <a:rPr lang="en-US" dirty="0"/>
              <a:t> </a:t>
            </a:r>
            <a:r>
              <a:rPr lang="en-US" dirty="0" err="1"/>
              <a:t>ekraanil</a:t>
            </a:r>
            <a:r>
              <a:rPr lang="en-US" dirty="0"/>
              <a:t> olla </a:t>
            </a:r>
            <a:r>
              <a:rPr lang="en-US" dirty="0" err="1"/>
              <a:t>vähemalt</a:t>
            </a:r>
            <a:r>
              <a:rPr lang="en-US" dirty="0"/>
              <a:t> 3–5 </a:t>
            </a:r>
            <a:r>
              <a:rPr lang="en-US" dirty="0" err="1"/>
              <a:t>sekundit</a:t>
            </a:r>
            <a:r>
              <a:rPr lang="en-US" dirty="0"/>
              <a:t> – </a:t>
            </a:r>
            <a:r>
              <a:rPr lang="en-US" dirty="0" err="1"/>
              <a:t>publik</a:t>
            </a:r>
            <a:r>
              <a:rPr lang="en-US" dirty="0"/>
              <a:t> </a:t>
            </a:r>
            <a:r>
              <a:rPr lang="en-US" dirty="0" err="1"/>
              <a:t>vajab</a:t>
            </a:r>
            <a:r>
              <a:rPr lang="en-US" dirty="0"/>
              <a:t> </a:t>
            </a:r>
            <a:r>
              <a:rPr lang="en-US" dirty="0" err="1"/>
              <a:t>aega</a:t>
            </a:r>
            <a:r>
              <a:rPr lang="en-US" dirty="0"/>
              <a:t> </a:t>
            </a:r>
            <a:r>
              <a:rPr lang="en-US" dirty="0" err="1"/>
              <a:t>visuaalse</a:t>
            </a:r>
            <a:r>
              <a:rPr lang="en-US" dirty="0"/>
              <a:t> info </a:t>
            </a:r>
            <a:r>
              <a:rPr lang="en-US" dirty="0" err="1"/>
              <a:t>omastamiseks.MATCHING</a:t>
            </a:r>
            <a:r>
              <a:rPr lang="en-US" dirty="0"/>
              <a:t> </a:t>
            </a:r>
            <a:r>
              <a:rPr lang="en-US" dirty="0" err="1"/>
              <a:t>ehk</a:t>
            </a:r>
            <a:r>
              <a:rPr lang="en-US" dirty="0"/>
              <a:t> </a:t>
            </a:r>
            <a:r>
              <a:rPr lang="en-US" dirty="0" err="1"/>
              <a:t>sobitamine</a:t>
            </a:r>
            <a:r>
              <a:rPr lang="en-US" dirty="0"/>
              <a:t> </a:t>
            </a:r>
            <a:r>
              <a:rPr lang="en-US" dirty="0" err="1"/>
              <a:t>tähendab</a:t>
            </a:r>
            <a:r>
              <a:rPr lang="en-US" dirty="0"/>
              <a:t> </a:t>
            </a:r>
            <a:r>
              <a:rPr lang="en-US" dirty="0" err="1"/>
              <a:t>sünergiat</a:t>
            </a:r>
            <a:r>
              <a:rPr lang="en-US" dirty="0"/>
              <a:t>. Kui </a:t>
            </a:r>
            <a:r>
              <a:rPr lang="en-US" dirty="0" err="1"/>
              <a:t>ütlete</a:t>
            </a:r>
            <a:r>
              <a:rPr lang="en-US" dirty="0"/>
              <a:t> „…ja </a:t>
            </a:r>
            <a:r>
              <a:rPr lang="en-US" dirty="0" err="1"/>
              <a:t>siis</a:t>
            </a:r>
            <a:r>
              <a:rPr lang="en-US" dirty="0"/>
              <a:t> </a:t>
            </a:r>
            <a:r>
              <a:rPr lang="en-US" dirty="0" err="1"/>
              <a:t>kõik</a:t>
            </a:r>
            <a:r>
              <a:rPr lang="en-US" dirty="0"/>
              <a:t> </a:t>
            </a:r>
            <a:r>
              <a:rPr lang="en-US" dirty="0" err="1"/>
              <a:t>muutus</a:t>
            </a:r>
            <a:r>
              <a:rPr lang="en-US" dirty="0"/>
              <a:t>“, peaks see </a:t>
            </a:r>
            <a:r>
              <a:rPr lang="en-US" dirty="0" err="1"/>
              <a:t>kattuma</a:t>
            </a:r>
            <a:r>
              <a:rPr lang="en-US" dirty="0"/>
              <a:t> </a:t>
            </a:r>
            <a:r>
              <a:rPr lang="en-US" dirty="0" err="1"/>
              <a:t>pildiga</a:t>
            </a:r>
            <a:r>
              <a:rPr lang="en-US" dirty="0"/>
              <a:t>, mis </a:t>
            </a:r>
            <a:r>
              <a:rPr lang="en-US" dirty="0" err="1"/>
              <a:t>näitab</a:t>
            </a:r>
            <a:r>
              <a:rPr lang="en-US" dirty="0"/>
              <a:t> </a:t>
            </a:r>
            <a:r>
              <a:rPr lang="en-US" dirty="0" err="1"/>
              <a:t>muutust</a:t>
            </a:r>
            <a:r>
              <a:rPr lang="en-US" dirty="0"/>
              <a:t>. Kui </a:t>
            </a:r>
            <a:r>
              <a:rPr lang="en-US" dirty="0" err="1"/>
              <a:t>räägite</a:t>
            </a:r>
            <a:r>
              <a:rPr lang="en-US" dirty="0"/>
              <a:t> </a:t>
            </a:r>
            <a:r>
              <a:rPr lang="en-US" dirty="0" err="1"/>
              <a:t>lootusest</a:t>
            </a:r>
            <a:r>
              <a:rPr lang="en-US" dirty="0"/>
              <a:t>, </a:t>
            </a:r>
            <a:r>
              <a:rPr lang="en-US" dirty="0" err="1"/>
              <a:t>näidake</a:t>
            </a:r>
            <a:r>
              <a:rPr lang="en-US" dirty="0"/>
              <a:t> </a:t>
            </a:r>
            <a:r>
              <a:rPr lang="en-US" dirty="0" err="1"/>
              <a:t>pilti</a:t>
            </a:r>
            <a:r>
              <a:rPr lang="en-US" dirty="0"/>
              <a:t>, mis </a:t>
            </a:r>
            <a:r>
              <a:rPr lang="en-US" dirty="0" err="1"/>
              <a:t>seda</a:t>
            </a:r>
            <a:r>
              <a:rPr lang="en-US" dirty="0"/>
              <a:t> </a:t>
            </a:r>
            <a:r>
              <a:rPr lang="en-US" dirty="0" err="1"/>
              <a:t>edasi</a:t>
            </a:r>
            <a:r>
              <a:rPr lang="en-US" dirty="0"/>
              <a:t> </a:t>
            </a:r>
            <a:r>
              <a:rPr lang="en-US" dirty="0" err="1"/>
              <a:t>annab</a:t>
            </a:r>
            <a:r>
              <a:rPr lang="en-US" dirty="0"/>
              <a:t>. </a:t>
            </a:r>
            <a:r>
              <a:rPr lang="en-US" dirty="0" err="1"/>
              <a:t>Ärge</a:t>
            </a:r>
            <a:r>
              <a:rPr lang="en-US" dirty="0"/>
              <a:t> </a:t>
            </a:r>
            <a:r>
              <a:rPr lang="en-US" dirty="0" err="1"/>
              <a:t>olge</a:t>
            </a:r>
            <a:r>
              <a:rPr lang="en-US" dirty="0"/>
              <a:t> </a:t>
            </a:r>
            <a:r>
              <a:rPr lang="en-US" dirty="0" err="1"/>
              <a:t>liiga</a:t>
            </a:r>
            <a:r>
              <a:rPr lang="en-US" dirty="0"/>
              <a:t> </a:t>
            </a:r>
            <a:r>
              <a:rPr lang="en-US" dirty="0" err="1"/>
              <a:t>kirjalikud</a:t>
            </a:r>
            <a:r>
              <a:rPr lang="en-US" dirty="0"/>
              <a:t> – </a:t>
            </a:r>
            <a:r>
              <a:rPr lang="en-US" dirty="0" err="1"/>
              <a:t>metafoorid</a:t>
            </a:r>
            <a:r>
              <a:rPr lang="en-US" dirty="0"/>
              <a:t> </a:t>
            </a:r>
            <a:r>
              <a:rPr lang="en-US" dirty="0" err="1"/>
              <a:t>toimivad</a:t>
            </a:r>
            <a:r>
              <a:rPr lang="en-US" dirty="0"/>
              <a:t> </a:t>
            </a:r>
            <a:r>
              <a:rPr lang="en-US" dirty="0" err="1"/>
              <a:t>hästi</a:t>
            </a:r>
            <a:r>
              <a:rPr lang="en-US" dirty="0"/>
              <a:t>. </a:t>
            </a:r>
            <a:r>
              <a:rPr lang="en-US" dirty="0" err="1"/>
              <a:t>Räägite</a:t>
            </a:r>
            <a:r>
              <a:rPr lang="en-US" dirty="0"/>
              <a:t> </a:t>
            </a:r>
            <a:r>
              <a:rPr lang="en-US" dirty="0" err="1"/>
              <a:t>isolatsioonist</a:t>
            </a:r>
            <a:r>
              <a:rPr lang="en-US" dirty="0"/>
              <a:t>? </a:t>
            </a:r>
            <a:r>
              <a:rPr lang="en-US" dirty="0" err="1"/>
              <a:t>Näidake</a:t>
            </a:r>
            <a:r>
              <a:rPr lang="en-US" dirty="0"/>
              <a:t> </a:t>
            </a:r>
            <a:r>
              <a:rPr lang="en-US" dirty="0" err="1"/>
              <a:t>tühja</a:t>
            </a:r>
            <a:r>
              <a:rPr lang="en-US" dirty="0"/>
              <a:t> </a:t>
            </a:r>
            <a:r>
              <a:rPr lang="en-US" dirty="0" err="1"/>
              <a:t>tooli</a:t>
            </a:r>
            <a:r>
              <a:rPr lang="en-US" dirty="0"/>
              <a:t>, </a:t>
            </a:r>
            <a:r>
              <a:rPr lang="en-US" dirty="0" err="1"/>
              <a:t>üht</a:t>
            </a:r>
            <a:r>
              <a:rPr lang="en-US" dirty="0"/>
              <a:t> </a:t>
            </a:r>
            <a:r>
              <a:rPr lang="en-US" dirty="0" err="1"/>
              <a:t>puud</a:t>
            </a:r>
            <a:r>
              <a:rPr lang="en-US" dirty="0"/>
              <a:t>, </a:t>
            </a:r>
            <a:r>
              <a:rPr lang="en-US" dirty="0" err="1"/>
              <a:t>suletud</a:t>
            </a:r>
            <a:r>
              <a:rPr lang="en-US" dirty="0"/>
              <a:t> </a:t>
            </a:r>
            <a:r>
              <a:rPr lang="en-US" dirty="0" err="1"/>
              <a:t>ust.HÄÄLEOVERI</a:t>
            </a:r>
            <a:r>
              <a:rPr lang="en-US" dirty="0"/>
              <a:t> SALVESTAMINE: </a:t>
            </a:r>
            <a:r>
              <a:rPr lang="en-US" dirty="0" err="1"/>
              <a:t>leidke</a:t>
            </a:r>
            <a:r>
              <a:rPr lang="en-US" dirty="0"/>
              <a:t> </a:t>
            </a:r>
            <a:r>
              <a:rPr lang="en-US" dirty="0" err="1"/>
              <a:t>vaikne</a:t>
            </a:r>
            <a:r>
              <a:rPr lang="en-US" dirty="0"/>
              <a:t> </a:t>
            </a:r>
            <a:r>
              <a:rPr lang="en-US" dirty="0" err="1"/>
              <a:t>ruum</a:t>
            </a:r>
            <a:r>
              <a:rPr lang="en-US" dirty="0"/>
              <a:t>. </a:t>
            </a:r>
            <a:r>
              <a:rPr lang="en-US" dirty="0" err="1"/>
              <a:t>Kasutage</a:t>
            </a:r>
            <a:r>
              <a:rPr lang="en-US" dirty="0"/>
              <a:t> </a:t>
            </a:r>
            <a:r>
              <a:rPr lang="en-US" dirty="0" err="1"/>
              <a:t>telefoni</a:t>
            </a:r>
            <a:r>
              <a:rPr lang="en-US" dirty="0"/>
              <a:t> </a:t>
            </a:r>
            <a:r>
              <a:rPr lang="en-US" dirty="0" err="1"/>
              <a:t>häälmemo</a:t>
            </a:r>
            <a:r>
              <a:rPr lang="en-US" dirty="0"/>
              <a:t> </a:t>
            </a:r>
            <a:r>
              <a:rPr lang="en-US" dirty="0" err="1"/>
              <a:t>rakendust</a:t>
            </a:r>
            <a:r>
              <a:rPr lang="en-US" dirty="0"/>
              <a:t> </a:t>
            </a:r>
            <a:r>
              <a:rPr lang="en-US" dirty="0" err="1"/>
              <a:t>või</a:t>
            </a:r>
            <a:r>
              <a:rPr lang="en-US" dirty="0"/>
              <a:t> </a:t>
            </a:r>
            <a:r>
              <a:rPr lang="en-US" dirty="0" err="1"/>
              <a:t>Audacity’t</a:t>
            </a:r>
            <a:r>
              <a:rPr lang="en-US" dirty="0"/>
              <a:t>. </a:t>
            </a:r>
            <a:r>
              <a:rPr lang="en-US" dirty="0" err="1"/>
              <a:t>Istu</a:t>
            </a:r>
            <a:r>
              <a:rPr lang="en-US" dirty="0"/>
              <a:t> </a:t>
            </a:r>
            <a:r>
              <a:rPr lang="en-US" dirty="0" err="1"/>
              <a:t>mugavalt</a:t>
            </a:r>
            <a:r>
              <a:rPr lang="en-US" dirty="0"/>
              <a:t>, </a:t>
            </a:r>
            <a:r>
              <a:rPr lang="en-US" dirty="0" err="1"/>
              <a:t>hinga</a:t>
            </a:r>
            <a:r>
              <a:rPr lang="en-US" dirty="0"/>
              <a:t> ja </a:t>
            </a:r>
            <a:r>
              <a:rPr lang="en-US" dirty="0" err="1"/>
              <a:t>räägi</a:t>
            </a:r>
            <a:r>
              <a:rPr lang="en-US" dirty="0"/>
              <a:t> </a:t>
            </a:r>
            <a:r>
              <a:rPr lang="en-US" dirty="0" err="1"/>
              <a:t>selgelt</a:t>
            </a:r>
            <a:r>
              <a:rPr lang="en-US" dirty="0"/>
              <a:t> </a:t>
            </a:r>
            <a:r>
              <a:rPr lang="en-US" dirty="0" err="1"/>
              <a:t>mõõdukas</a:t>
            </a:r>
            <a:r>
              <a:rPr lang="en-US" dirty="0"/>
              <a:t> tempos. </a:t>
            </a:r>
            <a:r>
              <a:rPr lang="en-US" dirty="0" err="1"/>
              <a:t>Salvestage</a:t>
            </a:r>
            <a:r>
              <a:rPr lang="en-US" dirty="0"/>
              <a:t> </a:t>
            </a:r>
            <a:r>
              <a:rPr lang="en-US" dirty="0" err="1"/>
              <a:t>kogu</a:t>
            </a:r>
            <a:r>
              <a:rPr lang="en-US" dirty="0"/>
              <a:t> </a:t>
            </a:r>
            <a:r>
              <a:rPr lang="en-US" dirty="0" err="1"/>
              <a:t>stsenaarium</a:t>
            </a:r>
            <a:r>
              <a:rPr lang="en-US" dirty="0"/>
              <a:t>, paus ja </a:t>
            </a:r>
            <a:r>
              <a:rPr lang="en-US" dirty="0" err="1"/>
              <a:t>salvestage</a:t>
            </a:r>
            <a:r>
              <a:rPr lang="en-US" dirty="0"/>
              <a:t> </a:t>
            </a:r>
            <a:r>
              <a:rPr lang="en-US" dirty="0" err="1"/>
              <a:t>uuesti</a:t>
            </a:r>
            <a:r>
              <a:rPr lang="en-US" dirty="0"/>
              <a:t>. </a:t>
            </a:r>
            <a:r>
              <a:rPr lang="en-US" dirty="0" err="1"/>
              <a:t>Mitme</a:t>
            </a:r>
            <a:r>
              <a:rPr lang="en-US" dirty="0"/>
              <a:t> </a:t>
            </a:r>
            <a:r>
              <a:rPr lang="en-US" dirty="0" err="1"/>
              <a:t>salvestuse</a:t>
            </a:r>
            <a:r>
              <a:rPr lang="en-US" dirty="0"/>
              <a:t> </a:t>
            </a:r>
            <a:r>
              <a:rPr lang="en-US" dirty="0" err="1"/>
              <a:t>olemasolu</a:t>
            </a:r>
            <a:r>
              <a:rPr lang="en-US" dirty="0"/>
              <a:t> </a:t>
            </a:r>
            <a:r>
              <a:rPr lang="en-US" dirty="0" err="1"/>
              <a:t>annab</a:t>
            </a:r>
            <a:r>
              <a:rPr lang="en-US" dirty="0"/>
              <a:t> </a:t>
            </a:r>
            <a:r>
              <a:rPr lang="en-US" dirty="0" err="1"/>
              <a:t>monteerimisel</a:t>
            </a:r>
            <a:r>
              <a:rPr lang="en-US" dirty="0"/>
              <a:t> </a:t>
            </a:r>
            <a:r>
              <a:rPr lang="en-US" dirty="0" err="1"/>
              <a:t>valikuvõimalusi</a:t>
            </a:r>
            <a:r>
              <a:rPr lang="en-US" dirty="0"/>
              <a:t>. </a:t>
            </a:r>
            <a:r>
              <a:rPr lang="en-US" dirty="0" err="1"/>
              <a:t>Kuulake</a:t>
            </a:r>
            <a:r>
              <a:rPr lang="en-US" dirty="0"/>
              <a:t> </a:t>
            </a:r>
            <a:r>
              <a:rPr lang="en-US" dirty="0" err="1"/>
              <a:t>tagasi</a:t>
            </a:r>
            <a:r>
              <a:rPr lang="en-US" dirty="0"/>
              <a:t> – kas </a:t>
            </a:r>
            <a:r>
              <a:rPr lang="en-US" dirty="0" err="1"/>
              <a:t>rämpsite</a:t>
            </a:r>
            <a:r>
              <a:rPr lang="en-US" dirty="0"/>
              <a:t>, </a:t>
            </a:r>
            <a:r>
              <a:rPr lang="en-US" dirty="0" err="1"/>
              <a:t>liiga</a:t>
            </a:r>
            <a:r>
              <a:rPr lang="en-US" dirty="0"/>
              <a:t> </a:t>
            </a:r>
            <a:r>
              <a:rPr lang="en-US" dirty="0" err="1"/>
              <a:t>kiiresti</a:t>
            </a:r>
            <a:r>
              <a:rPr lang="en-US" dirty="0"/>
              <a:t>, </a:t>
            </a:r>
            <a:r>
              <a:rPr lang="en-US" dirty="0" err="1"/>
              <a:t>monotoonselt</a:t>
            </a:r>
            <a:r>
              <a:rPr lang="en-US" dirty="0"/>
              <a:t>? </a:t>
            </a:r>
            <a:r>
              <a:rPr lang="en-US" dirty="0" err="1"/>
              <a:t>Kohandage</a:t>
            </a:r>
            <a:r>
              <a:rPr lang="en-US" dirty="0"/>
              <a:t> ja </a:t>
            </a:r>
            <a:r>
              <a:rPr lang="en-US" dirty="0" err="1"/>
              <a:t>salvestage</a:t>
            </a:r>
            <a:r>
              <a:rPr lang="en-US" dirty="0"/>
              <a:t> </a:t>
            </a:r>
            <a:r>
              <a:rPr lang="en-US" dirty="0" err="1"/>
              <a:t>uuesti.MUUSIKA</a:t>
            </a:r>
            <a:r>
              <a:rPr lang="en-US" dirty="0"/>
              <a:t> on </a:t>
            </a:r>
            <a:r>
              <a:rPr lang="en-US" dirty="0" err="1"/>
              <a:t>keeruline</a:t>
            </a:r>
            <a:r>
              <a:rPr lang="en-US" dirty="0"/>
              <a:t>. See </a:t>
            </a:r>
            <a:r>
              <a:rPr lang="en-US" dirty="0" err="1"/>
              <a:t>võib</a:t>
            </a:r>
            <a:r>
              <a:rPr lang="en-US" dirty="0"/>
              <a:t> </a:t>
            </a:r>
            <a:r>
              <a:rPr lang="en-US" dirty="0" err="1"/>
              <a:t>meeleolu</a:t>
            </a:r>
            <a:r>
              <a:rPr lang="en-US" dirty="0"/>
              <a:t> </a:t>
            </a:r>
            <a:r>
              <a:rPr lang="en-US" dirty="0" err="1"/>
              <a:t>ilusti</a:t>
            </a:r>
            <a:r>
              <a:rPr lang="en-US" dirty="0"/>
              <a:t> </a:t>
            </a:r>
            <a:r>
              <a:rPr lang="en-US" dirty="0" err="1"/>
              <a:t>täiendada</a:t>
            </a:r>
            <a:r>
              <a:rPr lang="en-US" dirty="0"/>
              <a:t> </a:t>
            </a:r>
            <a:r>
              <a:rPr lang="en-US" dirty="0" err="1"/>
              <a:t>või</a:t>
            </a:r>
            <a:r>
              <a:rPr lang="en-US" dirty="0"/>
              <a:t> </a:t>
            </a:r>
            <a:r>
              <a:rPr lang="en-US" dirty="0" err="1"/>
              <a:t>täielikult</a:t>
            </a:r>
            <a:r>
              <a:rPr lang="en-US" dirty="0"/>
              <a:t> </a:t>
            </a:r>
            <a:r>
              <a:rPr lang="en-US" dirty="0" err="1"/>
              <a:t>tähelepanu</a:t>
            </a:r>
            <a:r>
              <a:rPr lang="en-US" dirty="0"/>
              <a:t> </a:t>
            </a:r>
            <a:r>
              <a:rPr lang="en-US" dirty="0" err="1"/>
              <a:t>kõrvale</a:t>
            </a:r>
            <a:r>
              <a:rPr lang="en-US" dirty="0"/>
              <a:t> </a:t>
            </a:r>
            <a:r>
              <a:rPr lang="en-US" dirty="0" err="1"/>
              <a:t>juhtida</a:t>
            </a:r>
            <a:r>
              <a:rPr lang="en-US" dirty="0"/>
              <a:t>. </a:t>
            </a:r>
            <a:r>
              <a:rPr lang="en-US" dirty="0" err="1"/>
              <a:t>Hoidke</a:t>
            </a:r>
            <a:r>
              <a:rPr lang="en-US" dirty="0"/>
              <a:t> see peen – </a:t>
            </a:r>
            <a:r>
              <a:rPr lang="en-US" dirty="0" err="1"/>
              <a:t>taustal</a:t>
            </a:r>
            <a:r>
              <a:rPr lang="en-US" dirty="0"/>
              <a:t>, </a:t>
            </a:r>
            <a:r>
              <a:rPr lang="en-US" dirty="0" err="1"/>
              <a:t>mitte</a:t>
            </a:r>
            <a:r>
              <a:rPr lang="en-US" dirty="0"/>
              <a:t> </a:t>
            </a:r>
            <a:r>
              <a:rPr lang="en-US" dirty="0" err="1"/>
              <a:t>esiplaanil</a:t>
            </a:r>
            <a:r>
              <a:rPr lang="en-US" dirty="0"/>
              <a:t>. Ja </a:t>
            </a:r>
            <a:r>
              <a:rPr lang="en-US" dirty="0" err="1"/>
              <a:t>veenduge</a:t>
            </a:r>
            <a:r>
              <a:rPr lang="en-US" dirty="0"/>
              <a:t>, et </a:t>
            </a:r>
            <a:r>
              <a:rPr lang="en-US" dirty="0" err="1"/>
              <a:t>muusika</a:t>
            </a:r>
            <a:r>
              <a:rPr lang="en-US" dirty="0"/>
              <a:t> </a:t>
            </a:r>
            <a:r>
              <a:rPr lang="en-US" dirty="0" err="1"/>
              <a:t>oleks</a:t>
            </a:r>
            <a:r>
              <a:rPr lang="en-US" dirty="0"/>
              <a:t> </a:t>
            </a:r>
            <a:r>
              <a:rPr lang="en-US" dirty="0" err="1"/>
              <a:t>avatud</a:t>
            </a:r>
            <a:r>
              <a:rPr lang="en-US" dirty="0"/>
              <a:t> </a:t>
            </a:r>
            <a:r>
              <a:rPr lang="en-US" dirty="0" err="1"/>
              <a:t>litsentsiga</a:t>
            </a:r>
            <a:r>
              <a:rPr lang="en-US" dirty="0"/>
              <a:t> (YouTube Audio Library, Free Music Archive </a:t>
            </a:r>
            <a:r>
              <a:rPr lang="en-US" dirty="0" err="1"/>
              <a:t>vms</a:t>
            </a:r>
            <a:r>
              <a:rPr lang="en-US" dirty="0"/>
              <a:t>).</a:t>
            </a:r>
            <a:endParaRPr dirty="0"/>
          </a:p>
        </p:txBody>
      </p:sp>
      <p:sp>
        <p:nvSpPr>
          <p:cNvPr id="390" name="Google Shape;390;g36b824e2475_0_235:notes">
            <a:extLst>
              <a:ext uri="{FF2B5EF4-FFF2-40B4-BE49-F238E27FC236}">
                <a16:creationId xmlns:a16="http://schemas.microsoft.com/office/drawing/2014/main" id="{3F00B3EE-8D2D-A981-A462-B578C5E139B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8615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a:extLst>
            <a:ext uri="{FF2B5EF4-FFF2-40B4-BE49-F238E27FC236}">
              <a16:creationId xmlns:a16="http://schemas.microsoft.com/office/drawing/2014/main" id="{CCD77BC9-DA9D-E917-ADDA-8BE3D7C419B3}"/>
            </a:ext>
          </a:extLst>
        </p:cNvPr>
        <p:cNvGrpSpPr/>
        <p:nvPr/>
      </p:nvGrpSpPr>
      <p:grpSpPr>
        <a:xfrm>
          <a:off x="0" y="0"/>
          <a:ext cx="0" cy="0"/>
          <a:chOff x="0" y="0"/>
          <a:chExt cx="0" cy="0"/>
        </a:xfrm>
      </p:grpSpPr>
      <p:sp>
        <p:nvSpPr>
          <p:cNvPr id="389" name="Google Shape;389;g36b824e2475_0_235:notes">
            <a:extLst>
              <a:ext uri="{FF2B5EF4-FFF2-40B4-BE49-F238E27FC236}">
                <a16:creationId xmlns:a16="http://schemas.microsoft.com/office/drawing/2014/main" id="{AF2927A2-086E-BD85-AC65-AC3203F483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200"/>
              </a:spcBef>
              <a:spcAft>
                <a:spcPts val="0"/>
              </a:spcAft>
              <a:buNone/>
            </a:pPr>
            <a:r>
              <a:rPr lang="en-US" dirty="0"/>
              <a:t>Kui </a:t>
            </a:r>
            <a:r>
              <a:rPr lang="en-US" dirty="0" err="1"/>
              <a:t>loote</a:t>
            </a:r>
            <a:r>
              <a:rPr lang="en-US" dirty="0"/>
              <a:t> </a:t>
            </a:r>
            <a:r>
              <a:rPr lang="en-US" dirty="0" err="1"/>
              <a:t>lugusid</a:t>
            </a:r>
            <a:r>
              <a:rPr lang="en-US" dirty="0"/>
              <a:t>, </a:t>
            </a:r>
            <a:r>
              <a:rPr lang="en-US" dirty="0" err="1"/>
              <a:t>eriti</a:t>
            </a:r>
            <a:r>
              <a:rPr lang="en-US" dirty="0"/>
              <a:t> </a:t>
            </a:r>
            <a:r>
              <a:rPr lang="en-US" dirty="0" err="1"/>
              <a:t>neid</a:t>
            </a:r>
            <a:r>
              <a:rPr lang="en-US" dirty="0"/>
              <a:t>, mis </a:t>
            </a:r>
            <a:r>
              <a:rPr lang="en-US" dirty="0" err="1"/>
              <a:t>puudutavad</a:t>
            </a:r>
            <a:r>
              <a:rPr lang="en-US" dirty="0"/>
              <a:t> </a:t>
            </a:r>
            <a:r>
              <a:rPr lang="en-US" dirty="0" err="1"/>
              <a:t>päris</a:t>
            </a:r>
            <a:r>
              <a:rPr lang="en-US" dirty="0"/>
              <a:t> </a:t>
            </a:r>
            <a:r>
              <a:rPr lang="en-US" dirty="0" err="1"/>
              <a:t>inimesi</a:t>
            </a:r>
            <a:r>
              <a:rPr lang="en-US" dirty="0"/>
              <a:t> ja </a:t>
            </a:r>
            <a:r>
              <a:rPr lang="en-US" dirty="0" err="1"/>
              <a:t>kogukondi</a:t>
            </a:r>
            <a:r>
              <a:rPr lang="en-US" dirty="0"/>
              <a:t>, </a:t>
            </a:r>
            <a:r>
              <a:rPr lang="en-US" dirty="0" err="1"/>
              <a:t>arvestage</a:t>
            </a:r>
            <a:r>
              <a:rPr lang="en-US" dirty="0"/>
              <a:t> </a:t>
            </a:r>
            <a:r>
              <a:rPr lang="en-US" dirty="0" err="1"/>
              <a:t>järgmiste</a:t>
            </a:r>
            <a:r>
              <a:rPr lang="en-US" dirty="0"/>
              <a:t> </a:t>
            </a:r>
            <a:r>
              <a:rPr lang="en-US" dirty="0" err="1"/>
              <a:t>põhimõtetega:SELGUS</a:t>
            </a:r>
            <a:r>
              <a:rPr lang="en-US" dirty="0"/>
              <a:t> </a:t>
            </a:r>
            <a:r>
              <a:rPr lang="en-US" dirty="0" err="1"/>
              <a:t>tähendab</a:t>
            </a:r>
            <a:r>
              <a:rPr lang="en-US" dirty="0"/>
              <a:t>, et </a:t>
            </a:r>
            <a:r>
              <a:rPr lang="en-US" dirty="0" err="1"/>
              <a:t>teie</a:t>
            </a:r>
            <a:r>
              <a:rPr lang="en-US" dirty="0"/>
              <a:t> </a:t>
            </a:r>
            <a:r>
              <a:rPr lang="en-US" dirty="0" err="1"/>
              <a:t>publik</a:t>
            </a:r>
            <a:r>
              <a:rPr lang="en-US" dirty="0"/>
              <a:t> </a:t>
            </a:r>
            <a:r>
              <a:rPr lang="en-US" dirty="0" err="1"/>
              <a:t>ei</a:t>
            </a:r>
            <a:r>
              <a:rPr lang="en-US" dirty="0"/>
              <a:t> ole </a:t>
            </a:r>
            <a:r>
              <a:rPr lang="en-US" dirty="0" err="1"/>
              <a:t>segaduses</a:t>
            </a:r>
            <a:r>
              <a:rPr lang="en-US" dirty="0"/>
              <a:t>. Kui </a:t>
            </a:r>
            <a:r>
              <a:rPr lang="en-US" dirty="0" err="1"/>
              <a:t>näitan</a:t>
            </a:r>
            <a:r>
              <a:rPr lang="en-US" dirty="0"/>
              <a:t> </a:t>
            </a:r>
            <a:r>
              <a:rPr lang="en-US" dirty="0" err="1"/>
              <a:t>teile</a:t>
            </a:r>
            <a:r>
              <a:rPr lang="en-US" dirty="0"/>
              <a:t> </a:t>
            </a:r>
            <a:r>
              <a:rPr lang="en-US" dirty="0" err="1"/>
              <a:t>pilti</a:t>
            </a:r>
            <a:r>
              <a:rPr lang="en-US" dirty="0"/>
              <a:t> ja </a:t>
            </a:r>
            <a:r>
              <a:rPr lang="en-US" dirty="0" err="1"/>
              <a:t>teie</a:t>
            </a:r>
            <a:r>
              <a:rPr lang="en-US" dirty="0"/>
              <a:t> </a:t>
            </a:r>
            <a:r>
              <a:rPr lang="en-US" dirty="0" err="1"/>
              <a:t>esimene</a:t>
            </a:r>
            <a:r>
              <a:rPr lang="en-US" dirty="0"/>
              <a:t> </a:t>
            </a:r>
            <a:r>
              <a:rPr lang="en-US" dirty="0" err="1"/>
              <a:t>reaktsioon</a:t>
            </a:r>
            <a:r>
              <a:rPr lang="en-US" dirty="0"/>
              <a:t> on „</a:t>
            </a:r>
            <a:r>
              <a:rPr lang="en-US" dirty="0" err="1"/>
              <a:t>Mida</a:t>
            </a:r>
            <a:r>
              <a:rPr lang="en-US" dirty="0"/>
              <a:t> ma </a:t>
            </a:r>
            <a:r>
              <a:rPr lang="en-US" dirty="0" err="1"/>
              <a:t>vaatan</a:t>
            </a:r>
            <a:r>
              <a:rPr lang="en-US" dirty="0"/>
              <a:t>?“, on see </a:t>
            </a:r>
            <a:r>
              <a:rPr lang="en-US" dirty="0" err="1"/>
              <a:t>probleem</a:t>
            </a:r>
            <a:r>
              <a:rPr lang="en-US" dirty="0"/>
              <a:t>. </a:t>
            </a:r>
            <a:r>
              <a:rPr lang="en-US" dirty="0" err="1"/>
              <a:t>Tugevatel</a:t>
            </a:r>
            <a:r>
              <a:rPr lang="en-US" dirty="0"/>
              <a:t> </a:t>
            </a:r>
            <a:r>
              <a:rPr lang="en-US" dirty="0" err="1"/>
              <a:t>jutustuspiltidel</a:t>
            </a:r>
            <a:r>
              <a:rPr lang="en-US" dirty="0"/>
              <a:t> on </a:t>
            </a:r>
            <a:r>
              <a:rPr lang="en-US" dirty="0" err="1"/>
              <a:t>selged</a:t>
            </a:r>
            <a:r>
              <a:rPr lang="en-US" dirty="0"/>
              <a:t> </a:t>
            </a:r>
            <a:r>
              <a:rPr lang="en-US" dirty="0" err="1"/>
              <a:t>subjektid</a:t>
            </a:r>
            <a:r>
              <a:rPr lang="en-US" dirty="0"/>
              <a:t> ja </a:t>
            </a:r>
            <a:r>
              <a:rPr lang="en-US" dirty="0" err="1"/>
              <a:t>puhtad</a:t>
            </a:r>
            <a:r>
              <a:rPr lang="en-US" dirty="0"/>
              <a:t> </a:t>
            </a:r>
            <a:r>
              <a:rPr lang="en-US" dirty="0" err="1"/>
              <a:t>kompositsioonid</a:t>
            </a:r>
            <a:r>
              <a:rPr lang="en-US" dirty="0"/>
              <a:t>. See on </a:t>
            </a:r>
            <a:r>
              <a:rPr lang="en-US" dirty="0" err="1"/>
              <a:t>eriti</a:t>
            </a:r>
            <a:r>
              <a:rPr lang="en-US" dirty="0"/>
              <a:t> </a:t>
            </a:r>
            <a:r>
              <a:rPr lang="en-US" dirty="0" err="1"/>
              <a:t>oluline</a:t>
            </a:r>
            <a:r>
              <a:rPr lang="en-US" dirty="0"/>
              <a:t> </a:t>
            </a:r>
            <a:r>
              <a:rPr lang="en-US" dirty="0" err="1"/>
              <a:t>õppijate</a:t>
            </a:r>
            <a:r>
              <a:rPr lang="en-US" dirty="0"/>
              <a:t> </a:t>
            </a:r>
            <a:r>
              <a:rPr lang="en-US" dirty="0" err="1"/>
              <a:t>jaoks</a:t>
            </a:r>
            <a:r>
              <a:rPr lang="en-US" dirty="0"/>
              <a:t>, </a:t>
            </a:r>
            <a:r>
              <a:rPr lang="en-US" dirty="0" err="1"/>
              <a:t>kellel</a:t>
            </a:r>
            <a:r>
              <a:rPr lang="en-US" dirty="0"/>
              <a:t> on </a:t>
            </a:r>
            <a:r>
              <a:rPr lang="en-US" dirty="0" err="1"/>
              <a:t>visuaalse</a:t>
            </a:r>
            <a:r>
              <a:rPr lang="en-US" dirty="0"/>
              <a:t> </a:t>
            </a:r>
            <a:r>
              <a:rPr lang="en-US" dirty="0" err="1"/>
              <a:t>töötlemise</a:t>
            </a:r>
            <a:r>
              <a:rPr lang="en-US" dirty="0"/>
              <a:t> </a:t>
            </a:r>
            <a:r>
              <a:rPr lang="en-US" dirty="0" err="1"/>
              <a:t>erinevusi</a:t>
            </a:r>
            <a:r>
              <a:rPr lang="en-US" dirty="0"/>
              <a:t>, </a:t>
            </a:r>
            <a:r>
              <a:rPr lang="en-US" dirty="0" err="1"/>
              <a:t>või</a:t>
            </a:r>
            <a:r>
              <a:rPr lang="en-US" dirty="0"/>
              <a:t> </a:t>
            </a:r>
            <a:r>
              <a:rPr lang="en-US" dirty="0" err="1"/>
              <a:t>neile</a:t>
            </a:r>
            <a:r>
              <a:rPr lang="en-US" dirty="0"/>
              <a:t>, </a:t>
            </a:r>
            <a:r>
              <a:rPr lang="en-US" dirty="0" err="1"/>
              <a:t>kes</a:t>
            </a:r>
            <a:r>
              <a:rPr lang="en-US" dirty="0"/>
              <a:t> </a:t>
            </a:r>
            <a:r>
              <a:rPr lang="en-US" dirty="0" err="1"/>
              <a:t>vaatavad</a:t>
            </a:r>
            <a:r>
              <a:rPr lang="en-US" dirty="0"/>
              <a:t> </a:t>
            </a:r>
            <a:r>
              <a:rPr lang="en-US" dirty="0" err="1"/>
              <a:t>väikestel</a:t>
            </a:r>
            <a:r>
              <a:rPr lang="en-US" dirty="0"/>
              <a:t> </a:t>
            </a:r>
            <a:r>
              <a:rPr lang="en-US" dirty="0" err="1"/>
              <a:t>ekraanidel.EMOTSIONAALNE</a:t>
            </a:r>
            <a:r>
              <a:rPr lang="en-US" dirty="0"/>
              <a:t> MÕJU </a:t>
            </a:r>
            <a:r>
              <a:rPr lang="en-US" dirty="0" err="1"/>
              <a:t>tuleneb</a:t>
            </a:r>
            <a:r>
              <a:rPr lang="en-US" dirty="0"/>
              <a:t> </a:t>
            </a:r>
            <a:r>
              <a:rPr lang="en-US" dirty="0" err="1"/>
              <a:t>autentikusest</a:t>
            </a:r>
            <a:r>
              <a:rPr lang="en-US" dirty="0"/>
              <a:t>. </a:t>
            </a:r>
            <a:r>
              <a:rPr lang="en-US" dirty="0" err="1"/>
              <a:t>Mõjutavad</a:t>
            </a:r>
            <a:r>
              <a:rPr lang="en-US" dirty="0"/>
              <a:t> </a:t>
            </a:r>
            <a:r>
              <a:rPr lang="en-US" dirty="0" err="1"/>
              <a:t>pildid</a:t>
            </a:r>
            <a:r>
              <a:rPr lang="en-US" dirty="0"/>
              <a:t> </a:t>
            </a:r>
            <a:r>
              <a:rPr lang="en-US" dirty="0" err="1"/>
              <a:t>näitavad</a:t>
            </a:r>
            <a:r>
              <a:rPr lang="en-US" dirty="0"/>
              <a:t> </a:t>
            </a:r>
            <a:r>
              <a:rPr lang="en-US" dirty="0" err="1"/>
              <a:t>sageli</a:t>
            </a:r>
            <a:r>
              <a:rPr lang="en-US" dirty="0"/>
              <a:t> </a:t>
            </a:r>
            <a:r>
              <a:rPr lang="en-US" dirty="0" err="1"/>
              <a:t>tõelisi</a:t>
            </a:r>
            <a:r>
              <a:rPr lang="en-US" dirty="0"/>
              <a:t> </a:t>
            </a:r>
            <a:r>
              <a:rPr lang="en-US" dirty="0" err="1"/>
              <a:t>inimhetki</a:t>
            </a:r>
            <a:r>
              <a:rPr lang="en-US" dirty="0"/>
              <a:t> – </a:t>
            </a:r>
            <a:r>
              <a:rPr lang="en-US" dirty="0" err="1"/>
              <a:t>rõõmu</a:t>
            </a:r>
            <a:r>
              <a:rPr lang="en-US" dirty="0"/>
              <a:t>, </a:t>
            </a:r>
            <a:r>
              <a:rPr lang="en-US" dirty="0" err="1"/>
              <a:t>keskendumist</a:t>
            </a:r>
            <a:r>
              <a:rPr lang="en-US" dirty="0"/>
              <a:t>, </a:t>
            </a:r>
            <a:r>
              <a:rPr lang="en-US" dirty="0" err="1"/>
              <a:t>kurbust</a:t>
            </a:r>
            <a:r>
              <a:rPr lang="en-US" dirty="0"/>
              <a:t>, </a:t>
            </a:r>
            <a:r>
              <a:rPr lang="en-US" dirty="0" err="1"/>
              <a:t>otsusekindlust</a:t>
            </a:r>
            <a:r>
              <a:rPr lang="en-US" dirty="0"/>
              <a:t>. </a:t>
            </a:r>
            <a:r>
              <a:rPr lang="en-US" dirty="0" err="1"/>
              <a:t>Kuid</a:t>
            </a:r>
            <a:r>
              <a:rPr lang="en-US" dirty="0"/>
              <a:t> on </a:t>
            </a:r>
            <a:r>
              <a:rPr lang="en-US" dirty="0" err="1"/>
              <a:t>piir</a:t>
            </a:r>
            <a:r>
              <a:rPr lang="en-US" dirty="0"/>
              <a:t>: </a:t>
            </a:r>
            <a:r>
              <a:rPr lang="en-US" dirty="0" err="1"/>
              <a:t>kellegi</a:t>
            </a:r>
            <a:r>
              <a:rPr lang="en-US" dirty="0"/>
              <a:t> </a:t>
            </a:r>
            <a:r>
              <a:rPr lang="en-US" dirty="0" err="1"/>
              <a:t>valu</a:t>
            </a:r>
            <a:r>
              <a:rPr lang="en-US" dirty="0"/>
              <a:t> </a:t>
            </a:r>
            <a:r>
              <a:rPr lang="en-US" dirty="0" err="1"/>
              <a:t>näitamine</a:t>
            </a:r>
            <a:r>
              <a:rPr lang="en-US" dirty="0"/>
              <a:t> </a:t>
            </a:r>
            <a:r>
              <a:rPr lang="en-US" dirty="0" err="1"/>
              <a:t>empaatia</a:t>
            </a:r>
            <a:r>
              <a:rPr lang="en-US" dirty="0"/>
              <a:t> </a:t>
            </a:r>
            <a:r>
              <a:rPr lang="en-US" dirty="0" err="1"/>
              <a:t>loomiseks</a:t>
            </a:r>
            <a:r>
              <a:rPr lang="en-US" dirty="0"/>
              <a:t> </a:t>
            </a:r>
            <a:r>
              <a:rPr lang="en-US" dirty="0" err="1"/>
              <a:t>erineb</a:t>
            </a:r>
            <a:r>
              <a:rPr lang="en-US" dirty="0"/>
              <a:t> </a:t>
            </a:r>
            <a:r>
              <a:rPr lang="en-US" dirty="0" err="1"/>
              <a:t>tema</a:t>
            </a:r>
            <a:r>
              <a:rPr lang="en-US" dirty="0"/>
              <a:t> </a:t>
            </a:r>
            <a:r>
              <a:rPr lang="en-US" dirty="0" err="1"/>
              <a:t>kannatuste</a:t>
            </a:r>
            <a:r>
              <a:rPr lang="en-US" dirty="0"/>
              <a:t> </a:t>
            </a:r>
            <a:r>
              <a:rPr lang="en-US" dirty="0" err="1"/>
              <a:t>ärakasutamisest</a:t>
            </a:r>
            <a:r>
              <a:rPr lang="en-US" dirty="0"/>
              <a:t> </a:t>
            </a:r>
            <a:r>
              <a:rPr lang="en-US" dirty="0" err="1"/>
              <a:t>mõju</a:t>
            </a:r>
            <a:r>
              <a:rPr lang="en-US" dirty="0"/>
              <a:t> </a:t>
            </a:r>
            <a:r>
              <a:rPr lang="en-US" dirty="0" err="1"/>
              <a:t>saavutamiseks</a:t>
            </a:r>
            <a:r>
              <a:rPr lang="en-US" dirty="0"/>
              <a:t>. </a:t>
            </a:r>
            <a:r>
              <a:rPr lang="en-US" dirty="0" err="1"/>
              <a:t>Küsige</a:t>
            </a:r>
            <a:r>
              <a:rPr lang="en-US" dirty="0"/>
              <a:t> </a:t>
            </a:r>
            <a:r>
              <a:rPr lang="en-US" dirty="0" err="1"/>
              <a:t>endalt</a:t>
            </a:r>
            <a:r>
              <a:rPr lang="en-US" dirty="0"/>
              <a:t>: kas see </a:t>
            </a:r>
            <a:r>
              <a:rPr lang="en-US" dirty="0" err="1"/>
              <a:t>pilt</a:t>
            </a:r>
            <a:r>
              <a:rPr lang="en-US" dirty="0"/>
              <a:t> </a:t>
            </a:r>
            <a:r>
              <a:rPr lang="en-US" dirty="0" err="1"/>
              <a:t>austab</a:t>
            </a:r>
            <a:r>
              <a:rPr lang="en-US" dirty="0"/>
              <a:t> </a:t>
            </a:r>
            <a:r>
              <a:rPr lang="en-US" dirty="0" err="1"/>
              <a:t>subjekti</a:t>
            </a:r>
            <a:r>
              <a:rPr lang="en-US" dirty="0"/>
              <a:t> </a:t>
            </a:r>
            <a:r>
              <a:rPr lang="en-US" dirty="0" err="1"/>
              <a:t>inimlikkust?OTSESUS</a:t>
            </a:r>
            <a:r>
              <a:rPr lang="en-US" dirty="0"/>
              <a:t> </a:t>
            </a:r>
            <a:r>
              <a:rPr lang="en-US" dirty="0" err="1"/>
              <a:t>tähendab</a:t>
            </a:r>
            <a:r>
              <a:rPr lang="en-US" dirty="0"/>
              <a:t> </a:t>
            </a:r>
            <a:r>
              <a:rPr lang="en-US" dirty="0" err="1"/>
              <a:t>visuaalset</a:t>
            </a:r>
            <a:r>
              <a:rPr lang="en-US" dirty="0"/>
              <a:t> </a:t>
            </a:r>
            <a:r>
              <a:rPr lang="en-US" dirty="0" err="1"/>
              <a:t>tõhusust</a:t>
            </a:r>
            <a:r>
              <a:rPr lang="en-US" dirty="0"/>
              <a:t>. </a:t>
            </a:r>
            <a:r>
              <a:rPr lang="en-US" dirty="0" err="1"/>
              <a:t>Suurepärased</a:t>
            </a:r>
            <a:r>
              <a:rPr lang="en-US" dirty="0"/>
              <a:t> </a:t>
            </a:r>
            <a:r>
              <a:rPr lang="en-US" dirty="0" err="1"/>
              <a:t>jutustuspildid</a:t>
            </a:r>
            <a:r>
              <a:rPr lang="en-US" dirty="0"/>
              <a:t> </a:t>
            </a:r>
            <a:r>
              <a:rPr lang="en-US" dirty="0" err="1"/>
              <a:t>edastavad</a:t>
            </a:r>
            <a:r>
              <a:rPr lang="en-US" dirty="0"/>
              <a:t> </a:t>
            </a:r>
            <a:r>
              <a:rPr lang="en-US" dirty="0" err="1"/>
              <a:t>sõnumi</a:t>
            </a:r>
            <a:r>
              <a:rPr lang="en-US" dirty="0"/>
              <a:t> </a:t>
            </a:r>
            <a:r>
              <a:rPr lang="en-US" dirty="0" err="1"/>
              <a:t>koheselt</a:t>
            </a:r>
            <a:r>
              <a:rPr lang="en-US" dirty="0"/>
              <a:t>. See </a:t>
            </a:r>
            <a:r>
              <a:rPr lang="en-US" dirty="0" err="1"/>
              <a:t>ei</a:t>
            </a:r>
            <a:r>
              <a:rPr lang="en-US" dirty="0"/>
              <a:t> </a:t>
            </a:r>
            <a:r>
              <a:rPr lang="en-US" dirty="0" err="1"/>
              <a:t>tähenda</a:t>
            </a:r>
            <a:r>
              <a:rPr lang="en-US" dirty="0"/>
              <a:t>, et need on </a:t>
            </a:r>
            <a:r>
              <a:rPr lang="en-US" dirty="0" err="1"/>
              <a:t>lihtsustatud</a:t>
            </a:r>
            <a:r>
              <a:rPr lang="en-US" dirty="0"/>
              <a:t>, </a:t>
            </a:r>
            <a:r>
              <a:rPr lang="en-US" dirty="0" err="1"/>
              <a:t>kuid</a:t>
            </a:r>
            <a:r>
              <a:rPr lang="en-US" dirty="0"/>
              <a:t> </a:t>
            </a:r>
            <a:r>
              <a:rPr lang="en-US" dirty="0" err="1"/>
              <a:t>põhisõnum</a:t>
            </a:r>
            <a:r>
              <a:rPr lang="en-US" dirty="0"/>
              <a:t> peaks </a:t>
            </a:r>
            <a:r>
              <a:rPr lang="en-US" dirty="0" err="1"/>
              <a:t>olema</a:t>
            </a:r>
            <a:r>
              <a:rPr lang="en-US" dirty="0"/>
              <a:t> </a:t>
            </a:r>
            <a:r>
              <a:rPr lang="en-US" dirty="0" err="1"/>
              <a:t>kohe</a:t>
            </a:r>
            <a:r>
              <a:rPr lang="en-US" dirty="0"/>
              <a:t> </a:t>
            </a:r>
            <a:r>
              <a:rPr lang="en-US" dirty="0" err="1"/>
              <a:t>arusaadav</a:t>
            </a:r>
            <a:r>
              <a:rPr lang="en-US" dirty="0"/>
              <a:t>.</a:t>
            </a:r>
            <a:endParaRPr dirty="0"/>
          </a:p>
        </p:txBody>
      </p:sp>
      <p:sp>
        <p:nvSpPr>
          <p:cNvPr id="390" name="Google Shape;390;g36b824e2475_0_235:notes">
            <a:extLst>
              <a:ext uri="{FF2B5EF4-FFF2-40B4-BE49-F238E27FC236}">
                <a16:creationId xmlns:a16="http://schemas.microsoft.com/office/drawing/2014/main" id="{0D76A96C-E0D2-C4C0-330C-B637B5914B0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3588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a:extLst>
            <a:ext uri="{FF2B5EF4-FFF2-40B4-BE49-F238E27FC236}">
              <a16:creationId xmlns:a16="http://schemas.microsoft.com/office/drawing/2014/main" id="{A3C8C8DE-F4A5-05E0-6122-D6E86FF6EF1C}"/>
            </a:ext>
          </a:extLst>
        </p:cNvPr>
        <p:cNvGrpSpPr/>
        <p:nvPr/>
      </p:nvGrpSpPr>
      <p:grpSpPr>
        <a:xfrm>
          <a:off x="0" y="0"/>
          <a:ext cx="0" cy="0"/>
          <a:chOff x="0" y="0"/>
          <a:chExt cx="0" cy="0"/>
        </a:xfrm>
      </p:grpSpPr>
      <p:sp>
        <p:nvSpPr>
          <p:cNvPr id="429" name="Google Shape;429;g36b824e2475_0_255:notes">
            <a:extLst>
              <a:ext uri="{FF2B5EF4-FFF2-40B4-BE49-F238E27FC236}">
                <a16:creationId xmlns:a16="http://schemas.microsoft.com/office/drawing/2014/main" id="{46406870-091A-43CC-22CA-24258A733B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p>
        </p:txBody>
      </p:sp>
      <p:sp>
        <p:nvSpPr>
          <p:cNvPr id="430" name="Google Shape;430;g36b824e2475_0_255:notes">
            <a:extLst>
              <a:ext uri="{FF2B5EF4-FFF2-40B4-BE49-F238E27FC236}">
                <a16:creationId xmlns:a16="http://schemas.microsoft.com/office/drawing/2014/main" id="{231E3EF9-0416-A83A-00CA-47AEB48DCAA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1205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a:extLst>
            <a:ext uri="{FF2B5EF4-FFF2-40B4-BE49-F238E27FC236}">
              <a16:creationId xmlns:a16="http://schemas.microsoft.com/office/drawing/2014/main" id="{41505515-D473-D30F-31CC-6C76DB2170E4}"/>
            </a:ext>
          </a:extLst>
        </p:cNvPr>
        <p:cNvGrpSpPr/>
        <p:nvPr/>
      </p:nvGrpSpPr>
      <p:grpSpPr>
        <a:xfrm>
          <a:off x="0" y="0"/>
          <a:ext cx="0" cy="0"/>
          <a:chOff x="0" y="0"/>
          <a:chExt cx="0" cy="0"/>
        </a:xfrm>
      </p:grpSpPr>
      <p:sp>
        <p:nvSpPr>
          <p:cNvPr id="429" name="Google Shape;429;g36b824e2475_0_255:notes">
            <a:extLst>
              <a:ext uri="{FF2B5EF4-FFF2-40B4-BE49-F238E27FC236}">
                <a16:creationId xmlns:a16="http://schemas.microsoft.com/office/drawing/2014/main" id="{84F7A01C-6819-C400-39C5-3AEF059ABB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p>
        </p:txBody>
      </p:sp>
      <p:sp>
        <p:nvSpPr>
          <p:cNvPr id="430" name="Google Shape;430;g36b824e2475_0_255:notes">
            <a:extLst>
              <a:ext uri="{FF2B5EF4-FFF2-40B4-BE49-F238E27FC236}">
                <a16:creationId xmlns:a16="http://schemas.microsoft.com/office/drawing/2014/main" id="{2D1DFE11-D2AE-3EDF-C147-C458A3F4A4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1476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a:extLst>
            <a:ext uri="{FF2B5EF4-FFF2-40B4-BE49-F238E27FC236}">
              <a16:creationId xmlns:a16="http://schemas.microsoft.com/office/drawing/2014/main" id="{BC40F617-FFA2-C4F8-1D6E-19E8C458F9DE}"/>
            </a:ext>
          </a:extLst>
        </p:cNvPr>
        <p:cNvGrpSpPr/>
        <p:nvPr/>
      </p:nvGrpSpPr>
      <p:grpSpPr>
        <a:xfrm>
          <a:off x="0" y="0"/>
          <a:ext cx="0" cy="0"/>
          <a:chOff x="0" y="0"/>
          <a:chExt cx="0" cy="0"/>
        </a:xfrm>
      </p:grpSpPr>
      <p:sp>
        <p:nvSpPr>
          <p:cNvPr id="488" name="Google Shape;488;g36b824e2475_0_290:notes">
            <a:extLst>
              <a:ext uri="{FF2B5EF4-FFF2-40B4-BE49-F238E27FC236}">
                <a16:creationId xmlns:a16="http://schemas.microsoft.com/office/drawing/2014/main" id="{BF32B084-A527-8665-A50A-BC81DFD794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2000" dirty="0"/>
              <a:t>Seda </a:t>
            </a:r>
            <a:r>
              <a:rPr lang="en-GB" sz="2000" dirty="0" err="1"/>
              <a:t>tegevust</a:t>
            </a:r>
            <a:r>
              <a:rPr lang="en-GB" sz="2000" dirty="0"/>
              <a:t> </a:t>
            </a:r>
            <a:r>
              <a:rPr lang="en-GB" sz="2000" dirty="0" err="1"/>
              <a:t>saab</a:t>
            </a:r>
            <a:r>
              <a:rPr lang="en-GB" sz="2000" dirty="0"/>
              <a:t> </a:t>
            </a:r>
            <a:r>
              <a:rPr lang="en-GB" sz="2000" dirty="0" err="1"/>
              <a:t>teha</a:t>
            </a:r>
            <a:r>
              <a:rPr lang="en-GB" sz="2000" dirty="0"/>
              <a:t> ka </a:t>
            </a:r>
            <a:r>
              <a:rPr lang="en-GB" sz="2000" dirty="0" err="1"/>
              <a:t>võrguühenduseta</a:t>
            </a:r>
            <a:r>
              <a:rPr lang="en-GB" sz="2000" dirty="0"/>
              <a:t>, </a:t>
            </a:r>
            <a:r>
              <a:rPr lang="en-GB" sz="2000" dirty="0" err="1"/>
              <a:t>kestus</a:t>
            </a:r>
            <a:r>
              <a:rPr lang="en-GB" sz="2000" dirty="0"/>
              <a:t> </a:t>
            </a:r>
            <a:r>
              <a:rPr lang="en-GB" sz="2000" dirty="0" err="1"/>
              <a:t>umbes</a:t>
            </a:r>
            <a:r>
              <a:rPr lang="en-GB" sz="2000" dirty="0"/>
              <a:t> 30 </a:t>
            </a:r>
            <a:r>
              <a:rPr lang="en-GB" sz="2000" dirty="0" err="1"/>
              <a:t>minutit</a:t>
            </a:r>
            <a:r>
              <a:rPr lang="en-GB" sz="2000" dirty="0"/>
              <a:t>.</a:t>
            </a:r>
            <a:endParaRPr lang="fa-IR" sz="2000" dirty="0"/>
          </a:p>
          <a:p>
            <a:pPr marL="158750" indent="0">
              <a:buNone/>
            </a:pPr>
            <a:endParaRPr lang="en-GB" sz="2000" dirty="0"/>
          </a:p>
          <a:p>
            <a:pPr marL="158750" indent="0">
              <a:buNone/>
            </a:pPr>
            <a:r>
              <a:rPr lang="en-GB" sz="2000" dirty="0" err="1"/>
              <a:t>Nüüd</a:t>
            </a:r>
            <a:r>
              <a:rPr lang="en-GB" sz="2000" dirty="0"/>
              <a:t> </a:t>
            </a:r>
            <a:r>
              <a:rPr lang="en-GB" sz="2000" dirty="0" err="1"/>
              <a:t>loote</a:t>
            </a:r>
            <a:r>
              <a:rPr lang="en-GB" sz="2000" dirty="0"/>
              <a:t> </a:t>
            </a:r>
            <a:r>
              <a:rPr lang="en-GB" sz="2000" dirty="0" err="1"/>
              <a:t>oma</a:t>
            </a:r>
            <a:r>
              <a:rPr lang="en-GB" sz="2000" dirty="0"/>
              <a:t> </a:t>
            </a:r>
            <a:r>
              <a:rPr lang="en-GB" sz="2000" dirty="0" err="1"/>
              <a:t>lood</a:t>
            </a:r>
            <a:r>
              <a:rPr lang="en-GB" sz="2000" dirty="0"/>
              <a:t>, </a:t>
            </a:r>
            <a:r>
              <a:rPr lang="en-GB" sz="2000" dirty="0" err="1"/>
              <a:t>tuginedes</a:t>
            </a:r>
            <a:r>
              <a:rPr lang="en-GB" sz="2000" dirty="0"/>
              <a:t> </a:t>
            </a:r>
            <a:r>
              <a:rPr lang="en-GB" sz="2000" dirty="0" err="1"/>
              <a:t>storyboardidele</a:t>
            </a:r>
            <a:r>
              <a:rPr lang="en-GB" sz="2000" dirty="0"/>
              <a:t>. </a:t>
            </a:r>
            <a:r>
              <a:rPr lang="en-GB" sz="2000" dirty="0" err="1"/>
              <a:t>Pidage</a:t>
            </a:r>
            <a:r>
              <a:rPr lang="en-GB" sz="2000" dirty="0"/>
              <a:t> </a:t>
            </a:r>
            <a:r>
              <a:rPr lang="en-GB" sz="2000" dirty="0" err="1"/>
              <a:t>meeles</a:t>
            </a:r>
            <a:r>
              <a:rPr lang="en-GB" sz="2000" dirty="0"/>
              <a:t> </a:t>
            </a:r>
            <a:r>
              <a:rPr lang="en-GB" sz="2000" dirty="0" err="1"/>
              <a:t>oma</a:t>
            </a:r>
            <a:r>
              <a:rPr lang="en-GB" sz="2000" dirty="0"/>
              <a:t> </a:t>
            </a:r>
            <a:r>
              <a:rPr lang="en-GB" sz="2000" dirty="0" err="1"/>
              <a:t>sõnumit</a:t>
            </a:r>
            <a:r>
              <a:rPr lang="en-GB" sz="2000" dirty="0"/>
              <a:t>, </a:t>
            </a:r>
            <a:r>
              <a:rPr lang="en-GB" sz="2000" dirty="0" err="1"/>
              <a:t>kontseptsiooni</a:t>
            </a:r>
            <a:r>
              <a:rPr lang="en-GB" sz="2000" dirty="0"/>
              <a:t>, </a:t>
            </a:r>
            <a:r>
              <a:rPr lang="en-GB" sz="2000" dirty="0" err="1"/>
              <a:t>valikuid</a:t>
            </a:r>
            <a:r>
              <a:rPr lang="en-GB" sz="2000" dirty="0"/>
              <a:t> </a:t>
            </a:r>
            <a:r>
              <a:rPr lang="en-GB" sz="2000" dirty="0" err="1"/>
              <a:t>ja</a:t>
            </a:r>
            <a:r>
              <a:rPr lang="en-GB" sz="2000" dirty="0"/>
              <a:t> </a:t>
            </a:r>
            <a:r>
              <a:rPr lang="en-GB" sz="2000" dirty="0" err="1"/>
              <a:t>tehnikaid</a:t>
            </a:r>
            <a:r>
              <a:rPr lang="en-GB" sz="2000" dirty="0"/>
              <a:t>. </a:t>
            </a:r>
            <a:r>
              <a:rPr lang="en-GB" sz="2000" dirty="0" err="1"/>
              <a:t>Töötage</a:t>
            </a:r>
            <a:r>
              <a:rPr lang="en-GB" sz="2000" dirty="0"/>
              <a:t> </a:t>
            </a:r>
            <a:r>
              <a:rPr lang="en-GB" sz="2000" dirty="0" err="1"/>
              <a:t>storyboardiga</a:t>
            </a:r>
            <a:r>
              <a:rPr lang="en-GB" sz="2000" dirty="0"/>
              <a:t> </a:t>
            </a:r>
            <a:r>
              <a:rPr lang="en-GB" sz="2000" dirty="0" err="1"/>
              <a:t>tihedalt</a:t>
            </a:r>
            <a:r>
              <a:rPr lang="en-GB" sz="2000" dirty="0"/>
              <a:t>. </a:t>
            </a:r>
            <a:r>
              <a:rPr lang="en-GB" sz="2000" dirty="0" err="1"/>
              <a:t>Enne</a:t>
            </a:r>
            <a:r>
              <a:rPr lang="en-GB" sz="2000" dirty="0"/>
              <a:t> </a:t>
            </a:r>
            <a:r>
              <a:rPr lang="en-GB" sz="2000" dirty="0" err="1"/>
              <a:t>lõpetamist</a:t>
            </a:r>
            <a:r>
              <a:rPr lang="en-GB" sz="2000" dirty="0"/>
              <a:t> </a:t>
            </a:r>
            <a:r>
              <a:rPr lang="en-GB" sz="2000" dirty="0" err="1"/>
              <a:t>küsige</a:t>
            </a:r>
            <a:r>
              <a:rPr lang="en-GB" sz="2000" dirty="0"/>
              <a:t> </a:t>
            </a:r>
            <a:r>
              <a:rPr lang="en-GB" sz="2000" dirty="0" err="1"/>
              <a:t>tagasisidet</a:t>
            </a:r>
            <a:r>
              <a:rPr lang="en-GB" sz="2000" dirty="0"/>
              <a:t> </a:t>
            </a:r>
            <a:r>
              <a:rPr lang="en-GB" sz="2000" dirty="0" err="1"/>
              <a:t>kõrvalistuvatelt</a:t>
            </a:r>
            <a:r>
              <a:rPr lang="en-GB" sz="2000" dirty="0"/>
              <a:t> </a:t>
            </a:r>
            <a:r>
              <a:rPr lang="en-GB" sz="2000" dirty="0" err="1"/>
              <a:t>õpilastelt</a:t>
            </a:r>
            <a:r>
              <a:rPr lang="en-GB" sz="2000" dirty="0"/>
              <a:t>. </a:t>
            </a:r>
            <a:r>
              <a:rPr lang="en-GB" sz="2000" dirty="0" err="1"/>
              <a:t>Küsige</a:t>
            </a:r>
            <a:r>
              <a:rPr lang="en-GB" sz="2000" dirty="0"/>
              <a:t>, kas see, </a:t>
            </a:r>
            <a:r>
              <a:rPr lang="en-GB" sz="2000" dirty="0" err="1"/>
              <a:t>mida</a:t>
            </a:r>
            <a:r>
              <a:rPr lang="en-GB" sz="2000" dirty="0"/>
              <a:t> </a:t>
            </a:r>
            <a:r>
              <a:rPr lang="en-GB" sz="2000" dirty="0" err="1"/>
              <a:t>nad</a:t>
            </a:r>
            <a:r>
              <a:rPr lang="en-GB" sz="2000" dirty="0"/>
              <a:t> </a:t>
            </a:r>
            <a:r>
              <a:rPr lang="en-GB" sz="2000" dirty="0" err="1"/>
              <a:t>näevad</a:t>
            </a:r>
            <a:r>
              <a:rPr lang="en-GB" sz="2000" dirty="0"/>
              <a:t>, </a:t>
            </a:r>
            <a:r>
              <a:rPr lang="en-GB" sz="2000" dirty="0" err="1"/>
              <a:t>töötab</a:t>
            </a:r>
            <a:r>
              <a:rPr lang="en-GB" sz="2000" dirty="0"/>
              <a:t> </a:t>
            </a:r>
            <a:r>
              <a:rPr lang="en-GB" sz="2000" dirty="0" err="1"/>
              <a:t>vastavalt</a:t>
            </a:r>
            <a:r>
              <a:rPr lang="en-GB" sz="2000" dirty="0"/>
              <a:t> </a:t>
            </a:r>
            <a:r>
              <a:rPr lang="en-GB" sz="2000" dirty="0" err="1"/>
              <a:t>teie</a:t>
            </a:r>
            <a:r>
              <a:rPr lang="en-GB" sz="2000" dirty="0"/>
              <a:t> </a:t>
            </a:r>
            <a:r>
              <a:rPr lang="en-GB" sz="2000" dirty="0" err="1"/>
              <a:t>kavatsusele</a:t>
            </a:r>
            <a:r>
              <a:rPr lang="en-GB" sz="2000" dirty="0"/>
              <a:t> </a:t>
            </a:r>
            <a:r>
              <a:rPr lang="en-GB" sz="2000" dirty="0" err="1"/>
              <a:t>ja</a:t>
            </a:r>
            <a:r>
              <a:rPr lang="en-GB" sz="2000" dirty="0"/>
              <a:t> kas see </a:t>
            </a:r>
            <a:r>
              <a:rPr lang="en-GB" sz="2000" dirty="0" err="1"/>
              <a:t>edastab</a:t>
            </a:r>
            <a:r>
              <a:rPr lang="en-GB" sz="2000" dirty="0"/>
              <a:t> </a:t>
            </a:r>
            <a:r>
              <a:rPr lang="en-GB" sz="2000" dirty="0" err="1"/>
              <a:t>sõnumi</a:t>
            </a:r>
            <a:r>
              <a:rPr lang="en-GB" sz="2000" dirty="0"/>
              <a:t>.</a:t>
            </a:r>
          </a:p>
          <a:p>
            <a:pPr marL="0" lvl="0" indent="0" algn="l" rtl="0">
              <a:spcBef>
                <a:spcPts val="1200"/>
              </a:spcBef>
              <a:spcAft>
                <a:spcPts val="0"/>
              </a:spcAft>
              <a:buNone/>
            </a:pPr>
            <a:endParaRPr lang="en-GB" dirty="0"/>
          </a:p>
        </p:txBody>
      </p:sp>
      <p:sp>
        <p:nvSpPr>
          <p:cNvPr id="489" name="Google Shape;489;g36b824e2475_0_290:notes">
            <a:extLst>
              <a:ext uri="{FF2B5EF4-FFF2-40B4-BE49-F238E27FC236}">
                <a16:creationId xmlns:a16="http://schemas.microsoft.com/office/drawing/2014/main" id="{A045DC66-F17C-B7E3-0B9D-D593FE362B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05549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6b824e2475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Clr>
                <a:schemeClr val="dk1"/>
              </a:buClr>
              <a:buSzPts val="1100"/>
              <a:buFont typeface="Arial"/>
              <a:buNone/>
            </a:pPr>
            <a:r>
              <a:rPr lang="en-GB" sz="1200" dirty="0">
                <a:solidFill>
                  <a:schemeClr val="dk1"/>
                </a:solidFill>
                <a:latin typeface="Tahoma"/>
                <a:ea typeface="Tahoma"/>
                <a:cs typeface="Tahoma"/>
                <a:sym typeface="Tahoma"/>
              </a:rPr>
              <a:t>Tere </a:t>
            </a:r>
            <a:r>
              <a:rPr lang="en-GB" sz="1200" dirty="0" err="1">
                <a:solidFill>
                  <a:schemeClr val="dk1"/>
                </a:solidFill>
                <a:latin typeface="Tahoma"/>
                <a:ea typeface="Tahoma"/>
                <a:cs typeface="Tahoma"/>
                <a:sym typeface="Tahoma"/>
              </a:rPr>
              <a:t>klass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Kursuse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viimases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sessioonis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uurime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kuidas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luua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tähenduslikke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digitaalseid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fotolugusid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nende</a:t>
            </a:r>
            <a:r>
              <a:rPr lang="en-GB" sz="1200" dirty="0">
                <a:solidFill>
                  <a:schemeClr val="dk1"/>
                </a:solidFill>
                <a:latin typeface="Tahoma"/>
                <a:ea typeface="Tahoma"/>
                <a:cs typeface="Tahoma"/>
                <a:sym typeface="Tahoma"/>
              </a:rPr>
              <a:t> toot</a:t>
            </a:r>
            <a:endParaRPr dirty="0"/>
          </a:p>
        </p:txBody>
      </p:sp>
      <p:sp>
        <p:nvSpPr>
          <p:cNvPr id="126" name="Google Shape;126;g36b824e2475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a:extLst>
            <a:ext uri="{FF2B5EF4-FFF2-40B4-BE49-F238E27FC236}">
              <a16:creationId xmlns:a16="http://schemas.microsoft.com/office/drawing/2014/main" id="{445DAF40-8711-A942-DECA-45EB727AF802}"/>
            </a:ext>
          </a:extLst>
        </p:cNvPr>
        <p:cNvGrpSpPr/>
        <p:nvPr/>
      </p:nvGrpSpPr>
      <p:grpSpPr>
        <a:xfrm>
          <a:off x="0" y="0"/>
          <a:ext cx="0" cy="0"/>
          <a:chOff x="0" y="0"/>
          <a:chExt cx="0" cy="0"/>
        </a:xfrm>
      </p:grpSpPr>
      <p:sp>
        <p:nvSpPr>
          <p:cNvPr id="399" name="Google Shape;399;g36b824e2475_0_580:notes">
            <a:extLst>
              <a:ext uri="{FF2B5EF4-FFF2-40B4-BE49-F238E27FC236}">
                <a16:creationId xmlns:a16="http://schemas.microsoft.com/office/drawing/2014/main" id="{8C45F267-5DED-D0E3-B487-FE0E304EE0E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2000" dirty="0" err="1"/>
              <a:t>Keskendume</a:t>
            </a:r>
            <a:r>
              <a:rPr lang="en-GB" sz="2000" dirty="0"/>
              <a:t> </a:t>
            </a:r>
            <a:r>
              <a:rPr lang="en-GB" sz="2000" dirty="0" err="1"/>
              <a:t>autoriõigusele</a:t>
            </a:r>
            <a:r>
              <a:rPr lang="en-GB" sz="2000" dirty="0"/>
              <a:t> </a:t>
            </a:r>
            <a:r>
              <a:rPr lang="en-GB" sz="2000" dirty="0" err="1"/>
              <a:t>ja</a:t>
            </a:r>
            <a:r>
              <a:rPr lang="en-GB" sz="2000" dirty="0"/>
              <a:t> </a:t>
            </a:r>
            <a:r>
              <a:rPr lang="en-GB" sz="2000" dirty="0" err="1"/>
              <a:t>privaatsusele</a:t>
            </a:r>
            <a:r>
              <a:rPr lang="en-GB" sz="2000" dirty="0"/>
              <a:t>, </a:t>
            </a:r>
            <a:r>
              <a:rPr lang="en-GB" sz="2000" dirty="0" err="1"/>
              <a:t>sest</a:t>
            </a:r>
            <a:r>
              <a:rPr lang="en-GB" sz="2000" dirty="0"/>
              <a:t> </a:t>
            </a:r>
            <a:r>
              <a:rPr lang="en-GB" sz="2000" dirty="0" err="1"/>
              <a:t>neil</a:t>
            </a:r>
            <a:r>
              <a:rPr lang="en-GB" sz="2000" dirty="0"/>
              <a:t> on </a:t>
            </a:r>
            <a:r>
              <a:rPr lang="en-GB" sz="2000" dirty="0" err="1"/>
              <a:t>tegelikud</a:t>
            </a:r>
            <a:r>
              <a:rPr lang="en-GB" sz="2000" dirty="0"/>
              <a:t> </a:t>
            </a:r>
            <a:r>
              <a:rPr lang="en-GB" sz="2000" dirty="0" err="1"/>
              <a:t>tagajärjed</a:t>
            </a:r>
            <a:r>
              <a:rPr lang="en-GB" sz="2000" dirty="0"/>
              <a:t>.</a:t>
            </a:r>
          </a:p>
          <a:p>
            <a:pPr marL="158750" indent="0">
              <a:buNone/>
            </a:pPr>
            <a:r>
              <a:rPr lang="en-GB" sz="2000" b="1" dirty="0"/>
              <a:t>AUTORIÕIGUS:</a:t>
            </a:r>
            <a:r>
              <a:rPr lang="en-GB" sz="2000" dirty="0"/>
              <a:t> Kui </a:t>
            </a:r>
            <a:r>
              <a:rPr lang="en-GB" sz="2000" dirty="0" err="1"/>
              <a:t>te</a:t>
            </a:r>
            <a:r>
              <a:rPr lang="en-GB" sz="2000" dirty="0"/>
              <a:t> </a:t>
            </a:r>
            <a:r>
              <a:rPr lang="en-GB" sz="2000" dirty="0" err="1"/>
              <a:t>ei</a:t>
            </a:r>
            <a:r>
              <a:rPr lang="en-GB" sz="2000" dirty="0"/>
              <a:t> </a:t>
            </a:r>
            <a:r>
              <a:rPr lang="en-GB" sz="2000" dirty="0" err="1"/>
              <a:t>loonud</a:t>
            </a:r>
            <a:r>
              <a:rPr lang="en-GB" sz="2000" dirty="0"/>
              <a:t> </a:t>
            </a:r>
            <a:r>
              <a:rPr lang="en-GB" sz="2000" dirty="0" err="1"/>
              <a:t>materjali</a:t>
            </a:r>
            <a:r>
              <a:rPr lang="en-GB" sz="2000" dirty="0"/>
              <a:t> </a:t>
            </a:r>
            <a:r>
              <a:rPr lang="en-GB" sz="2000" dirty="0" err="1"/>
              <a:t>ise</a:t>
            </a:r>
            <a:r>
              <a:rPr lang="en-GB" sz="2000" dirty="0"/>
              <a:t> </a:t>
            </a:r>
            <a:r>
              <a:rPr lang="en-GB" sz="2000" dirty="0" err="1"/>
              <a:t>ja</a:t>
            </a:r>
            <a:r>
              <a:rPr lang="en-GB" sz="2000" dirty="0"/>
              <a:t> see </a:t>
            </a:r>
            <a:r>
              <a:rPr lang="en-GB" sz="2000" dirty="0" err="1"/>
              <a:t>ei</a:t>
            </a:r>
            <a:r>
              <a:rPr lang="en-GB" sz="2000" dirty="0"/>
              <a:t> ole </a:t>
            </a:r>
            <a:r>
              <a:rPr lang="en-GB" sz="2000" dirty="0" err="1"/>
              <a:t>avatud</a:t>
            </a:r>
            <a:r>
              <a:rPr lang="en-GB" sz="2000" dirty="0"/>
              <a:t> </a:t>
            </a:r>
            <a:r>
              <a:rPr lang="en-GB" sz="2000" dirty="0" err="1"/>
              <a:t>litsentsiga</a:t>
            </a:r>
            <a:r>
              <a:rPr lang="en-GB" sz="2000" dirty="0"/>
              <a:t>, </a:t>
            </a:r>
            <a:r>
              <a:rPr lang="en-GB" sz="2000" dirty="0" err="1"/>
              <a:t>ei</a:t>
            </a:r>
            <a:r>
              <a:rPr lang="en-GB" sz="2000" dirty="0"/>
              <a:t> </a:t>
            </a:r>
            <a:r>
              <a:rPr lang="en-GB" sz="2000" dirty="0" err="1"/>
              <a:t>saa</a:t>
            </a:r>
            <a:r>
              <a:rPr lang="en-GB" sz="2000" dirty="0"/>
              <a:t> </a:t>
            </a:r>
            <a:r>
              <a:rPr lang="en-GB" sz="2000" dirty="0" err="1"/>
              <a:t>te</a:t>
            </a:r>
            <a:r>
              <a:rPr lang="en-GB" sz="2000" dirty="0"/>
              <a:t> </a:t>
            </a:r>
            <a:r>
              <a:rPr lang="en-GB" sz="2000" dirty="0" err="1"/>
              <a:t>seda</a:t>
            </a:r>
            <a:r>
              <a:rPr lang="en-GB" sz="2000" dirty="0"/>
              <a:t> </a:t>
            </a:r>
            <a:r>
              <a:rPr lang="en-GB" sz="2000" dirty="0" err="1"/>
              <a:t>kasutada</a:t>
            </a:r>
            <a:r>
              <a:rPr lang="en-GB" sz="2000" dirty="0"/>
              <a:t>. </a:t>
            </a:r>
            <a:r>
              <a:rPr lang="en-GB" sz="2000" dirty="0" err="1"/>
              <a:t>Punkt</a:t>
            </a:r>
            <a:r>
              <a:rPr lang="en-GB" sz="2000" dirty="0"/>
              <a:t>. See </a:t>
            </a:r>
            <a:r>
              <a:rPr lang="en-GB" sz="2000" dirty="0" err="1"/>
              <a:t>hõlmab</a:t>
            </a:r>
            <a:r>
              <a:rPr lang="en-GB" sz="2000" dirty="0"/>
              <a:t>:</a:t>
            </a:r>
          </a:p>
          <a:p>
            <a:pPr marL="158750" indent="0">
              <a:buFont typeface="Arial" panose="020B0604020202020204" pitchFamily="34" charset="0"/>
              <a:buNone/>
            </a:pPr>
            <a:r>
              <a:rPr lang="en-GB" sz="2000" dirty="0" err="1"/>
              <a:t>Laulud</a:t>
            </a:r>
            <a:r>
              <a:rPr lang="en-GB" sz="2000" dirty="0"/>
              <a:t> Spotify’s (</a:t>
            </a:r>
            <a:r>
              <a:rPr lang="en-GB" sz="2000" dirty="0" err="1"/>
              <a:t>autoriõigusega</a:t>
            </a:r>
            <a:r>
              <a:rPr lang="en-GB" sz="2000" dirty="0"/>
              <a:t> </a:t>
            </a:r>
            <a:r>
              <a:rPr lang="en-GB" sz="2000" dirty="0" err="1"/>
              <a:t>kaitstud</a:t>
            </a:r>
            <a:r>
              <a:rPr lang="en-GB" sz="2000" dirty="0"/>
              <a:t>)</a:t>
            </a:r>
          </a:p>
          <a:p>
            <a:pPr marL="158750" indent="0">
              <a:buFont typeface="Arial" panose="020B0604020202020204" pitchFamily="34" charset="0"/>
              <a:buNone/>
            </a:pPr>
            <a:r>
              <a:rPr lang="en-GB" sz="2000" dirty="0" err="1"/>
              <a:t>Pildid</a:t>
            </a:r>
            <a:r>
              <a:rPr lang="en-GB" sz="2000" dirty="0"/>
              <a:t> Google </a:t>
            </a:r>
            <a:r>
              <a:rPr lang="en-GB" sz="2000" dirty="0" err="1"/>
              <a:t>Images’ist</a:t>
            </a:r>
            <a:r>
              <a:rPr lang="en-GB" sz="2000" dirty="0"/>
              <a:t> (</a:t>
            </a:r>
            <a:r>
              <a:rPr lang="en-GB" sz="2000" dirty="0" err="1"/>
              <a:t>enamasti</a:t>
            </a:r>
            <a:r>
              <a:rPr lang="en-GB" sz="2000" dirty="0"/>
              <a:t> </a:t>
            </a:r>
            <a:r>
              <a:rPr lang="en-GB" sz="2000" dirty="0" err="1"/>
              <a:t>autoriõigusega</a:t>
            </a:r>
            <a:r>
              <a:rPr lang="en-GB" sz="2000" dirty="0"/>
              <a:t> </a:t>
            </a:r>
            <a:r>
              <a:rPr lang="en-GB" sz="2000" dirty="0" err="1"/>
              <a:t>kaitstud</a:t>
            </a:r>
            <a:r>
              <a:rPr lang="en-GB" sz="2000" dirty="0"/>
              <a:t>)</a:t>
            </a:r>
          </a:p>
          <a:p>
            <a:pPr marL="158750" indent="0">
              <a:buFont typeface="Arial" panose="020B0604020202020204" pitchFamily="34" charset="0"/>
              <a:buNone/>
            </a:pPr>
            <a:r>
              <a:rPr lang="en-GB" sz="2000" dirty="0" err="1"/>
              <a:t>Filmide</a:t>
            </a:r>
            <a:r>
              <a:rPr lang="en-GB" sz="2000" dirty="0"/>
              <a:t> </a:t>
            </a:r>
            <a:r>
              <a:rPr lang="en-GB" sz="2000" dirty="0" err="1"/>
              <a:t>või</a:t>
            </a:r>
            <a:r>
              <a:rPr lang="en-GB" sz="2000" dirty="0"/>
              <a:t> TV-</a:t>
            </a:r>
            <a:r>
              <a:rPr lang="en-GB" sz="2000" dirty="0" err="1"/>
              <a:t>klipid</a:t>
            </a:r>
            <a:r>
              <a:rPr lang="en-GB" sz="2000" dirty="0"/>
              <a:t> (</a:t>
            </a:r>
            <a:r>
              <a:rPr lang="en-GB" sz="2000" dirty="0" err="1"/>
              <a:t>autoriõigusega</a:t>
            </a:r>
            <a:r>
              <a:rPr lang="en-GB" sz="2000" dirty="0"/>
              <a:t> </a:t>
            </a:r>
            <a:r>
              <a:rPr lang="en-GB" sz="2000" dirty="0" err="1"/>
              <a:t>kaitstud</a:t>
            </a:r>
            <a:r>
              <a:rPr lang="en-GB" sz="2000" dirty="0"/>
              <a:t>)</a:t>
            </a:r>
          </a:p>
          <a:p>
            <a:pPr marL="158750" indent="0">
              <a:buFont typeface="Arial" panose="020B0604020202020204" pitchFamily="34" charset="0"/>
              <a:buNone/>
            </a:pPr>
            <a:r>
              <a:rPr lang="en-GB" sz="2000" dirty="0" err="1"/>
              <a:t>Internetist</a:t>
            </a:r>
            <a:r>
              <a:rPr lang="en-GB" sz="2000" dirty="0"/>
              <a:t> </a:t>
            </a:r>
            <a:r>
              <a:rPr lang="en-GB" sz="2000" dirty="0" err="1"/>
              <a:t>leitud</a:t>
            </a:r>
            <a:r>
              <a:rPr lang="en-GB" sz="2000" dirty="0"/>
              <a:t> </a:t>
            </a:r>
            <a:r>
              <a:rPr lang="en-GB" sz="2000" dirty="0" err="1"/>
              <a:t>kunstiteosed</a:t>
            </a:r>
            <a:r>
              <a:rPr lang="en-GB" sz="2000" dirty="0"/>
              <a:t> (</a:t>
            </a:r>
            <a:r>
              <a:rPr lang="en-GB" sz="2000" dirty="0" err="1"/>
              <a:t>enamasti</a:t>
            </a:r>
            <a:r>
              <a:rPr lang="en-GB" sz="2000" dirty="0"/>
              <a:t> </a:t>
            </a:r>
            <a:r>
              <a:rPr lang="en-GB" sz="2000" dirty="0" err="1"/>
              <a:t>autoriõigusega</a:t>
            </a:r>
            <a:r>
              <a:rPr lang="en-GB" sz="2000" dirty="0"/>
              <a:t> </a:t>
            </a:r>
            <a:r>
              <a:rPr lang="en-GB" sz="2000" dirty="0" err="1"/>
              <a:t>kaitstud</a:t>
            </a:r>
            <a:r>
              <a:rPr lang="en-GB" sz="2000" dirty="0"/>
              <a:t>)</a:t>
            </a:r>
          </a:p>
          <a:p>
            <a:pPr marL="158750" indent="0">
              <a:buNone/>
            </a:pPr>
            <a:r>
              <a:rPr lang="en-GB" sz="2000" b="1" dirty="0" err="1"/>
              <a:t>Mida</a:t>
            </a:r>
            <a:r>
              <a:rPr lang="en-GB" sz="2000" b="1" dirty="0"/>
              <a:t> </a:t>
            </a:r>
            <a:r>
              <a:rPr lang="en-GB" sz="2000" b="1" dirty="0" err="1"/>
              <a:t>saab</a:t>
            </a:r>
            <a:r>
              <a:rPr lang="en-GB" sz="2000" b="1" dirty="0"/>
              <a:t> </a:t>
            </a:r>
            <a:r>
              <a:rPr lang="en-GB" sz="2000" b="1" dirty="0" err="1"/>
              <a:t>kasutada</a:t>
            </a:r>
            <a:r>
              <a:rPr lang="en-GB" sz="2000" b="1" dirty="0"/>
              <a:t>?</a:t>
            </a:r>
            <a:endParaRPr lang="en-GB" sz="2000" dirty="0"/>
          </a:p>
          <a:p>
            <a:pPr marL="158750" indent="0">
              <a:buFont typeface="Arial" panose="020B0604020202020204" pitchFamily="34" charset="0"/>
              <a:buNone/>
            </a:pPr>
            <a:r>
              <a:rPr lang="en-GB" sz="2000" dirty="0"/>
              <a:t>Oma </a:t>
            </a:r>
            <a:r>
              <a:rPr lang="en-GB" sz="2000" dirty="0" err="1"/>
              <a:t>fotod</a:t>
            </a:r>
            <a:endParaRPr lang="en-GB" sz="2000" dirty="0"/>
          </a:p>
          <a:p>
            <a:pPr marL="158750" indent="0">
              <a:buFont typeface="Arial" panose="020B0604020202020204" pitchFamily="34" charset="0"/>
              <a:buNone/>
            </a:pPr>
            <a:r>
              <a:rPr lang="en-GB" sz="2000" dirty="0" err="1"/>
              <a:t>Fotod</a:t>
            </a:r>
            <a:r>
              <a:rPr lang="en-GB" sz="2000" dirty="0"/>
              <a:t> </a:t>
            </a:r>
            <a:r>
              <a:rPr lang="en-GB" sz="2000" dirty="0" err="1"/>
              <a:t>Europeana</a:t>
            </a:r>
            <a:r>
              <a:rPr lang="en-GB" sz="2000" dirty="0"/>
              <a:t> </a:t>
            </a:r>
            <a:r>
              <a:rPr lang="en-GB" sz="2000" dirty="0" err="1"/>
              <a:t>või</a:t>
            </a:r>
            <a:r>
              <a:rPr lang="en-GB" sz="2000" dirty="0"/>
              <a:t> Archive.org </a:t>
            </a:r>
            <a:r>
              <a:rPr lang="en-GB" sz="2000" dirty="0" err="1"/>
              <a:t>arhiividest</a:t>
            </a:r>
            <a:r>
              <a:rPr lang="en-GB" sz="2000" dirty="0"/>
              <a:t>, mis on Creative Commons </a:t>
            </a:r>
            <a:r>
              <a:rPr lang="en-GB" sz="2000" dirty="0" err="1"/>
              <a:t>või</a:t>
            </a:r>
            <a:r>
              <a:rPr lang="en-GB" sz="2000" dirty="0"/>
              <a:t> </a:t>
            </a:r>
            <a:r>
              <a:rPr lang="en-GB" sz="2000" dirty="0" err="1"/>
              <a:t>avalikus</a:t>
            </a:r>
            <a:r>
              <a:rPr lang="en-GB" sz="2000" dirty="0"/>
              <a:t> </a:t>
            </a:r>
            <a:r>
              <a:rPr lang="en-GB" sz="2000" dirty="0" err="1"/>
              <a:t>omandis</a:t>
            </a:r>
            <a:endParaRPr lang="en-GB" sz="2000" dirty="0"/>
          </a:p>
          <a:p>
            <a:pPr marL="158750" indent="0">
              <a:buFont typeface="Arial" panose="020B0604020202020204" pitchFamily="34" charset="0"/>
              <a:buNone/>
            </a:pPr>
            <a:r>
              <a:rPr lang="en-GB" sz="2000" dirty="0" err="1"/>
              <a:t>Muusika</a:t>
            </a:r>
            <a:r>
              <a:rPr lang="en-GB" sz="2000" dirty="0"/>
              <a:t> YouTube Audio Library </a:t>
            </a:r>
            <a:r>
              <a:rPr lang="en-GB" sz="2000" dirty="0" err="1"/>
              <a:t>või</a:t>
            </a:r>
            <a:r>
              <a:rPr lang="en-GB" sz="2000" dirty="0"/>
              <a:t> Free Music </a:t>
            </a:r>
            <a:r>
              <a:rPr lang="en-GB" sz="2000" dirty="0" err="1"/>
              <a:t>Archive’ist</a:t>
            </a:r>
            <a:endParaRPr lang="en-GB" sz="2000" dirty="0"/>
          </a:p>
          <a:p>
            <a:pPr marL="158750" indent="0">
              <a:buFont typeface="Arial" panose="020B0604020202020204" pitchFamily="34" charset="0"/>
              <a:buNone/>
            </a:pPr>
            <a:r>
              <a:rPr lang="en-GB" sz="2000" dirty="0" err="1"/>
              <a:t>Valitsuse</a:t>
            </a:r>
            <a:r>
              <a:rPr lang="en-GB" sz="2000" dirty="0"/>
              <a:t> </a:t>
            </a:r>
            <a:r>
              <a:rPr lang="en-GB" sz="2000" dirty="0" err="1"/>
              <a:t>dokumendid</a:t>
            </a:r>
            <a:r>
              <a:rPr lang="en-GB" sz="2000" dirty="0"/>
              <a:t> (</a:t>
            </a:r>
            <a:r>
              <a:rPr lang="en-GB" sz="2000" dirty="0" err="1"/>
              <a:t>enamasti</a:t>
            </a:r>
            <a:r>
              <a:rPr lang="en-GB" sz="2000" dirty="0"/>
              <a:t> </a:t>
            </a:r>
            <a:r>
              <a:rPr lang="en-GB" sz="2000" dirty="0" err="1"/>
              <a:t>avalikus</a:t>
            </a:r>
            <a:r>
              <a:rPr lang="en-GB" sz="2000" dirty="0"/>
              <a:t> </a:t>
            </a:r>
            <a:r>
              <a:rPr lang="en-GB" sz="2000" dirty="0" err="1"/>
              <a:t>omandis</a:t>
            </a:r>
            <a:r>
              <a:rPr lang="en-GB" sz="2000" dirty="0"/>
              <a:t>)</a:t>
            </a:r>
          </a:p>
          <a:p>
            <a:pPr marL="158750" indent="0">
              <a:buNone/>
            </a:pPr>
            <a:r>
              <a:rPr lang="en-GB" sz="2000" dirty="0"/>
              <a:t>Kui </a:t>
            </a:r>
            <a:r>
              <a:rPr lang="en-GB" sz="2000" dirty="0" err="1"/>
              <a:t>kasutate</a:t>
            </a:r>
            <a:r>
              <a:rPr lang="en-GB" sz="2000" dirty="0"/>
              <a:t> </a:t>
            </a:r>
            <a:r>
              <a:rPr lang="en-GB" sz="2000" dirty="0" err="1"/>
              <a:t>avatud</a:t>
            </a:r>
            <a:r>
              <a:rPr lang="en-GB" sz="2000" dirty="0"/>
              <a:t> </a:t>
            </a:r>
            <a:r>
              <a:rPr lang="en-GB" sz="2000" dirty="0" err="1"/>
              <a:t>litsentsiga</a:t>
            </a:r>
            <a:r>
              <a:rPr lang="en-GB" sz="2000" dirty="0"/>
              <a:t> </a:t>
            </a:r>
            <a:r>
              <a:rPr lang="en-GB" sz="2000" dirty="0" err="1"/>
              <a:t>materjali</a:t>
            </a:r>
            <a:r>
              <a:rPr lang="en-GB" sz="2000" dirty="0"/>
              <a:t>, </a:t>
            </a:r>
            <a:r>
              <a:rPr lang="en-GB" sz="2000" dirty="0" err="1"/>
              <a:t>andke</a:t>
            </a:r>
            <a:r>
              <a:rPr lang="en-GB" sz="2000" dirty="0"/>
              <a:t> </a:t>
            </a:r>
            <a:r>
              <a:rPr lang="en-GB" sz="2000" dirty="0" err="1"/>
              <a:t>sellele</a:t>
            </a:r>
            <a:r>
              <a:rPr lang="en-GB" sz="2000" dirty="0"/>
              <a:t> </a:t>
            </a:r>
            <a:r>
              <a:rPr lang="en-GB" sz="2000" b="1" dirty="0" err="1"/>
              <a:t>korrektne</a:t>
            </a:r>
            <a:r>
              <a:rPr lang="en-GB" sz="2000" b="1" dirty="0"/>
              <a:t> </a:t>
            </a:r>
            <a:r>
              <a:rPr lang="en-GB" sz="2000" b="1" dirty="0" err="1"/>
              <a:t>viide</a:t>
            </a:r>
            <a:r>
              <a:rPr lang="en-GB" sz="2000" dirty="0"/>
              <a:t>: </a:t>
            </a:r>
            <a:r>
              <a:rPr lang="en-GB" sz="2000" dirty="0" err="1"/>
              <a:t>loojanimi</a:t>
            </a:r>
            <a:r>
              <a:rPr lang="en-GB" sz="2000" dirty="0"/>
              <a:t>, </a:t>
            </a:r>
            <a:r>
              <a:rPr lang="en-GB" sz="2000" dirty="0" err="1"/>
              <a:t>pealkiri</a:t>
            </a:r>
            <a:r>
              <a:rPr lang="en-GB" sz="2000" dirty="0"/>
              <a:t>, </a:t>
            </a:r>
            <a:r>
              <a:rPr lang="en-GB" sz="2000" dirty="0" err="1"/>
              <a:t>allikas</a:t>
            </a:r>
            <a:r>
              <a:rPr lang="en-GB" sz="2000" dirty="0"/>
              <a:t> </a:t>
            </a:r>
            <a:r>
              <a:rPr lang="en-GB" sz="2000" dirty="0" err="1"/>
              <a:t>ja</a:t>
            </a:r>
            <a:r>
              <a:rPr lang="en-GB" sz="2000" dirty="0"/>
              <a:t> </a:t>
            </a:r>
            <a:r>
              <a:rPr lang="en-GB" sz="2000" dirty="0" err="1"/>
              <a:t>litsentsi</a:t>
            </a:r>
            <a:r>
              <a:rPr lang="en-GB" sz="2000" dirty="0"/>
              <a:t> </a:t>
            </a:r>
            <a:r>
              <a:rPr lang="en-GB" sz="2000" dirty="0" err="1"/>
              <a:t>tüüp</a:t>
            </a:r>
            <a:r>
              <a:rPr lang="en-GB" sz="2000" dirty="0"/>
              <a:t>. See on </a:t>
            </a:r>
            <a:r>
              <a:rPr lang="en-GB" sz="2000" dirty="0" err="1"/>
              <a:t>lugupidav</a:t>
            </a:r>
            <a:r>
              <a:rPr lang="en-GB" sz="2000" dirty="0"/>
              <a:t> </a:t>
            </a:r>
            <a:r>
              <a:rPr lang="en-GB" sz="2000" dirty="0" err="1"/>
              <a:t>ja</a:t>
            </a:r>
            <a:r>
              <a:rPr lang="en-GB" sz="2000" dirty="0"/>
              <a:t> </a:t>
            </a:r>
            <a:r>
              <a:rPr lang="en-GB" sz="2000" dirty="0" err="1"/>
              <a:t>tihti</a:t>
            </a:r>
            <a:r>
              <a:rPr lang="en-GB" sz="2000" dirty="0"/>
              <a:t> </a:t>
            </a:r>
            <a:r>
              <a:rPr lang="en-GB" sz="2000" dirty="0" err="1"/>
              <a:t>seaduslikult</a:t>
            </a:r>
            <a:r>
              <a:rPr lang="en-GB" sz="2000" dirty="0"/>
              <a:t> </a:t>
            </a:r>
            <a:r>
              <a:rPr lang="en-GB" sz="2000" dirty="0" err="1"/>
              <a:t>nõutud</a:t>
            </a:r>
            <a:r>
              <a:rPr lang="en-GB" sz="2000" dirty="0"/>
              <a:t>.</a:t>
            </a:r>
          </a:p>
          <a:p>
            <a:pPr marL="158750" indent="0">
              <a:buNone/>
            </a:pPr>
            <a:r>
              <a:rPr lang="en-GB" sz="2000" b="1" dirty="0"/>
              <a:t>PRIVAATSUS</a:t>
            </a:r>
            <a:r>
              <a:rPr lang="en-GB" sz="2000" dirty="0"/>
              <a:t> </a:t>
            </a:r>
            <a:r>
              <a:rPr lang="en-GB" sz="2000" dirty="0" err="1"/>
              <a:t>puudutab</a:t>
            </a:r>
            <a:r>
              <a:rPr lang="en-GB" sz="2000" dirty="0"/>
              <a:t> </a:t>
            </a:r>
            <a:r>
              <a:rPr lang="en-GB" sz="2000" dirty="0" err="1"/>
              <a:t>inimeste</a:t>
            </a:r>
            <a:r>
              <a:rPr lang="en-GB" sz="2000" dirty="0"/>
              <a:t>, </a:t>
            </a:r>
            <a:r>
              <a:rPr lang="en-GB" sz="2000" dirty="0" err="1"/>
              <a:t>eriti</a:t>
            </a:r>
            <a:r>
              <a:rPr lang="en-GB" sz="2000" dirty="0"/>
              <a:t> </a:t>
            </a:r>
            <a:r>
              <a:rPr lang="en-GB" sz="2000" dirty="0" err="1"/>
              <a:t>haavatavate</a:t>
            </a:r>
            <a:r>
              <a:rPr lang="en-GB" sz="2000" dirty="0"/>
              <a:t> </a:t>
            </a:r>
            <a:r>
              <a:rPr lang="en-GB" sz="2000" dirty="0" err="1"/>
              <a:t>isikute</a:t>
            </a:r>
            <a:r>
              <a:rPr lang="en-GB" sz="2000" dirty="0"/>
              <a:t> </a:t>
            </a:r>
            <a:r>
              <a:rPr lang="en-GB" sz="2000" dirty="0" err="1"/>
              <a:t>kaitsmist</a:t>
            </a:r>
            <a:r>
              <a:rPr lang="en-GB" sz="2000" dirty="0"/>
              <a:t>. </a:t>
            </a:r>
            <a:r>
              <a:rPr lang="en-GB" sz="2000" dirty="0" err="1"/>
              <a:t>Paljudes</a:t>
            </a:r>
            <a:r>
              <a:rPr lang="en-GB" sz="2000" dirty="0"/>
              <a:t> </a:t>
            </a:r>
            <a:r>
              <a:rPr lang="en-GB" sz="2000" dirty="0" err="1"/>
              <a:t>kohtades</a:t>
            </a:r>
            <a:r>
              <a:rPr lang="en-GB" sz="2000" dirty="0"/>
              <a:t> on </a:t>
            </a:r>
            <a:r>
              <a:rPr lang="en-GB" sz="2000" dirty="0" err="1"/>
              <a:t>ebaseaduslik</a:t>
            </a:r>
            <a:r>
              <a:rPr lang="en-GB" sz="2000" dirty="0"/>
              <a:t> </a:t>
            </a:r>
            <a:r>
              <a:rPr lang="en-GB" sz="2000" dirty="0" err="1"/>
              <a:t>avaldada</a:t>
            </a:r>
            <a:r>
              <a:rPr lang="en-GB" sz="2000" dirty="0"/>
              <a:t> </a:t>
            </a:r>
            <a:r>
              <a:rPr lang="en-GB" sz="2000" dirty="0" err="1"/>
              <a:t>laste</a:t>
            </a:r>
            <a:r>
              <a:rPr lang="en-GB" sz="2000" dirty="0"/>
              <a:t> </a:t>
            </a:r>
            <a:r>
              <a:rPr lang="en-GB" sz="2000" dirty="0" err="1"/>
              <a:t>fotosid</a:t>
            </a:r>
            <a:r>
              <a:rPr lang="en-GB" sz="2000" dirty="0"/>
              <a:t> </a:t>
            </a:r>
            <a:r>
              <a:rPr lang="en-GB" sz="2000" dirty="0" err="1"/>
              <a:t>ilma</a:t>
            </a:r>
            <a:r>
              <a:rPr lang="en-GB" sz="2000" dirty="0"/>
              <a:t> </a:t>
            </a:r>
            <a:r>
              <a:rPr lang="en-GB" sz="2000" dirty="0" err="1"/>
              <a:t>vanemate</a:t>
            </a:r>
            <a:r>
              <a:rPr lang="en-GB" sz="2000" dirty="0"/>
              <a:t> </a:t>
            </a:r>
            <a:r>
              <a:rPr lang="en-GB" sz="2000" dirty="0" err="1"/>
              <a:t>nõusolekuta</a:t>
            </a:r>
            <a:r>
              <a:rPr lang="en-GB" sz="2000" dirty="0"/>
              <a:t>. </a:t>
            </a:r>
            <a:r>
              <a:rPr lang="en-GB" sz="2000" dirty="0" err="1"/>
              <a:t>Kuid</a:t>
            </a:r>
            <a:r>
              <a:rPr lang="en-GB" sz="2000" dirty="0"/>
              <a:t> </a:t>
            </a:r>
            <a:r>
              <a:rPr lang="en-GB" sz="2000" dirty="0" err="1"/>
              <a:t>isegi</a:t>
            </a:r>
            <a:r>
              <a:rPr lang="en-GB" sz="2000" dirty="0"/>
              <a:t> </a:t>
            </a:r>
            <a:r>
              <a:rPr lang="en-GB" sz="2000" dirty="0" err="1"/>
              <a:t>kui</a:t>
            </a:r>
            <a:r>
              <a:rPr lang="en-GB" sz="2000" dirty="0"/>
              <a:t> </a:t>
            </a:r>
            <a:r>
              <a:rPr lang="en-GB" sz="2000" dirty="0" err="1"/>
              <a:t>seadus</a:t>
            </a:r>
            <a:r>
              <a:rPr lang="en-GB" sz="2000" dirty="0"/>
              <a:t> </a:t>
            </a:r>
            <a:r>
              <a:rPr lang="en-GB" sz="2000" dirty="0" err="1"/>
              <a:t>lubab</a:t>
            </a:r>
            <a:r>
              <a:rPr lang="en-GB" sz="2000" dirty="0"/>
              <a:t>, kas see on </a:t>
            </a:r>
            <a:r>
              <a:rPr lang="en-GB" sz="2000" dirty="0" err="1"/>
              <a:t>eetiline</a:t>
            </a:r>
            <a:r>
              <a:rPr lang="en-GB" sz="2000" dirty="0"/>
              <a:t>? </a:t>
            </a:r>
            <a:r>
              <a:rPr lang="en-GB" sz="2000" dirty="0" err="1"/>
              <a:t>Mõelge</a:t>
            </a:r>
            <a:r>
              <a:rPr lang="en-GB" sz="2000" dirty="0"/>
              <a:t>:</a:t>
            </a:r>
          </a:p>
          <a:p>
            <a:pPr marL="158750" indent="0">
              <a:buFont typeface="Arial" panose="020B0604020202020204" pitchFamily="34" charset="0"/>
              <a:buNone/>
            </a:pPr>
            <a:r>
              <a:rPr lang="en-GB" sz="2000" dirty="0"/>
              <a:t>Foto </a:t>
            </a:r>
            <a:r>
              <a:rPr lang="en-GB" sz="2000" dirty="0" err="1"/>
              <a:t>õpilasest</a:t>
            </a:r>
            <a:r>
              <a:rPr lang="en-GB" sz="2000" dirty="0"/>
              <a:t>, </a:t>
            </a:r>
            <a:r>
              <a:rPr lang="en-GB" sz="2000" dirty="0" err="1"/>
              <a:t>kes</a:t>
            </a:r>
            <a:r>
              <a:rPr lang="en-GB" sz="2000" dirty="0"/>
              <a:t> </a:t>
            </a:r>
            <a:r>
              <a:rPr lang="en-GB" sz="2000" dirty="0" err="1"/>
              <a:t>klassis</a:t>
            </a:r>
            <a:r>
              <a:rPr lang="en-GB" sz="2000" dirty="0"/>
              <a:t> </a:t>
            </a:r>
            <a:r>
              <a:rPr lang="en-GB" sz="2000" dirty="0" err="1"/>
              <a:t>vaeva</a:t>
            </a:r>
            <a:r>
              <a:rPr lang="en-GB" sz="2000" dirty="0"/>
              <a:t> </a:t>
            </a:r>
            <a:r>
              <a:rPr lang="en-GB" sz="2000" dirty="0" err="1"/>
              <a:t>näeb</a:t>
            </a:r>
            <a:r>
              <a:rPr lang="en-GB" sz="2000" dirty="0"/>
              <a:t> – </a:t>
            </a:r>
            <a:r>
              <a:rPr lang="en-GB" sz="2000" dirty="0" err="1"/>
              <a:t>võib</a:t>
            </a:r>
            <a:r>
              <a:rPr lang="en-GB" sz="2000" dirty="0"/>
              <a:t> </a:t>
            </a:r>
            <a:r>
              <a:rPr lang="en-GB" sz="2000" dirty="0" err="1"/>
              <a:t>häirida</a:t>
            </a:r>
            <a:r>
              <a:rPr lang="en-GB" sz="2000" dirty="0"/>
              <a:t> </a:t>
            </a:r>
            <a:r>
              <a:rPr lang="en-GB" sz="2000" dirty="0" err="1"/>
              <a:t>või</a:t>
            </a:r>
            <a:r>
              <a:rPr lang="en-GB" sz="2000" dirty="0"/>
              <a:t> </a:t>
            </a:r>
            <a:r>
              <a:rPr lang="en-GB" sz="2000" dirty="0" err="1"/>
              <a:t>piinlikkust</a:t>
            </a:r>
            <a:r>
              <a:rPr lang="en-GB" sz="2000" dirty="0"/>
              <a:t> </a:t>
            </a:r>
            <a:r>
              <a:rPr lang="en-GB" sz="2000" dirty="0" err="1"/>
              <a:t>tekitada</a:t>
            </a:r>
            <a:endParaRPr lang="en-GB" sz="2000" dirty="0"/>
          </a:p>
          <a:p>
            <a:pPr marL="158750" indent="0">
              <a:buFont typeface="Arial" panose="020B0604020202020204" pitchFamily="34" charset="0"/>
              <a:buNone/>
            </a:pPr>
            <a:r>
              <a:rPr lang="en-GB" sz="2000" dirty="0"/>
              <a:t>Foto, mis </a:t>
            </a:r>
            <a:r>
              <a:rPr lang="en-GB" sz="2000" dirty="0" err="1"/>
              <a:t>näitab</a:t>
            </a:r>
            <a:r>
              <a:rPr lang="en-GB" sz="2000" dirty="0"/>
              <a:t> </a:t>
            </a:r>
            <a:r>
              <a:rPr lang="en-GB" sz="2000" dirty="0" err="1"/>
              <a:t>kellegi</a:t>
            </a:r>
            <a:r>
              <a:rPr lang="en-GB" sz="2000" dirty="0"/>
              <a:t> </a:t>
            </a:r>
            <a:r>
              <a:rPr lang="en-GB" sz="2000" dirty="0" err="1"/>
              <a:t>koduaadressi</a:t>
            </a:r>
            <a:r>
              <a:rPr lang="en-GB" sz="2000" dirty="0"/>
              <a:t> </a:t>
            </a:r>
            <a:r>
              <a:rPr lang="en-GB" sz="2000" dirty="0" err="1"/>
              <a:t>või</a:t>
            </a:r>
            <a:r>
              <a:rPr lang="en-GB" sz="2000" dirty="0"/>
              <a:t> </a:t>
            </a:r>
            <a:r>
              <a:rPr lang="en-GB" sz="2000" dirty="0" err="1"/>
              <a:t>kooli</a:t>
            </a:r>
            <a:r>
              <a:rPr lang="en-GB" sz="2000" dirty="0"/>
              <a:t> – </a:t>
            </a:r>
            <a:r>
              <a:rPr lang="en-GB" sz="2000" dirty="0" err="1"/>
              <a:t>turvarisk</a:t>
            </a:r>
            <a:endParaRPr lang="en-GB" sz="2000" dirty="0"/>
          </a:p>
          <a:p>
            <a:pPr marL="158750" indent="0">
              <a:buFont typeface="Arial" panose="020B0604020202020204" pitchFamily="34" charset="0"/>
              <a:buNone/>
            </a:pPr>
            <a:r>
              <a:rPr lang="en-GB" sz="2000" dirty="0" err="1"/>
              <a:t>Fotod</a:t>
            </a:r>
            <a:r>
              <a:rPr lang="en-GB" sz="2000" dirty="0"/>
              <a:t> </a:t>
            </a:r>
            <a:r>
              <a:rPr lang="en-GB" sz="2000" dirty="0" err="1"/>
              <a:t>inimestest</a:t>
            </a:r>
            <a:r>
              <a:rPr lang="en-GB" sz="2000" dirty="0"/>
              <a:t> </a:t>
            </a:r>
            <a:r>
              <a:rPr lang="en-GB" sz="2000" dirty="0" err="1"/>
              <a:t>hädas</a:t>
            </a:r>
            <a:r>
              <a:rPr lang="en-GB" sz="2000" dirty="0"/>
              <a:t> – </a:t>
            </a:r>
            <a:r>
              <a:rPr lang="en-GB" sz="2000" dirty="0" err="1"/>
              <a:t>haavatavuse</a:t>
            </a:r>
            <a:r>
              <a:rPr lang="en-GB" sz="2000" dirty="0"/>
              <a:t> </a:t>
            </a:r>
            <a:r>
              <a:rPr lang="en-GB" sz="2000" dirty="0" err="1"/>
              <a:t>ärakasutamine</a:t>
            </a:r>
            <a:endParaRPr lang="en-GB" sz="2000" dirty="0"/>
          </a:p>
          <a:p>
            <a:pPr marL="158750" indent="0">
              <a:buNone/>
            </a:pPr>
            <a:r>
              <a:rPr lang="en-GB" sz="2000" dirty="0" err="1"/>
              <a:t>Üldine</a:t>
            </a:r>
            <a:r>
              <a:rPr lang="en-GB" sz="2000" dirty="0"/>
              <a:t> </a:t>
            </a:r>
            <a:r>
              <a:rPr lang="en-GB" sz="2000" dirty="0" err="1"/>
              <a:t>reegel</a:t>
            </a:r>
            <a:r>
              <a:rPr lang="en-GB" sz="2000" dirty="0"/>
              <a:t>: </a:t>
            </a:r>
            <a:r>
              <a:rPr lang="en-GB" sz="2000" dirty="0" err="1"/>
              <a:t>kui</a:t>
            </a:r>
            <a:r>
              <a:rPr lang="en-GB" sz="2000" dirty="0"/>
              <a:t> </a:t>
            </a:r>
            <a:r>
              <a:rPr lang="en-GB" sz="2000" dirty="0" err="1"/>
              <a:t>fotografeerite</a:t>
            </a:r>
            <a:r>
              <a:rPr lang="en-GB" sz="2000" dirty="0"/>
              <a:t> </a:t>
            </a:r>
            <a:r>
              <a:rPr lang="en-GB" sz="2000" dirty="0" err="1"/>
              <a:t>inimesi</a:t>
            </a:r>
            <a:r>
              <a:rPr lang="en-GB" sz="2000" dirty="0"/>
              <a:t>, </a:t>
            </a:r>
            <a:r>
              <a:rPr lang="en-GB" sz="2000" dirty="0" err="1"/>
              <a:t>rääkige</a:t>
            </a:r>
            <a:r>
              <a:rPr lang="en-GB" sz="2000" dirty="0"/>
              <a:t> </a:t>
            </a:r>
            <a:r>
              <a:rPr lang="en-GB" sz="2000" dirty="0" err="1"/>
              <a:t>neile</a:t>
            </a:r>
            <a:r>
              <a:rPr lang="en-GB" sz="2000" dirty="0"/>
              <a:t>, </a:t>
            </a:r>
            <a:r>
              <a:rPr lang="en-GB" sz="2000" dirty="0" err="1"/>
              <a:t>mida</a:t>
            </a:r>
            <a:r>
              <a:rPr lang="en-GB" sz="2000" dirty="0"/>
              <a:t> </a:t>
            </a:r>
            <a:r>
              <a:rPr lang="en-GB" sz="2000" dirty="0" err="1"/>
              <a:t>loote</a:t>
            </a:r>
            <a:r>
              <a:rPr lang="en-GB" sz="2000" dirty="0"/>
              <a:t> </a:t>
            </a:r>
            <a:r>
              <a:rPr lang="en-GB" sz="2000" dirty="0" err="1"/>
              <a:t>ja</a:t>
            </a:r>
            <a:r>
              <a:rPr lang="en-GB" sz="2000" dirty="0"/>
              <a:t> </a:t>
            </a:r>
            <a:r>
              <a:rPr lang="en-GB" sz="2000" dirty="0" err="1"/>
              <a:t>kuidas</a:t>
            </a:r>
            <a:r>
              <a:rPr lang="en-GB" sz="2000" dirty="0"/>
              <a:t> </a:t>
            </a:r>
            <a:r>
              <a:rPr lang="en-GB" sz="2000" dirty="0" err="1"/>
              <a:t>seda</a:t>
            </a:r>
            <a:r>
              <a:rPr lang="en-GB" sz="2000" dirty="0"/>
              <a:t> </a:t>
            </a:r>
            <a:r>
              <a:rPr lang="en-GB" sz="2000" dirty="0" err="1"/>
              <a:t>jagatakse</a:t>
            </a:r>
            <a:r>
              <a:rPr lang="en-GB" sz="2000" dirty="0"/>
              <a:t>. </a:t>
            </a:r>
            <a:r>
              <a:rPr lang="en-GB" sz="2000" dirty="0" err="1"/>
              <a:t>Näidake</a:t>
            </a:r>
            <a:r>
              <a:rPr lang="en-GB" sz="2000" dirty="0"/>
              <a:t> </a:t>
            </a:r>
            <a:r>
              <a:rPr lang="en-GB" sz="2000" dirty="0" err="1"/>
              <a:t>neile</a:t>
            </a:r>
            <a:r>
              <a:rPr lang="en-GB" sz="2000" dirty="0"/>
              <a:t> </a:t>
            </a:r>
            <a:r>
              <a:rPr lang="en-GB" sz="2000" dirty="0" err="1"/>
              <a:t>fotosid</a:t>
            </a:r>
            <a:r>
              <a:rPr lang="en-GB" sz="2000" dirty="0"/>
              <a:t>. </a:t>
            </a:r>
            <a:r>
              <a:rPr lang="en-GB" sz="2000" dirty="0" err="1"/>
              <a:t>Saage</a:t>
            </a:r>
            <a:r>
              <a:rPr lang="en-GB" sz="2000" dirty="0"/>
              <a:t> </a:t>
            </a:r>
            <a:r>
              <a:rPr lang="en-GB" sz="2000" dirty="0" err="1"/>
              <a:t>nende</a:t>
            </a:r>
            <a:r>
              <a:rPr lang="en-GB" sz="2000" dirty="0"/>
              <a:t> </a:t>
            </a:r>
            <a:r>
              <a:rPr lang="en-GB" sz="2000" dirty="0" err="1"/>
              <a:t>luba</a:t>
            </a:r>
            <a:r>
              <a:rPr lang="en-GB" sz="2000" dirty="0"/>
              <a:t>. See on </a:t>
            </a:r>
            <a:r>
              <a:rPr lang="en-GB" sz="2000" dirty="0" err="1"/>
              <a:t>põhiline</a:t>
            </a:r>
            <a:r>
              <a:rPr lang="en-GB" sz="2000" dirty="0"/>
              <a:t> </a:t>
            </a:r>
            <a:r>
              <a:rPr lang="en-GB" sz="2000" dirty="0" err="1"/>
              <a:t>inimlik</a:t>
            </a:r>
            <a:r>
              <a:rPr lang="en-GB" sz="2000" dirty="0"/>
              <a:t> </a:t>
            </a:r>
            <a:r>
              <a:rPr lang="en-GB" sz="2000" dirty="0" err="1"/>
              <a:t>austus</a:t>
            </a:r>
            <a:r>
              <a:rPr lang="en-GB" sz="2000" dirty="0"/>
              <a:t>.</a:t>
            </a:r>
            <a:endParaRPr lang="fa-IR" sz="2000" dirty="0"/>
          </a:p>
          <a:p>
            <a:pPr marL="158750" indent="0">
              <a:buNone/>
            </a:pPr>
            <a:endParaRPr lang="en-GB" sz="2000" dirty="0"/>
          </a:p>
          <a:p>
            <a:pPr marL="158750" indent="0">
              <a:buNone/>
            </a:pPr>
            <a:r>
              <a:rPr lang="en-GB" sz="2000" b="1" dirty="0"/>
              <a:t>JA MÄRKIGE MEELDE:</a:t>
            </a:r>
            <a:r>
              <a:rPr lang="en-GB" sz="2000" dirty="0"/>
              <a:t> Kui </a:t>
            </a:r>
            <a:r>
              <a:rPr lang="en-GB" sz="2000" dirty="0" err="1"/>
              <a:t>postitate</a:t>
            </a:r>
            <a:r>
              <a:rPr lang="en-GB" sz="2000" dirty="0"/>
              <a:t> </a:t>
            </a:r>
            <a:r>
              <a:rPr lang="en-GB" sz="2000" dirty="0" err="1"/>
              <a:t>midagi</a:t>
            </a:r>
            <a:r>
              <a:rPr lang="en-GB" sz="2000" dirty="0"/>
              <a:t> </a:t>
            </a:r>
            <a:r>
              <a:rPr lang="en-GB" sz="2000" dirty="0" err="1"/>
              <a:t>veebis</a:t>
            </a:r>
            <a:r>
              <a:rPr lang="en-GB" sz="2000" dirty="0"/>
              <a:t>, </a:t>
            </a:r>
            <a:r>
              <a:rPr lang="en-GB" sz="2000" dirty="0" err="1"/>
              <a:t>kaotate</a:t>
            </a:r>
            <a:r>
              <a:rPr lang="en-GB" sz="2000" dirty="0"/>
              <a:t> </a:t>
            </a:r>
            <a:r>
              <a:rPr lang="en-GB" sz="2000" dirty="0" err="1"/>
              <a:t>kontrolli</a:t>
            </a:r>
            <a:r>
              <a:rPr lang="en-GB" sz="2000" dirty="0"/>
              <a:t>. </a:t>
            </a:r>
            <a:r>
              <a:rPr lang="en-GB" sz="2000" dirty="0" err="1"/>
              <a:t>Isegi</a:t>
            </a:r>
            <a:r>
              <a:rPr lang="en-GB" sz="2000" dirty="0"/>
              <a:t> </a:t>
            </a:r>
            <a:r>
              <a:rPr lang="en-GB" sz="2000" dirty="0" err="1"/>
              <a:t>privaatsusseaded</a:t>
            </a:r>
            <a:r>
              <a:rPr lang="en-GB" sz="2000" dirty="0"/>
              <a:t> </a:t>
            </a:r>
            <a:r>
              <a:rPr lang="en-GB" sz="2000" dirty="0" err="1"/>
              <a:t>ei</a:t>
            </a:r>
            <a:r>
              <a:rPr lang="en-GB" sz="2000" dirty="0"/>
              <a:t> </a:t>
            </a:r>
            <a:r>
              <a:rPr lang="en-GB" sz="2000" dirty="0" err="1"/>
              <a:t>takista</a:t>
            </a:r>
            <a:r>
              <a:rPr lang="en-GB" sz="2000" dirty="0"/>
              <a:t> </a:t>
            </a:r>
            <a:r>
              <a:rPr lang="en-GB" sz="2000" dirty="0" err="1"/>
              <a:t>teisi</a:t>
            </a:r>
            <a:r>
              <a:rPr lang="en-GB" sz="2000" dirty="0"/>
              <a:t> </a:t>
            </a:r>
            <a:r>
              <a:rPr lang="en-GB" sz="2000" dirty="0" err="1"/>
              <a:t>ekraanipilte</a:t>
            </a:r>
            <a:r>
              <a:rPr lang="en-GB" sz="2000" dirty="0"/>
              <a:t> </a:t>
            </a:r>
            <a:r>
              <a:rPr lang="en-GB" sz="2000" dirty="0" err="1"/>
              <a:t>tegemast</a:t>
            </a:r>
            <a:r>
              <a:rPr lang="en-GB" sz="2000" dirty="0"/>
              <a:t> </a:t>
            </a:r>
            <a:r>
              <a:rPr lang="en-GB" sz="2000" dirty="0" err="1"/>
              <a:t>ja</a:t>
            </a:r>
            <a:r>
              <a:rPr lang="en-GB" sz="2000" dirty="0"/>
              <a:t> </a:t>
            </a:r>
            <a:r>
              <a:rPr lang="en-GB" sz="2000" dirty="0" err="1"/>
              <a:t>jagamast</a:t>
            </a:r>
            <a:r>
              <a:rPr lang="en-GB" sz="2000" dirty="0"/>
              <a:t>. Kui see on </a:t>
            </a:r>
            <a:r>
              <a:rPr lang="en-GB" sz="2000" dirty="0" err="1"/>
              <a:t>internetis</a:t>
            </a:r>
            <a:r>
              <a:rPr lang="en-GB" sz="2000" dirty="0"/>
              <a:t>, </a:t>
            </a:r>
            <a:r>
              <a:rPr lang="en-GB" sz="2000" dirty="0" err="1"/>
              <a:t>jääb</a:t>
            </a:r>
            <a:r>
              <a:rPr lang="en-GB" sz="2000" dirty="0"/>
              <a:t> see </a:t>
            </a:r>
            <a:r>
              <a:rPr lang="en-GB" sz="2000" dirty="0" err="1"/>
              <a:t>püsima</a:t>
            </a:r>
            <a:r>
              <a:rPr lang="en-GB" sz="2000" dirty="0"/>
              <a:t>. </a:t>
            </a:r>
            <a:r>
              <a:rPr lang="en-GB" sz="2000" dirty="0" err="1"/>
              <a:t>Mõelge</a:t>
            </a:r>
            <a:r>
              <a:rPr lang="en-GB" sz="2000" dirty="0"/>
              <a:t> </a:t>
            </a:r>
            <a:r>
              <a:rPr lang="en-GB" sz="2000" dirty="0" err="1"/>
              <a:t>enne</a:t>
            </a:r>
            <a:r>
              <a:rPr lang="en-GB" sz="2000" dirty="0"/>
              <a:t> </a:t>
            </a:r>
            <a:r>
              <a:rPr lang="en-GB" sz="2000" dirty="0" err="1"/>
              <a:t>postitamist</a:t>
            </a:r>
            <a:r>
              <a:rPr lang="en-GB" sz="2000" dirty="0"/>
              <a:t>.</a:t>
            </a:r>
          </a:p>
          <a:p>
            <a:pPr marL="0" lvl="0" indent="0" algn="l" rtl="0">
              <a:spcBef>
                <a:spcPts val="0"/>
              </a:spcBef>
              <a:spcAft>
                <a:spcPts val="0"/>
              </a:spcAft>
              <a:buNone/>
            </a:pPr>
            <a:endParaRPr lang="en-US"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1200"/>
              </a:spcBef>
              <a:spcAft>
                <a:spcPts val="0"/>
              </a:spcAft>
              <a:buNone/>
            </a:pPr>
            <a:endParaRPr sz="1200" dirty="0">
              <a:solidFill>
                <a:schemeClr val="dk1"/>
              </a:solidFill>
              <a:latin typeface="Tahoma"/>
              <a:ea typeface="Tahoma"/>
              <a:cs typeface="Tahoma"/>
              <a:sym typeface="Tahoma"/>
            </a:endParaRPr>
          </a:p>
        </p:txBody>
      </p:sp>
      <p:sp>
        <p:nvSpPr>
          <p:cNvPr id="400" name="Google Shape;400;g36b824e2475_0_580:notes">
            <a:extLst>
              <a:ext uri="{FF2B5EF4-FFF2-40B4-BE49-F238E27FC236}">
                <a16:creationId xmlns:a16="http://schemas.microsoft.com/office/drawing/2014/main" id="{2541F81D-DB02-6ED0-00E6-0211AF9C92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6077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6b824e2475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2000" dirty="0"/>
              <a:t>NÕUSOLEK on </a:t>
            </a:r>
            <a:r>
              <a:rPr lang="en-GB" sz="2000" dirty="0" err="1"/>
              <a:t>eetilises</a:t>
            </a:r>
            <a:r>
              <a:rPr lang="en-GB" sz="2000" dirty="0"/>
              <a:t> </a:t>
            </a:r>
            <a:r>
              <a:rPr lang="en-GB" sz="2000" dirty="0" err="1"/>
              <a:t>jutustamises</a:t>
            </a:r>
            <a:r>
              <a:rPr lang="en-GB" sz="2000" dirty="0"/>
              <a:t> </a:t>
            </a:r>
            <a:r>
              <a:rPr lang="en-GB" sz="2000" dirty="0" err="1"/>
              <a:t>oluline</a:t>
            </a:r>
            <a:r>
              <a:rPr lang="en-GB" sz="2000" dirty="0"/>
              <a:t> – see </a:t>
            </a:r>
            <a:r>
              <a:rPr lang="en-GB" sz="2000" dirty="0" err="1"/>
              <a:t>loob</a:t>
            </a:r>
            <a:r>
              <a:rPr lang="en-GB" sz="2000" dirty="0"/>
              <a:t> </a:t>
            </a:r>
            <a:r>
              <a:rPr lang="en-GB" sz="2000" dirty="0" err="1"/>
              <a:t>usaldust</a:t>
            </a:r>
            <a:r>
              <a:rPr lang="en-GB" sz="2000" dirty="0"/>
              <a:t>, </a:t>
            </a:r>
            <a:r>
              <a:rPr lang="en-GB" sz="2000" dirty="0" err="1"/>
              <a:t>tagab</a:t>
            </a:r>
            <a:r>
              <a:rPr lang="en-GB" sz="2000" dirty="0"/>
              <a:t> </a:t>
            </a:r>
            <a:r>
              <a:rPr lang="en-GB" sz="2000" dirty="0" err="1"/>
              <a:t>õiglase</a:t>
            </a:r>
            <a:r>
              <a:rPr lang="en-GB" sz="2000" dirty="0"/>
              <a:t> </a:t>
            </a:r>
            <a:r>
              <a:rPr lang="en-GB" sz="2000" dirty="0" err="1"/>
              <a:t>kasutuse</a:t>
            </a:r>
            <a:r>
              <a:rPr lang="en-GB" sz="2000" dirty="0"/>
              <a:t> </a:t>
            </a:r>
            <a:r>
              <a:rPr lang="en-GB" sz="2000" dirty="0" err="1"/>
              <a:t>ja</a:t>
            </a:r>
            <a:r>
              <a:rPr lang="en-GB" sz="2000" dirty="0"/>
              <a:t> </a:t>
            </a:r>
            <a:r>
              <a:rPr lang="en-GB" sz="2000" dirty="0" err="1"/>
              <a:t>lisab</a:t>
            </a:r>
            <a:r>
              <a:rPr lang="en-GB" sz="2000" dirty="0"/>
              <a:t> </a:t>
            </a:r>
            <a:r>
              <a:rPr lang="en-GB" sz="2000" dirty="0" err="1"/>
              <a:t>loomeprotsessile</a:t>
            </a:r>
            <a:r>
              <a:rPr lang="en-GB" sz="2000" dirty="0"/>
              <a:t> </a:t>
            </a:r>
            <a:r>
              <a:rPr lang="en-GB" sz="2000" dirty="0" err="1"/>
              <a:t>humanistliku</a:t>
            </a:r>
            <a:r>
              <a:rPr lang="en-GB" sz="2000" dirty="0"/>
              <a:t> </a:t>
            </a:r>
            <a:r>
              <a:rPr lang="en-GB" sz="2000" dirty="0" err="1"/>
              <a:t>väärtuse</a:t>
            </a:r>
            <a:r>
              <a:rPr lang="en-GB" sz="2000" dirty="0"/>
              <a:t>. </a:t>
            </a:r>
            <a:r>
              <a:rPr lang="en-GB" sz="2000" dirty="0" err="1"/>
              <a:t>Praktikas</a:t>
            </a:r>
            <a:r>
              <a:rPr lang="en-GB" sz="2000" dirty="0"/>
              <a:t> </a:t>
            </a:r>
            <a:r>
              <a:rPr lang="en-GB" sz="2000" dirty="0" err="1"/>
              <a:t>tähendab</a:t>
            </a:r>
            <a:r>
              <a:rPr lang="en-GB" sz="2000" dirty="0"/>
              <a:t> </a:t>
            </a:r>
            <a:r>
              <a:rPr lang="en-GB" sz="2000" dirty="0" err="1"/>
              <a:t>nõusolek</a:t>
            </a:r>
            <a:r>
              <a:rPr lang="en-GB" sz="2000" dirty="0"/>
              <a:t> (</a:t>
            </a:r>
            <a:r>
              <a:rPr lang="en-GB" sz="2000" dirty="0" err="1"/>
              <a:t>kirjaliku</a:t>
            </a:r>
            <a:r>
              <a:rPr lang="en-GB" sz="2000" dirty="0"/>
              <a:t>) loa </a:t>
            </a:r>
            <a:r>
              <a:rPr lang="en-GB" sz="2000" dirty="0" err="1"/>
              <a:t>saamist</a:t>
            </a:r>
            <a:r>
              <a:rPr lang="en-GB" sz="2000" dirty="0"/>
              <a:t> </a:t>
            </a:r>
            <a:r>
              <a:rPr lang="en-GB" sz="2000" dirty="0" err="1"/>
              <a:t>inimestelt</a:t>
            </a:r>
            <a:r>
              <a:rPr lang="en-GB" sz="2000" dirty="0"/>
              <a:t> </a:t>
            </a:r>
            <a:r>
              <a:rPr lang="en-GB" sz="2000" dirty="0" err="1"/>
              <a:t>enne</a:t>
            </a:r>
            <a:r>
              <a:rPr lang="en-GB" sz="2000" dirty="0"/>
              <a:t> </a:t>
            </a:r>
            <a:r>
              <a:rPr lang="en-GB" sz="2000" dirty="0" err="1"/>
              <a:t>nende</a:t>
            </a:r>
            <a:r>
              <a:rPr lang="en-GB" sz="2000" dirty="0"/>
              <a:t> </a:t>
            </a:r>
            <a:r>
              <a:rPr lang="en-GB" sz="2000" dirty="0" err="1"/>
              <a:t>fotografeerimist</a:t>
            </a:r>
            <a:r>
              <a:rPr lang="en-GB" sz="2000" dirty="0"/>
              <a:t> </a:t>
            </a:r>
            <a:r>
              <a:rPr lang="en-GB" sz="2000" dirty="0" err="1"/>
              <a:t>või</a:t>
            </a:r>
            <a:r>
              <a:rPr lang="en-GB" sz="2000" dirty="0"/>
              <a:t> </a:t>
            </a:r>
            <a:r>
              <a:rPr lang="en-GB" sz="2000" dirty="0" err="1"/>
              <a:t>piltide</a:t>
            </a:r>
            <a:r>
              <a:rPr lang="en-GB" sz="2000" dirty="0"/>
              <a:t> </a:t>
            </a:r>
            <a:r>
              <a:rPr lang="en-GB" sz="2000" dirty="0" err="1"/>
              <a:t>avalikku</a:t>
            </a:r>
            <a:r>
              <a:rPr lang="en-GB" sz="2000" dirty="0"/>
              <a:t> </a:t>
            </a:r>
            <a:r>
              <a:rPr lang="en-GB" sz="2000" dirty="0" err="1"/>
              <a:t>jagamist</a:t>
            </a:r>
            <a:r>
              <a:rPr lang="en-GB" sz="2000" dirty="0"/>
              <a:t>. See </a:t>
            </a:r>
            <a:r>
              <a:rPr lang="en-GB" sz="2000" dirty="0" err="1"/>
              <a:t>põhimõte</a:t>
            </a:r>
            <a:r>
              <a:rPr lang="en-GB" sz="2000" dirty="0"/>
              <a:t> </a:t>
            </a:r>
            <a:r>
              <a:rPr lang="en-GB" sz="2000" dirty="0" err="1"/>
              <a:t>kehtib</a:t>
            </a:r>
            <a:r>
              <a:rPr lang="en-GB" sz="2000" dirty="0"/>
              <a:t> ka </a:t>
            </a:r>
            <a:r>
              <a:rPr lang="en-GB" sz="2000" dirty="0" err="1"/>
              <a:t>teiste</a:t>
            </a:r>
            <a:r>
              <a:rPr lang="en-GB" sz="2000" dirty="0"/>
              <a:t> </a:t>
            </a:r>
            <a:r>
              <a:rPr lang="en-GB" sz="2000" dirty="0" err="1"/>
              <a:t>lugude</a:t>
            </a:r>
            <a:r>
              <a:rPr lang="en-GB" sz="2000" dirty="0"/>
              <a:t> </a:t>
            </a:r>
            <a:r>
              <a:rPr lang="en-GB" sz="2000" dirty="0" err="1"/>
              <a:t>puhul</a:t>
            </a:r>
            <a:r>
              <a:rPr lang="en-GB" sz="2000" dirty="0"/>
              <a:t> – </a:t>
            </a:r>
            <a:r>
              <a:rPr lang="en-GB" sz="2000" dirty="0" err="1"/>
              <a:t>kui</a:t>
            </a:r>
            <a:r>
              <a:rPr lang="en-GB" sz="2000" dirty="0"/>
              <a:t> </a:t>
            </a:r>
            <a:r>
              <a:rPr lang="en-GB" sz="2000" dirty="0" err="1"/>
              <a:t>keegi</a:t>
            </a:r>
            <a:r>
              <a:rPr lang="en-GB" sz="2000" dirty="0"/>
              <a:t> </a:t>
            </a:r>
            <a:r>
              <a:rPr lang="en-GB" sz="2000" dirty="0" err="1"/>
              <a:t>ei</a:t>
            </a:r>
            <a:r>
              <a:rPr lang="en-GB" sz="2000" dirty="0"/>
              <a:t> </a:t>
            </a:r>
            <a:r>
              <a:rPr lang="en-GB" sz="2000" dirty="0" err="1"/>
              <a:t>soovi</a:t>
            </a:r>
            <a:r>
              <a:rPr lang="en-GB" sz="2000" dirty="0"/>
              <a:t>, et </a:t>
            </a:r>
            <a:r>
              <a:rPr lang="en-GB" sz="2000" dirty="0" err="1"/>
              <a:t>nende</a:t>
            </a:r>
            <a:r>
              <a:rPr lang="en-GB" sz="2000" dirty="0"/>
              <a:t> </a:t>
            </a:r>
            <a:r>
              <a:rPr lang="en-GB" sz="2000" dirty="0" err="1"/>
              <a:t>lugu</a:t>
            </a:r>
            <a:r>
              <a:rPr lang="en-GB" sz="2000" dirty="0"/>
              <a:t> </a:t>
            </a:r>
            <a:r>
              <a:rPr lang="en-GB" sz="2000" dirty="0" err="1"/>
              <a:t>avaldatakse</a:t>
            </a:r>
            <a:r>
              <a:rPr lang="en-GB" sz="2000" dirty="0"/>
              <a:t>, </a:t>
            </a:r>
            <a:r>
              <a:rPr lang="en-GB" sz="2000" dirty="0" err="1"/>
              <a:t>ei</a:t>
            </a:r>
            <a:r>
              <a:rPr lang="en-GB" sz="2000" dirty="0"/>
              <a:t> </a:t>
            </a:r>
            <a:r>
              <a:rPr lang="en-GB" sz="2000" dirty="0" err="1"/>
              <a:t>tohiks</a:t>
            </a:r>
            <a:r>
              <a:rPr lang="en-GB" sz="2000" dirty="0"/>
              <a:t> </a:t>
            </a:r>
            <a:r>
              <a:rPr lang="en-GB" sz="2000" dirty="0" err="1"/>
              <a:t>seda</a:t>
            </a:r>
            <a:r>
              <a:rPr lang="en-GB" sz="2000" dirty="0"/>
              <a:t> </a:t>
            </a:r>
            <a:r>
              <a:rPr lang="en-GB" sz="2000" dirty="0" err="1"/>
              <a:t>teha</a:t>
            </a:r>
            <a:r>
              <a:rPr lang="en-GB" sz="2000" dirty="0"/>
              <a:t>.</a:t>
            </a:r>
          </a:p>
          <a:p>
            <a:pPr marL="158750" indent="0">
              <a:buNone/>
            </a:pPr>
            <a:r>
              <a:rPr lang="en-GB" sz="2000" dirty="0"/>
              <a:t>Ei </a:t>
            </a:r>
            <a:r>
              <a:rPr lang="en-GB" sz="2000" dirty="0" err="1"/>
              <a:t>piisa</a:t>
            </a:r>
            <a:r>
              <a:rPr lang="en-GB" sz="2000" dirty="0"/>
              <a:t> </a:t>
            </a:r>
            <a:r>
              <a:rPr lang="en-GB" sz="2000" dirty="0" err="1"/>
              <a:t>lihtsalt</a:t>
            </a:r>
            <a:r>
              <a:rPr lang="en-GB" sz="2000" dirty="0"/>
              <a:t> </a:t>
            </a:r>
            <a:r>
              <a:rPr lang="en-GB" sz="2000" dirty="0" err="1"/>
              <a:t>ütlemisest</a:t>
            </a:r>
            <a:r>
              <a:rPr lang="en-GB" sz="2000" dirty="0"/>
              <a:t> „Ma teen </a:t>
            </a:r>
            <a:r>
              <a:rPr lang="en-GB" sz="2000" dirty="0" err="1"/>
              <a:t>fotosid</a:t>
            </a:r>
            <a:r>
              <a:rPr lang="en-GB" sz="2000" dirty="0"/>
              <a:t>.“ </a:t>
            </a:r>
            <a:r>
              <a:rPr lang="en-GB" sz="2000" dirty="0" err="1"/>
              <a:t>Selgitage</a:t>
            </a:r>
            <a:r>
              <a:rPr lang="en-GB" sz="2000" dirty="0"/>
              <a:t> </a:t>
            </a:r>
            <a:r>
              <a:rPr lang="en-GB" sz="2000" dirty="0" err="1"/>
              <a:t>alati</a:t>
            </a:r>
            <a:r>
              <a:rPr lang="en-GB" sz="2000" dirty="0"/>
              <a:t>: „Ma loon </a:t>
            </a:r>
            <a:r>
              <a:rPr lang="en-GB" sz="2000" dirty="0" err="1"/>
              <a:t>fotoloo</a:t>
            </a:r>
            <a:r>
              <a:rPr lang="en-GB" sz="2000" dirty="0"/>
              <a:t> </a:t>
            </a:r>
            <a:r>
              <a:rPr lang="en-GB" sz="2000" dirty="0" err="1"/>
              <a:t>koolielust</a:t>
            </a:r>
            <a:r>
              <a:rPr lang="en-GB" sz="2000" dirty="0"/>
              <a:t>, mis </a:t>
            </a:r>
            <a:r>
              <a:rPr lang="en-GB" sz="2000" dirty="0" err="1"/>
              <a:t>avaldatakse</a:t>
            </a:r>
            <a:r>
              <a:rPr lang="en-GB" sz="2000" dirty="0"/>
              <a:t> </a:t>
            </a:r>
            <a:r>
              <a:rPr lang="en-GB" sz="2000" dirty="0" err="1"/>
              <a:t>kooli</a:t>
            </a:r>
            <a:r>
              <a:rPr lang="en-GB" sz="2000" dirty="0"/>
              <a:t> </a:t>
            </a:r>
            <a:r>
              <a:rPr lang="en-GB" sz="2000" dirty="0" err="1"/>
              <a:t>veebilehel</a:t>
            </a:r>
            <a:r>
              <a:rPr lang="en-GB" sz="2000" dirty="0"/>
              <a:t> </a:t>
            </a:r>
            <a:r>
              <a:rPr lang="en-GB" sz="2000" dirty="0" err="1"/>
              <a:t>ja</a:t>
            </a:r>
            <a:r>
              <a:rPr lang="en-GB" sz="2000" dirty="0"/>
              <a:t> </a:t>
            </a:r>
            <a:r>
              <a:rPr lang="en-GB" sz="2000" dirty="0" err="1"/>
              <a:t>sotsiaalmeedias</a:t>
            </a:r>
            <a:r>
              <a:rPr lang="en-GB" sz="2000" dirty="0"/>
              <a:t>. Kas </a:t>
            </a:r>
            <a:r>
              <a:rPr lang="en-GB" sz="2000" dirty="0" err="1"/>
              <a:t>tohib</a:t>
            </a:r>
            <a:r>
              <a:rPr lang="en-GB" sz="2000" dirty="0"/>
              <a:t>, et </a:t>
            </a:r>
            <a:r>
              <a:rPr lang="en-GB" sz="2000" dirty="0" err="1"/>
              <a:t>olete</a:t>
            </a:r>
            <a:r>
              <a:rPr lang="en-GB" sz="2000" dirty="0"/>
              <a:t> </a:t>
            </a:r>
            <a:r>
              <a:rPr lang="en-GB" sz="2000" dirty="0" err="1"/>
              <a:t>sellel</a:t>
            </a:r>
            <a:r>
              <a:rPr lang="en-GB" sz="2000" dirty="0"/>
              <a:t>?“ See on </a:t>
            </a:r>
            <a:r>
              <a:rPr lang="en-GB" sz="2000" dirty="0" err="1"/>
              <a:t>teadlik</a:t>
            </a:r>
            <a:r>
              <a:rPr lang="en-GB" sz="2000" dirty="0"/>
              <a:t> </a:t>
            </a:r>
            <a:r>
              <a:rPr lang="en-GB" sz="2000" dirty="0" err="1"/>
              <a:t>nõusolek</a:t>
            </a:r>
            <a:r>
              <a:rPr lang="en-GB" sz="2000" dirty="0"/>
              <a:t>. </a:t>
            </a:r>
            <a:r>
              <a:rPr lang="en-GB" sz="2000" dirty="0" err="1"/>
              <a:t>Näidake</a:t>
            </a:r>
            <a:r>
              <a:rPr lang="en-GB" sz="2000" dirty="0"/>
              <a:t> </a:t>
            </a:r>
            <a:r>
              <a:rPr lang="en-GB" sz="2000" dirty="0" err="1"/>
              <a:t>inimestele</a:t>
            </a:r>
            <a:r>
              <a:rPr lang="en-GB" sz="2000" dirty="0"/>
              <a:t> </a:t>
            </a:r>
            <a:r>
              <a:rPr lang="en-GB" sz="2000" dirty="0" err="1"/>
              <a:t>fotosid</a:t>
            </a:r>
            <a:r>
              <a:rPr lang="en-GB" sz="2000" dirty="0"/>
              <a:t> </a:t>
            </a:r>
            <a:r>
              <a:rPr lang="en-GB" sz="2000" dirty="0" err="1"/>
              <a:t>enne</a:t>
            </a:r>
            <a:r>
              <a:rPr lang="en-GB" sz="2000" dirty="0"/>
              <a:t> </a:t>
            </a:r>
            <a:r>
              <a:rPr lang="en-GB" sz="2000" dirty="0" err="1"/>
              <a:t>avaldamist</a:t>
            </a:r>
            <a:r>
              <a:rPr lang="en-GB" sz="2000" dirty="0"/>
              <a:t>. </a:t>
            </a:r>
            <a:r>
              <a:rPr lang="en-GB" sz="2000" dirty="0" err="1"/>
              <a:t>Nad</a:t>
            </a:r>
            <a:r>
              <a:rPr lang="en-GB" sz="2000" dirty="0"/>
              <a:t> </a:t>
            </a:r>
            <a:r>
              <a:rPr lang="en-GB" sz="2000" dirty="0" err="1"/>
              <a:t>võivad</a:t>
            </a:r>
            <a:r>
              <a:rPr lang="en-GB" sz="2000" dirty="0"/>
              <a:t> </a:t>
            </a:r>
            <a:r>
              <a:rPr lang="en-GB" sz="2000" dirty="0" err="1"/>
              <a:t>öelda</a:t>
            </a:r>
            <a:r>
              <a:rPr lang="en-GB" sz="2000" dirty="0"/>
              <a:t>: „</a:t>
            </a:r>
            <a:r>
              <a:rPr lang="en-GB" sz="2000" dirty="0" err="1"/>
              <a:t>Mulle</a:t>
            </a:r>
            <a:r>
              <a:rPr lang="en-GB" sz="2000" dirty="0"/>
              <a:t> </a:t>
            </a:r>
            <a:r>
              <a:rPr lang="en-GB" sz="2000" dirty="0" err="1"/>
              <a:t>meeldib</a:t>
            </a:r>
            <a:r>
              <a:rPr lang="en-GB" sz="2000" dirty="0"/>
              <a:t> see, aga </a:t>
            </a:r>
            <a:r>
              <a:rPr lang="en-GB" sz="2000" dirty="0" err="1"/>
              <a:t>palun</a:t>
            </a:r>
            <a:r>
              <a:rPr lang="en-GB" sz="2000" dirty="0"/>
              <a:t> </a:t>
            </a:r>
            <a:r>
              <a:rPr lang="en-GB" sz="2000" dirty="0" err="1"/>
              <a:t>ära</a:t>
            </a:r>
            <a:r>
              <a:rPr lang="en-GB" sz="2000" dirty="0"/>
              <a:t> </a:t>
            </a:r>
            <a:r>
              <a:rPr lang="en-GB" sz="2000" dirty="0" err="1"/>
              <a:t>kasuta</a:t>
            </a:r>
            <a:r>
              <a:rPr lang="en-GB" sz="2000" dirty="0"/>
              <a:t> </a:t>
            </a:r>
            <a:r>
              <a:rPr lang="en-GB" sz="2000" dirty="0" err="1"/>
              <a:t>seda</a:t>
            </a:r>
            <a:r>
              <a:rPr lang="en-GB" sz="2000" dirty="0"/>
              <a:t>.“ </a:t>
            </a:r>
            <a:r>
              <a:rPr lang="en-GB" sz="2000" dirty="0" err="1"/>
              <a:t>Austage</a:t>
            </a:r>
            <a:r>
              <a:rPr lang="en-GB" sz="2000" dirty="0"/>
              <a:t> </a:t>
            </a:r>
            <a:r>
              <a:rPr lang="en-GB" sz="2000" dirty="0" err="1"/>
              <a:t>seda</a:t>
            </a:r>
            <a:r>
              <a:rPr lang="en-GB" sz="2000" dirty="0"/>
              <a:t>. </a:t>
            </a:r>
            <a:r>
              <a:rPr lang="en-GB" sz="2000" dirty="0" err="1"/>
              <a:t>Nende</a:t>
            </a:r>
            <a:r>
              <a:rPr lang="en-GB" sz="2000" dirty="0"/>
              <a:t> </a:t>
            </a:r>
            <a:r>
              <a:rPr lang="en-GB" sz="2000" dirty="0" err="1"/>
              <a:t>autonoomia</a:t>
            </a:r>
            <a:r>
              <a:rPr lang="en-GB" sz="2000" dirty="0"/>
              <a:t> on </a:t>
            </a:r>
            <a:r>
              <a:rPr lang="en-GB" sz="2000" dirty="0" err="1"/>
              <a:t>olulisem</a:t>
            </a:r>
            <a:r>
              <a:rPr lang="en-GB" sz="2000" dirty="0"/>
              <a:t> </a:t>
            </a:r>
            <a:r>
              <a:rPr lang="en-GB" sz="2000" dirty="0" err="1"/>
              <a:t>kui</a:t>
            </a:r>
            <a:r>
              <a:rPr lang="en-GB" sz="2000" dirty="0"/>
              <a:t> </a:t>
            </a:r>
            <a:r>
              <a:rPr lang="en-GB" sz="2000" dirty="0" err="1"/>
              <a:t>teie</a:t>
            </a:r>
            <a:r>
              <a:rPr lang="en-GB" sz="2000" dirty="0"/>
              <a:t> </a:t>
            </a:r>
            <a:r>
              <a:rPr lang="en-GB" sz="2000" dirty="0" err="1"/>
              <a:t>loominguline</a:t>
            </a:r>
            <a:r>
              <a:rPr lang="en-GB" sz="2000" dirty="0"/>
              <a:t> </a:t>
            </a:r>
            <a:r>
              <a:rPr lang="en-GB" sz="2000" dirty="0" err="1"/>
              <a:t>visioon</a:t>
            </a:r>
            <a:r>
              <a:rPr lang="en-GB" sz="2000" dirty="0"/>
              <a:t>.</a:t>
            </a:r>
          </a:p>
          <a:p>
            <a:pPr marL="158750" indent="0">
              <a:buNone/>
            </a:pPr>
            <a:r>
              <a:rPr lang="en-GB" sz="2000" dirty="0" err="1"/>
              <a:t>Eriline</a:t>
            </a:r>
            <a:r>
              <a:rPr lang="en-GB" sz="2000" dirty="0"/>
              <a:t> </a:t>
            </a:r>
            <a:r>
              <a:rPr lang="en-GB" sz="2000" dirty="0" err="1"/>
              <a:t>tähelepanu</a:t>
            </a:r>
            <a:r>
              <a:rPr lang="en-GB" sz="2000" dirty="0"/>
              <a:t> </a:t>
            </a:r>
            <a:r>
              <a:rPr lang="en-GB" sz="2000" dirty="0" err="1"/>
              <a:t>haavatavate</a:t>
            </a:r>
            <a:r>
              <a:rPr lang="en-GB" sz="2000" dirty="0"/>
              <a:t> </a:t>
            </a:r>
            <a:r>
              <a:rPr lang="en-GB" sz="2000" dirty="0" err="1"/>
              <a:t>subjektide</a:t>
            </a:r>
            <a:r>
              <a:rPr lang="en-GB" sz="2000" dirty="0"/>
              <a:t> </a:t>
            </a:r>
            <a:r>
              <a:rPr lang="en-GB" sz="2000" dirty="0" err="1"/>
              <a:t>puhul</a:t>
            </a:r>
            <a:r>
              <a:rPr lang="en-GB" sz="2000" dirty="0"/>
              <a:t>: laps </a:t>
            </a:r>
            <a:r>
              <a:rPr lang="en-GB" sz="2000" dirty="0" err="1"/>
              <a:t>ei</a:t>
            </a:r>
            <a:r>
              <a:rPr lang="en-GB" sz="2000" dirty="0"/>
              <a:t> </a:t>
            </a:r>
            <a:r>
              <a:rPr lang="en-GB" sz="2000" dirty="0" err="1"/>
              <a:t>saa</a:t>
            </a:r>
            <a:r>
              <a:rPr lang="en-GB" sz="2000" dirty="0"/>
              <a:t> </a:t>
            </a:r>
            <a:r>
              <a:rPr lang="en-GB" sz="2000" dirty="0" err="1"/>
              <a:t>anda</a:t>
            </a:r>
            <a:r>
              <a:rPr lang="en-GB" sz="2000" dirty="0"/>
              <a:t> </a:t>
            </a:r>
            <a:r>
              <a:rPr lang="en-GB" sz="2000" dirty="0" err="1"/>
              <a:t>sisukat</a:t>
            </a:r>
            <a:r>
              <a:rPr lang="en-GB" sz="2000" dirty="0"/>
              <a:t> </a:t>
            </a:r>
            <a:r>
              <a:rPr lang="en-GB" sz="2000" dirty="0" err="1"/>
              <a:t>nõusolekut</a:t>
            </a:r>
            <a:r>
              <a:rPr lang="en-GB" sz="2000" dirty="0"/>
              <a:t> – </a:t>
            </a:r>
            <a:r>
              <a:rPr lang="en-GB" sz="2000" dirty="0" err="1"/>
              <a:t>vajate</a:t>
            </a:r>
            <a:r>
              <a:rPr lang="en-GB" sz="2000" dirty="0"/>
              <a:t> </a:t>
            </a:r>
            <a:r>
              <a:rPr lang="en-GB" sz="2000" dirty="0" err="1"/>
              <a:t>vanemate</a:t>
            </a:r>
            <a:r>
              <a:rPr lang="en-GB" sz="2000" dirty="0"/>
              <a:t> </a:t>
            </a:r>
            <a:r>
              <a:rPr lang="en-GB" sz="2000" dirty="0" err="1"/>
              <a:t>luba</a:t>
            </a:r>
            <a:r>
              <a:rPr lang="en-GB" sz="2000" dirty="0"/>
              <a:t>. </a:t>
            </a:r>
            <a:r>
              <a:rPr lang="en-GB" sz="2000" dirty="0" err="1"/>
              <a:t>Kodutuks</a:t>
            </a:r>
            <a:r>
              <a:rPr lang="en-GB" sz="2000" dirty="0"/>
              <a:t> </a:t>
            </a:r>
            <a:r>
              <a:rPr lang="en-GB" sz="2000" dirty="0" err="1"/>
              <a:t>jääv</a:t>
            </a:r>
            <a:r>
              <a:rPr lang="en-GB" sz="2000" dirty="0"/>
              <a:t> </a:t>
            </a:r>
            <a:r>
              <a:rPr lang="en-GB" sz="2000" dirty="0" err="1"/>
              <a:t>inimene</a:t>
            </a:r>
            <a:r>
              <a:rPr lang="en-GB" sz="2000" dirty="0"/>
              <a:t> </a:t>
            </a:r>
            <a:r>
              <a:rPr lang="en-GB" sz="2000" dirty="0" err="1"/>
              <a:t>võib</a:t>
            </a:r>
            <a:r>
              <a:rPr lang="en-GB" sz="2000" dirty="0"/>
              <a:t> </a:t>
            </a:r>
            <a:r>
              <a:rPr lang="en-GB" sz="2000" dirty="0" err="1"/>
              <a:t>tunda</a:t>
            </a:r>
            <a:r>
              <a:rPr lang="en-GB" sz="2000" dirty="0"/>
              <a:t>, et </a:t>
            </a:r>
            <a:r>
              <a:rPr lang="en-GB" sz="2000" dirty="0" err="1"/>
              <a:t>ei</a:t>
            </a:r>
            <a:r>
              <a:rPr lang="en-GB" sz="2000" dirty="0"/>
              <a:t> </a:t>
            </a:r>
            <a:r>
              <a:rPr lang="en-GB" sz="2000" dirty="0" err="1"/>
              <a:t>saa</a:t>
            </a:r>
            <a:r>
              <a:rPr lang="en-GB" sz="2000" dirty="0"/>
              <a:t> </a:t>
            </a:r>
            <a:r>
              <a:rPr lang="en-GB" sz="2000" dirty="0" err="1"/>
              <a:t>fotograafile</a:t>
            </a:r>
            <a:r>
              <a:rPr lang="en-GB" sz="2000" dirty="0"/>
              <a:t> „</a:t>
            </a:r>
            <a:r>
              <a:rPr lang="en-GB" sz="2000" dirty="0" err="1"/>
              <a:t>ei</a:t>
            </a:r>
            <a:r>
              <a:rPr lang="en-GB" sz="2000" dirty="0"/>
              <a:t>“ </a:t>
            </a:r>
            <a:r>
              <a:rPr lang="en-GB" sz="2000" dirty="0" err="1"/>
              <a:t>öelda</a:t>
            </a:r>
            <a:r>
              <a:rPr lang="en-GB" sz="2000" dirty="0"/>
              <a:t>. </a:t>
            </a:r>
            <a:r>
              <a:rPr lang="en-GB" sz="2000" dirty="0" err="1"/>
              <a:t>Mõelge</a:t>
            </a:r>
            <a:r>
              <a:rPr lang="en-GB" sz="2000" dirty="0"/>
              <a:t> </a:t>
            </a:r>
            <a:r>
              <a:rPr lang="en-GB" sz="2000" dirty="0" err="1"/>
              <a:t>võimusuhetele</a:t>
            </a:r>
            <a:r>
              <a:rPr lang="en-GB" sz="2000" dirty="0"/>
              <a:t>. Kas ma </a:t>
            </a:r>
            <a:r>
              <a:rPr lang="en-GB" sz="2000" dirty="0" err="1"/>
              <a:t>avaldan</a:t>
            </a:r>
            <a:r>
              <a:rPr lang="en-GB" sz="2000" dirty="0"/>
              <a:t> </a:t>
            </a:r>
            <a:r>
              <a:rPr lang="en-GB" sz="2000" dirty="0" err="1"/>
              <a:t>kellegi</a:t>
            </a:r>
            <a:r>
              <a:rPr lang="en-GB" sz="2000" dirty="0"/>
              <a:t> </a:t>
            </a:r>
            <a:r>
              <a:rPr lang="en-GB" sz="2000" dirty="0" err="1"/>
              <a:t>üle</a:t>
            </a:r>
            <a:r>
              <a:rPr lang="en-GB" sz="2000" dirty="0"/>
              <a:t> </a:t>
            </a:r>
            <a:r>
              <a:rPr lang="en-GB" sz="2000" dirty="0" err="1"/>
              <a:t>survet</a:t>
            </a:r>
            <a:r>
              <a:rPr lang="en-GB" sz="2000" dirty="0"/>
              <a:t>? Kas ma </a:t>
            </a:r>
            <a:r>
              <a:rPr lang="en-GB" sz="2000" dirty="0" err="1"/>
              <a:t>kasutan</a:t>
            </a:r>
            <a:r>
              <a:rPr lang="en-GB" sz="2000" dirty="0"/>
              <a:t> </a:t>
            </a:r>
            <a:r>
              <a:rPr lang="en-GB" sz="2000" dirty="0" err="1"/>
              <a:t>ära</a:t>
            </a:r>
            <a:r>
              <a:rPr lang="en-GB" sz="2000" dirty="0"/>
              <a:t> </a:t>
            </a:r>
            <a:r>
              <a:rPr lang="en-GB" sz="2000" dirty="0" err="1"/>
              <a:t>nende</a:t>
            </a:r>
            <a:r>
              <a:rPr lang="en-GB" sz="2000" dirty="0"/>
              <a:t> </a:t>
            </a:r>
            <a:r>
              <a:rPr lang="en-GB" sz="2000" dirty="0" err="1"/>
              <a:t>olukorda</a:t>
            </a:r>
            <a:r>
              <a:rPr lang="en-GB" sz="2000" dirty="0"/>
              <a:t>?</a:t>
            </a:r>
          </a:p>
          <a:p>
            <a:pPr marL="158750" indent="0">
              <a:buNone/>
            </a:pPr>
            <a:r>
              <a:rPr lang="en-GB" sz="2000" b="1" dirty="0"/>
              <a:t>MORAALNE KUJUTAMINE</a:t>
            </a:r>
            <a:r>
              <a:rPr lang="en-GB" sz="2000" dirty="0"/>
              <a:t> – see, </a:t>
            </a:r>
            <a:r>
              <a:rPr lang="en-GB" sz="2000" dirty="0" err="1"/>
              <a:t>kuidas</a:t>
            </a:r>
            <a:r>
              <a:rPr lang="en-GB" sz="2000" dirty="0"/>
              <a:t> </a:t>
            </a:r>
            <a:r>
              <a:rPr lang="en-GB" sz="2000" dirty="0" err="1"/>
              <a:t>te</a:t>
            </a:r>
            <a:r>
              <a:rPr lang="en-GB" sz="2000" dirty="0"/>
              <a:t> </a:t>
            </a:r>
            <a:r>
              <a:rPr lang="en-GB" sz="2000" dirty="0" err="1"/>
              <a:t>inimesi</a:t>
            </a:r>
            <a:r>
              <a:rPr lang="en-GB" sz="2000" dirty="0"/>
              <a:t> </a:t>
            </a:r>
            <a:r>
              <a:rPr lang="en-GB" sz="2000" dirty="0" err="1"/>
              <a:t>kujutate</a:t>
            </a:r>
            <a:r>
              <a:rPr lang="en-GB" sz="2000" dirty="0"/>
              <a:t>, </a:t>
            </a:r>
            <a:r>
              <a:rPr lang="en-GB" sz="2000" dirty="0" err="1"/>
              <a:t>mõjutab</a:t>
            </a:r>
            <a:r>
              <a:rPr lang="en-GB" sz="2000" dirty="0"/>
              <a:t> </a:t>
            </a:r>
            <a:r>
              <a:rPr lang="en-GB" sz="2000" dirty="0" err="1"/>
              <a:t>publiku</a:t>
            </a:r>
            <a:r>
              <a:rPr lang="en-GB" sz="2000" dirty="0"/>
              <a:t> </a:t>
            </a:r>
            <a:r>
              <a:rPr lang="en-GB" sz="2000" dirty="0" err="1"/>
              <a:t>taju</a:t>
            </a:r>
            <a:r>
              <a:rPr lang="en-GB" sz="2000" dirty="0"/>
              <a:t>. </a:t>
            </a:r>
            <a:r>
              <a:rPr lang="en-GB" sz="2000" dirty="0" err="1"/>
              <a:t>Eetiline</a:t>
            </a:r>
            <a:r>
              <a:rPr lang="en-GB" sz="2000" dirty="0"/>
              <a:t> </a:t>
            </a:r>
            <a:r>
              <a:rPr lang="en-GB" sz="2000" dirty="0" err="1"/>
              <a:t>jutustamine</a:t>
            </a:r>
            <a:r>
              <a:rPr lang="en-GB" sz="2000" dirty="0"/>
              <a:t> </a:t>
            </a:r>
            <a:r>
              <a:rPr lang="en-GB" sz="2000" dirty="0" err="1"/>
              <a:t>tähendab</a:t>
            </a:r>
            <a:r>
              <a:rPr lang="en-GB" sz="2000" dirty="0"/>
              <a:t> </a:t>
            </a:r>
            <a:r>
              <a:rPr lang="en-GB" sz="2000" dirty="0" err="1"/>
              <a:t>empaatiat</a:t>
            </a:r>
            <a:r>
              <a:rPr lang="en-GB" sz="2000" dirty="0"/>
              <a:t>, </a:t>
            </a:r>
            <a:r>
              <a:rPr lang="en-GB" sz="2000" dirty="0" err="1"/>
              <a:t>mõistmist</a:t>
            </a:r>
            <a:r>
              <a:rPr lang="en-GB" sz="2000" dirty="0"/>
              <a:t> </a:t>
            </a:r>
            <a:r>
              <a:rPr lang="en-GB" sz="2000" dirty="0" err="1"/>
              <a:t>ja</a:t>
            </a:r>
            <a:r>
              <a:rPr lang="en-GB" sz="2000" dirty="0"/>
              <a:t> </a:t>
            </a:r>
            <a:r>
              <a:rPr lang="en-GB" sz="2000" dirty="0" err="1"/>
              <a:t>kaastunnet</a:t>
            </a:r>
            <a:r>
              <a:rPr lang="en-GB" sz="2000" dirty="0"/>
              <a:t>, </a:t>
            </a:r>
            <a:r>
              <a:rPr lang="en-GB" sz="2000" dirty="0" err="1"/>
              <a:t>mitte</a:t>
            </a:r>
            <a:r>
              <a:rPr lang="en-GB" sz="2000" dirty="0"/>
              <a:t> </a:t>
            </a:r>
            <a:r>
              <a:rPr lang="en-GB" sz="2000" dirty="0" err="1"/>
              <a:t>inimeste</a:t>
            </a:r>
            <a:r>
              <a:rPr lang="en-GB" sz="2000" dirty="0"/>
              <a:t> </a:t>
            </a:r>
            <a:r>
              <a:rPr lang="en-GB" sz="2000" dirty="0" err="1"/>
              <a:t>paljastamist</a:t>
            </a:r>
            <a:r>
              <a:rPr lang="en-GB" sz="2000" dirty="0"/>
              <a:t>, </a:t>
            </a:r>
            <a:r>
              <a:rPr lang="en-GB" sz="2000" dirty="0" err="1"/>
              <a:t>kategoriseerimist</a:t>
            </a:r>
            <a:r>
              <a:rPr lang="en-GB" sz="2000" dirty="0"/>
              <a:t> </a:t>
            </a:r>
            <a:r>
              <a:rPr lang="en-GB" sz="2000" dirty="0" err="1"/>
              <a:t>ega</a:t>
            </a:r>
            <a:r>
              <a:rPr lang="en-GB" sz="2000" dirty="0"/>
              <a:t> </a:t>
            </a:r>
            <a:r>
              <a:rPr lang="en-GB" sz="2000" dirty="0" err="1"/>
              <a:t>stereotüüpide</a:t>
            </a:r>
            <a:r>
              <a:rPr lang="en-GB" sz="2000" dirty="0"/>
              <a:t> </a:t>
            </a:r>
            <a:r>
              <a:rPr lang="en-GB" sz="2000" dirty="0" err="1"/>
              <a:t>edendamist</a:t>
            </a:r>
            <a:r>
              <a:rPr lang="en-GB" sz="2000" dirty="0"/>
              <a:t>. </a:t>
            </a:r>
            <a:r>
              <a:rPr lang="en-GB" sz="2000" dirty="0" err="1"/>
              <a:t>Jutustamine</a:t>
            </a:r>
            <a:r>
              <a:rPr lang="en-GB" sz="2000" dirty="0"/>
              <a:t> on </a:t>
            </a:r>
            <a:r>
              <a:rPr lang="en-GB" sz="2000" dirty="0" err="1"/>
              <a:t>vahend</a:t>
            </a:r>
            <a:r>
              <a:rPr lang="en-GB" sz="2000" dirty="0"/>
              <a:t> </a:t>
            </a:r>
            <a:r>
              <a:rPr lang="en-GB" sz="2000" dirty="0" err="1"/>
              <a:t>stereotüüpide</a:t>
            </a:r>
            <a:r>
              <a:rPr lang="en-GB" sz="2000" dirty="0"/>
              <a:t> </a:t>
            </a:r>
            <a:r>
              <a:rPr lang="en-GB" sz="2000" dirty="0" err="1"/>
              <a:t>vastu</a:t>
            </a:r>
            <a:r>
              <a:rPr lang="en-GB" sz="2000" dirty="0"/>
              <a:t>, </a:t>
            </a:r>
            <a:r>
              <a:rPr lang="en-GB" sz="2000" dirty="0" err="1"/>
              <a:t>kuid</a:t>
            </a:r>
            <a:r>
              <a:rPr lang="en-GB" sz="2000" dirty="0"/>
              <a:t> </a:t>
            </a:r>
            <a:r>
              <a:rPr lang="en-GB" sz="2000" dirty="0" err="1"/>
              <a:t>võib</a:t>
            </a:r>
            <a:r>
              <a:rPr lang="en-GB" sz="2000" dirty="0"/>
              <a:t> ka </a:t>
            </a:r>
            <a:r>
              <a:rPr lang="en-GB" sz="2000" dirty="0" err="1"/>
              <a:t>nende</a:t>
            </a:r>
            <a:r>
              <a:rPr lang="en-GB" sz="2000" dirty="0"/>
              <a:t> </a:t>
            </a:r>
            <a:r>
              <a:rPr lang="en-GB" sz="2000" dirty="0" err="1"/>
              <a:t>kordumist</a:t>
            </a:r>
            <a:r>
              <a:rPr lang="en-GB" sz="2000" dirty="0"/>
              <a:t> </a:t>
            </a:r>
            <a:r>
              <a:rPr lang="en-GB" sz="2000" dirty="0" err="1"/>
              <a:t>soodustada</a:t>
            </a:r>
            <a:r>
              <a:rPr lang="en-GB" sz="2000" dirty="0"/>
              <a:t>. Foto </a:t>
            </a:r>
            <a:r>
              <a:rPr lang="en-GB" sz="2000" dirty="0" err="1"/>
              <a:t>või</a:t>
            </a:r>
            <a:r>
              <a:rPr lang="en-GB" sz="2000" dirty="0"/>
              <a:t> film </a:t>
            </a:r>
            <a:r>
              <a:rPr lang="en-GB" sz="2000" dirty="0" err="1"/>
              <a:t>edendab</a:t>
            </a:r>
            <a:r>
              <a:rPr lang="en-GB" sz="2000" dirty="0"/>
              <a:t> </a:t>
            </a:r>
            <a:r>
              <a:rPr lang="en-GB" sz="2000" dirty="0" err="1"/>
              <a:t>stereotüüpi</a:t>
            </a:r>
            <a:r>
              <a:rPr lang="en-GB" sz="2000" dirty="0"/>
              <a:t>, </a:t>
            </a:r>
            <a:r>
              <a:rPr lang="en-GB" sz="2000" dirty="0" err="1"/>
              <a:t>kui</a:t>
            </a:r>
            <a:r>
              <a:rPr lang="en-GB" sz="2000" dirty="0"/>
              <a:t> see </a:t>
            </a:r>
            <a:r>
              <a:rPr lang="en-GB" sz="2000" dirty="0" err="1"/>
              <a:t>esitab</a:t>
            </a:r>
            <a:r>
              <a:rPr lang="en-GB" sz="2000" dirty="0"/>
              <a:t> </a:t>
            </a:r>
            <a:r>
              <a:rPr lang="en-GB" sz="2000" dirty="0" err="1"/>
              <a:t>inimese</a:t>
            </a:r>
            <a:r>
              <a:rPr lang="en-GB" sz="2000" dirty="0"/>
              <a:t> </a:t>
            </a:r>
            <a:r>
              <a:rPr lang="en-GB" sz="2000" dirty="0" err="1"/>
              <a:t>või</a:t>
            </a:r>
            <a:r>
              <a:rPr lang="en-GB" sz="2000" dirty="0"/>
              <a:t> </a:t>
            </a:r>
            <a:r>
              <a:rPr lang="en-GB" sz="2000" dirty="0" err="1"/>
              <a:t>grupi</a:t>
            </a:r>
            <a:r>
              <a:rPr lang="en-GB" sz="2000" dirty="0"/>
              <a:t> </a:t>
            </a:r>
            <a:r>
              <a:rPr lang="en-GB" sz="2000" dirty="0" err="1"/>
              <a:t>lihtsustatud</a:t>
            </a:r>
            <a:r>
              <a:rPr lang="en-GB" sz="2000" dirty="0"/>
              <a:t>, </a:t>
            </a:r>
            <a:r>
              <a:rPr lang="en-GB" sz="2000" dirty="0" err="1"/>
              <a:t>negatiivse</a:t>
            </a:r>
            <a:r>
              <a:rPr lang="en-GB" sz="2000" dirty="0"/>
              <a:t> </a:t>
            </a:r>
            <a:r>
              <a:rPr lang="en-GB" sz="2000" dirty="0" err="1"/>
              <a:t>või</a:t>
            </a:r>
            <a:r>
              <a:rPr lang="en-GB" sz="2000" dirty="0"/>
              <a:t> </a:t>
            </a:r>
            <a:r>
              <a:rPr lang="en-GB" sz="2000" dirty="0" err="1"/>
              <a:t>eksitava</a:t>
            </a:r>
            <a:r>
              <a:rPr lang="en-GB" sz="2000" dirty="0"/>
              <a:t> </a:t>
            </a:r>
            <a:r>
              <a:rPr lang="en-GB" sz="2000" dirty="0" err="1"/>
              <a:t>pildina</a:t>
            </a:r>
            <a:r>
              <a:rPr lang="en-GB" sz="2000" dirty="0"/>
              <a:t>, </a:t>
            </a:r>
            <a:r>
              <a:rPr lang="en-GB" sz="2000" dirty="0" err="1"/>
              <a:t>tugevdades</a:t>
            </a:r>
            <a:r>
              <a:rPr lang="en-GB" sz="2000" dirty="0"/>
              <a:t> </a:t>
            </a:r>
            <a:r>
              <a:rPr lang="en-GB" sz="2000" dirty="0" err="1"/>
              <a:t>üldistusi</a:t>
            </a:r>
            <a:r>
              <a:rPr lang="en-GB" sz="2000" dirty="0"/>
              <a:t> </a:t>
            </a:r>
            <a:r>
              <a:rPr lang="en-GB" sz="2000" dirty="0" err="1"/>
              <a:t>ja</a:t>
            </a:r>
            <a:r>
              <a:rPr lang="en-GB" sz="2000" dirty="0"/>
              <a:t> </a:t>
            </a:r>
            <a:r>
              <a:rPr lang="en-GB" sz="2000" dirty="0" err="1"/>
              <a:t>kategooriaid</a:t>
            </a:r>
            <a:r>
              <a:rPr lang="en-GB" sz="2000" dirty="0"/>
              <a:t>.</a:t>
            </a:r>
          </a:p>
          <a:p>
            <a:pPr marL="158750" indent="0">
              <a:buNone/>
            </a:pPr>
            <a:r>
              <a:rPr lang="en-GB" sz="2000" dirty="0" err="1"/>
              <a:t>Näidake</a:t>
            </a:r>
            <a:r>
              <a:rPr lang="en-GB" sz="2000" dirty="0"/>
              <a:t> </a:t>
            </a:r>
            <a:r>
              <a:rPr lang="en-GB" sz="2000" dirty="0" err="1"/>
              <a:t>keerukust</a:t>
            </a:r>
            <a:r>
              <a:rPr lang="en-GB" sz="2000" dirty="0"/>
              <a:t>. Kui </a:t>
            </a:r>
            <a:r>
              <a:rPr lang="en-GB" sz="2000" dirty="0" err="1"/>
              <a:t>räägite</a:t>
            </a:r>
            <a:r>
              <a:rPr lang="en-GB" sz="2000" dirty="0"/>
              <a:t> </a:t>
            </a:r>
            <a:r>
              <a:rPr lang="en-GB" sz="2000" dirty="0" err="1"/>
              <a:t>raskest</a:t>
            </a:r>
            <a:r>
              <a:rPr lang="en-GB" sz="2000" dirty="0"/>
              <a:t> </a:t>
            </a:r>
            <a:r>
              <a:rPr lang="en-GB" sz="2000" dirty="0" err="1"/>
              <a:t>olukorrast</a:t>
            </a:r>
            <a:r>
              <a:rPr lang="en-GB" sz="2000" dirty="0"/>
              <a:t>, </a:t>
            </a:r>
            <a:r>
              <a:rPr lang="en-GB" sz="2000" dirty="0" err="1"/>
              <a:t>näidake</a:t>
            </a:r>
            <a:r>
              <a:rPr lang="en-GB" sz="2000" dirty="0"/>
              <a:t> ka </a:t>
            </a:r>
            <a:r>
              <a:rPr lang="en-GB" sz="2000" dirty="0" err="1"/>
              <a:t>jõudu</a:t>
            </a:r>
            <a:r>
              <a:rPr lang="en-GB" sz="2000" dirty="0"/>
              <a:t>, </a:t>
            </a:r>
            <a:r>
              <a:rPr lang="en-GB" sz="2000" dirty="0" err="1"/>
              <a:t>kogukonda</a:t>
            </a:r>
            <a:r>
              <a:rPr lang="en-GB" sz="2000" dirty="0"/>
              <a:t> </a:t>
            </a:r>
            <a:r>
              <a:rPr lang="en-GB" sz="2000" dirty="0" err="1"/>
              <a:t>ja</a:t>
            </a:r>
            <a:r>
              <a:rPr lang="en-GB" sz="2000" dirty="0"/>
              <a:t> </a:t>
            </a:r>
            <a:r>
              <a:rPr lang="en-GB" sz="2000" dirty="0" err="1"/>
              <a:t>rõõmu</a:t>
            </a:r>
            <a:r>
              <a:rPr lang="en-GB" sz="2000" dirty="0"/>
              <a:t>. </a:t>
            </a:r>
            <a:r>
              <a:rPr lang="en-GB" sz="2000" dirty="0" err="1"/>
              <a:t>Inimesed</a:t>
            </a:r>
            <a:r>
              <a:rPr lang="en-GB" sz="2000" dirty="0"/>
              <a:t> </a:t>
            </a:r>
            <a:r>
              <a:rPr lang="en-GB" sz="2000" dirty="0" err="1"/>
              <a:t>ei</a:t>
            </a:r>
            <a:r>
              <a:rPr lang="en-GB" sz="2000" dirty="0"/>
              <a:t> </a:t>
            </a:r>
            <a:r>
              <a:rPr lang="en-GB" sz="2000" dirty="0" err="1"/>
              <a:t>koosne</a:t>
            </a:r>
            <a:r>
              <a:rPr lang="en-GB" sz="2000" dirty="0"/>
              <a:t> </a:t>
            </a:r>
            <a:r>
              <a:rPr lang="en-GB" sz="2000" dirty="0" err="1"/>
              <a:t>ainult</a:t>
            </a:r>
            <a:r>
              <a:rPr lang="en-GB" sz="2000" dirty="0"/>
              <a:t> </a:t>
            </a:r>
            <a:r>
              <a:rPr lang="en-GB" sz="2000" dirty="0" err="1"/>
              <a:t>oma</a:t>
            </a:r>
            <a:r>
              <a:rPr lang="en-GB" sz="2000" dirty="0"/>
              <a:t> </a:t>
            </a:r>
            <a:r>
              <a:rPr lang="en-GB" sz="2000" dirty="0" err="1"/>
              <a:t>raskustest</a:t>
            </a:r>
            <a:r>
              <a:rPr lang="en-GB" sz="2000" dirty="0"/>
              <a:t>.</a:t>
            </a:r>
          </a:p>
          <a:p>
            <a:pPr marL="158750" indent="0">
              <a:buNone/>
            </a:pPr>
            <a:r>
              <a:rPr lang="en-GB" sz="2000" dirty="0" err="1"/>
              <a:t>Andke</a:t>
            </a:r>
            <a:r>
              <a:rPr lang="en-GB" sz="2000" dirty="0"/>
              <a:t> </a:t>
            </a:r>
            <a:r>
              <a:rPr lang="en-GB" sz="2000" dirty="0" err="1"/>
              <a:t>täpne</a:t>
            </a:r>
            <a:r>
              <a:rPr lang="en-GB" sz="2000" dirty="0"/>
              <a:t> </a:t>
            </a:r>
            <a:r>
              <a:rPr lang="en-GB" sz="2000" dirty="0" err="1"/>
              <a:t>kontekst</a:t>
            </a:r>
            <a:r>
              <a:rPr lang="en-GB" sz="2000" dirty="0"/>
              <a:t>. </a:t>
            </a:r>
            <a:r>
              <a:rPr lang="en-GB" sz="2000" dirty="0" err="1"/>
              <a:t>Ärge</a:t>
            </a:r>
            <a:r>
              <a:rPr lang="en-GB" sz="2000" dirty="0"/>
              <a:t> </a:t>
            </a:r>
            <a:r>
              <a:rPr lang="en-GB" sz="2000" dirty="0" err="1"/>
              <a:t>kärpige</a:t>
            </a:r>
            <a:r>
              <a:rPr lang="en-GB" sz="2000" dirty="0"/>
              <a:t> </a:t>
            </a:r>
            <a:r>
              <a:rPr lang="en-GB" sz="2000" dirty="0" err="1"/>
              <a:t>pilti</a:t>
            </a:r>
            <a:r>
              <a:rPr lang="en-GB" sz="2000" dirty="0"/>
              <a:t>, et </a:t>
            </a:r>
            <a:r>
              <a:rPr lang="en-GB" sz="2000" dirty="0" err="1"/>
              <a:t>muuta</a:t>
            </a:r>
            <a:r>
              <a:rPr lang="en-GB" sz="2000" dirty="0"/>
              <a:t> </a:t>
            </a:r>
            <a:r>
              <a:rPr lang="en-GB" sz="2000" dirty="0" err="1"/>
              <a:t>selle</a:t>
            </a:r>
            <a:r>
              <a:rPr lang="en-GB" sz="2000" dirty="0"/>
              <a:t> </a:t>
            </a:r>
            <a:r>
              <a:rPr lang="en-GB" sz="2000" dirty="0" err="1"/>
              <a:t>tähendust</a:t>
            </a:r>
            <a:r>
              <a:rPr lang="en-GB" sz="2000" dirty="0"/>
              <a:t>. </a:t>
            </a:r>
            <a:r>
              <a:rPr lang="en-GB" sz="2000" dirty="0" err="1"/>
              <a:t>Ärge</a:t>
            </a:r>
            <a:r>
              <a:rPr lang="en-GB" sz="2000" dirty="0"/>
              <a:t> </a:t>
            </a:r>
            <a:r>
              <a:rPr lang="en-GB" sz="2000" dirty="0" err="1"/>
              <a:t>asetage</a:t>
            </a:r>
            <a:r>
              <a:rPr lang="en-GB" sz="2000" dirty="0"/>
              <a:t> </a:t>
            </a:r>
            <a:r>
              <a:rPr lang="en-GB" sz="2000" dirty="0" err="1"/>
              <a:t>pilte</a:t>
            </a:r>
            <a:r>
              <a:rPr lang="en-GB" sz="2000" dirty="0"/>
              <a:t> </a:t>
            </a:r>
            <a:r>
              <a:rPr lang="en-GB" sz="2000" dirty="0" err="1"/>
              <a:t>valesti</a:t>
            </a:r>
            <a:r>
              <a:rPr lang="en-GB" sz="2000" dirty="0"/>
              <a:t>, et </a:t>
            </a:r>
            <a:r>
              <a:rPr lang="en-GB" sz="2000" dirty="0" err="1"/>
              <a:t>tekitada</a:t>
            </a:r>
            <a:r>
              <a:rPr lang="en-GB" sz="2000" dirty="0"/>
              <a:t> vale </a:t>
            </a:r>
            <a:r>
              <a:rPr lang="en-GB" sz="2000" dirty="0" err="1"/>
              <a:t>seoseid</a:t>
            </a:r>
            <a:r>
              <a:rPr lang="en-GB" sz="2000" dirty="0"/>
              <a:t>. </a:t>
            </a:r>
            <a:r>
              <a:rPr lang="en-GB" sz="2000" dirty="0" err="1"/>
              <a:t>Ärge</a:t>
            </a:r>
            <a:r>
              <a:rPr lang="en-GB" sz="2000" dirty="0"/>
              <a:t> </a:t>
            </a:r>
            <a:r>
              <a:rPr lang="en-GB" sz="2000" dirty="0" err="1"/>
              <a:t>kasutage</a:t>
            </a:r>
            <a:r>
              <a:rPr lang="en-GB" sz="2000" dirty="0"/>
              <a:t> </a:t>
            </a:r>
            <a:r>
              <a:rPr lang="en-GB" sz="2000" dirty="0" err="1"/>
              <a:t>emotsionaalset</a:t>
            </a:r>
            <a:r>
              <a:rPr lang="en-GB" sz="2000" dirty="0"/>
              <a:t> </a:t>
            </a:r>
            <a:r>
              <a:rPr lang="en-GB" sz="2000" dirty="0" err="1"/>
              <a:t>muusikat</a:t>
            </a:r>
            <a:r>
              <a:rPr lang="en-GB" sz="2000" dirty="0"/>
              <a:t> </a:t>
            </a:r>
            <a:r>
              <a:rPr lang="en-GB" sz="2000" dirty="0" err="1"/>
              <a:t>vaataja</a:t>
            </a:r>
            <a:r>
              <a:rPr lang="en-GB" sz="2000" dirty="0"/>
              <a:t> </a:t>
            </a:r>
            <a:r>
              <a:rPr lang="en-GB" sz="2000" dirty="0" err="1"/>
              <a:t>manipulatsiooniks</a:t>
            </a:r>
            <a:r>
              <a:rPr lang="en-GB" sz="2000" dirty="0"/>
              <a:t>.</a:t>
            </a:r>
          </a:p>
          <a:p>
            <a:pPr marL="158750" indent="0">
              <a:buNone/>
            </a:pPr>
            <a:r>
              <a:rPr lang="en-GB" sz="2000" dirty="0" err="1"/>
              <a:t>Küsige</a:t>
            </a:r>
            <a:r>
              <a:rPr lang="en-GB" sz="2000" dirty="0"/>
              <a:t> </a:t>
            </a:r>
            <a:r>
              <a:rPr lang="en-GB" sz="2000" dirty="0" err="1"/>
              <a:t>endalt</a:t>
            </a:r>
            <a:r>
              <a:rPr lang="en-GB" sz="2000" dirty="0"/>
              <a:t>: </a:t>
            </a:r>
            <a:r>
              <a:rPr lang="en-GB" sz="2000" dirty="0" err="1"/>
              <a:t>kui</a:t>
            </a:r>
            <a:r>
              <a:rPr lang="en-GB" sz="2000" dirty="0"/>
              <a:t> ma </a:t>
            </a:r>
            <a:r>
              <a:rPr lang="en-GB" sz="2000" dirty="0" err="1"/>
              <a:t>oleksin</a:t>
            </a:r>
            <a:r>
              <a:rPr lang="en-GB" sz="2000" dirty="0"/>
              <a:t> </a:t>
            </a:r>
            <a:r>
              <a:rPr lang="en-GB" sz="2000" dirty="0" err="1"/>
              <a:t>selle</a:t>
            </a:r>
            <a:r>
              <a:rPr lang="en-GB" sz="2000" dirty="0"/>
              <a:t> loo </a:t>
            </a:r>
            <a:r>
              <a:rPr lang="en-GB" sz="2000" dirty="0" err="1"/>
              <a:t>subjekt</a:t>
            </a:r>
            <a:r>
              <a:rPr lang="en-GB" sz="2000" dirty="0"/>
              <a:t>, kas </a:t>
            </a:r>
            <a:r>
              <a:rPr lang="en-GB" sz="2000" dirty="0" err="1"/>
              <a:t>tunnen</a:t>
            </a:r>
            <a:r>
              <a:rPr lang="en-GB" sz="2000" dirty="0"/>
              <a:t> end </a:t>
            </a:r>
            <a:r>
              <a:rPr lang="en-GB" sz="2000" dirty="0" err="1"/>
              <a:t>austatuna</a:t>
            </a:r>
            <a:r>
              <a:rPr lang="en-GB" sz="2000" dirty="0"/>
              <a:t>? Kas </a:t>
            </a:r>
            <a:r>
              <a:rPr lang="en-GB" sz="2000" dirty="0" err="1"/>
              <a:t>minu</a:t>
            </a:r>
            <a:r>
              <a:rPr lang="en-GB" sz="2000" dirty="0"/>
              <a:t> </a:t>
            </a:r>
            <a:r>
              <a:rPr lang="en-GB" sz="2000" dirty="0" err="1"/>
              <a:t>kujutamine</a:t>
            </a:r>
            <a:r>
              <a:rPr lang="en-GB" sz="2000" dirty="0"/>
              <a:t> on </a:t>
            </a:r>
            <a:r>
              <a:rPr lang="en-GB" sz="2000" dirty="0" err="1"/>
              <a:t>õige</a:t>
            </a:r>
            <a:r>
              <a:rPr lang="en-GB" sz="2000" dirty="0"/>
              <a:t>? Kas mu </a:t>
            </a:r>
            <a:r>
              <a:rPr lang="en-GB" sz="2000" dirty="0" err="1"/>
              <a:t>inimlikkust</a:t>
            </a:r>
            <a:r>
              <a:rPr lang="en-GB" sz="2000" dirty="0"/>
              <a:t> on </a:t>
            </a:r>
            <a:r>
              <a:rPr lang="en-GB" sz="2000" dirty="0" err="1"/>
              <a:t>austatud</a:t>
            </a:r>
            <a:r>
              <a:rPr lang="en-GB" sz="2000" dirty="0"/>
              <a:t>? Kui vastus on „</a:t>
            </a:r>
            <a:r>
              <a:rPr lang="en-GB" sz="2000" dirty="0" err="1"/>
              <a:t>ei</a:t>
            </a:r>
            <a:r>
              <a:rPr lang="en-GB" sz="2000" dirty="0"/>
              <a:t>“, on </a:t>
            </a:r>
            <a:r>
              <a:rPr lang="en-GB" sz="2000" dirty="0" err="1"/>
              <a:t>veel</a:t>
            </a:r>
            <a:r>
              <a:rPr lang="en-GB" sz="2000" dirty="0"/>
              <a:t> </a:t>
            </a:r>
            <a:r>
              <a:rPr lang="en-GB" sz="2000" dirty="0" err="1"/>
              <a:t>tööd</a:t>
            </a:r>
            <a:r>
              <a:rPr lang="en-GB" sz="2000" dirty="0"/>
              <a:t> </a:t>
            </a:r>
            <a:r>
              <a:rPr lang="en-GB" sz="2000" dirty="0" err="1"/>
              <a:t>teha</a:t>
            </a:r>
            <a:r>
              <a:rPr lang="en-GB" sz="2000" dirty="0"/>
              <a:t>.</a:t>
            </a:r>
          </a:p>
          <a:p>
            <a:pPr marL="158750" indent="0">
              <a:buNone/>
            </a:pPr>
            <a:r>
              <a:rPr lang="en-GB" sz="2000" b="1" dirty="0" err="1"/>
              <a:t>Lõpumõte</a:t>
            </a:r>
            <a:r>
              <a:rPr lang="en-GB" sz="2000" b="1" dirty="0"/>
              <a:t>:</a:t>
            </a:r>
            <a:r>
              <a:rPr lang="en-GB" sz="2000" dirty="0"/>
              <a:t> </a:t>
            </a:r>
            <a:r>
              <a:rPr lang="en-GB" sz="2000" dirty="0" err="1"/>
              <a:t>parim</a:t>
            </a:r>
            <a:r>
              <a:rPr lang="en-GB" sz="2000" dirty="0"/>
              <a:t> </a:t>
            </a:r>
            <a:r>
              <a:rPr lang="en-GB" sz="2000" dirty="0" err="1"/>
              <a:t>lähenemine</a:t>
            </a:r>
            <a:r>
              <a:rPr lang="en-GB" sz="2000" dirty="0"/>
              <a:t> on </a:t>
            </a:r>
            <a:r>
              <a:rPr lang="en-GB" sz="2000" dirty="0" err="1"/>
              <a:t>koostöö</a:t>
            </a:r>
            <a:r>
              <a:rPr lang="en-GB" sz="2000" dirty="0"/>
              <a:t>. Kui </a:t>
            </a:r>
            <a:r>
              <a:rPr lang="en-GB" sz="2000" dirty="0" err="1"/>
              <a:t>võimalik</a:t>
            </a:r>
            <a:r>
              <a:rPr lang="en-GB" sz="2000" dirty="0"/>
              <a:t>, </a:t>
            </a:r>
            <a:r>
              <a:rPr lang="en-GB" sz="2000" dirty="0" err="1"/>
              <a:t>kaasake</a:t>
            </a:r>
            <a:r>
              <a:rPr lang="en-GB" sz="2000" dirty="0"/>
              <a:t> </a:t>
            </a:r>
            <a:r>
              <a:rPr lang="en-GB" sz="2000" dirty="0" err="1"/>
              <a:t>inimesi</a:t>
            </a:r>
            <a:r>
              <a:rPr lang="en-GB" sz="2000" dirty="0"/>
              <a:t>, </a:t>
            </a:r>
            <a:r>
              <a:rPr lang="en-GB" sz="2000" dirty="0" err="1"/>
              <a:t>keda</a:t>
            </a:r>
            <a:r>
              <a:rPr lang="en-GB" sz="2000" dirty="0"/>
              <a:t> </a:t>
            </a:r>
            <a:r>
              <a:rPr lang="en-GB" sz="2000" dirty="0" err="1"/>
              <a:t>kujutate</a:t>
            </a:r>
            <a:r>
              <a:rPr lang="en-GB" sz="2000" dirty="0"/>
              <a:t>, </a:t>
            </a:r>
            <a:r>
              <a:rPr lang="en-GB" sz="2000" dirty="0" err="1"/>
              <a:t>nende</a:t>
            </a:r>
            <a:r>
              <a:rPr lang="en-GB" sz="2000" dirty="0"/>
              <a:t> </a:t>
            </a:r>
            <a:r>
              <a:rPr lang="en-GB" sz="2000" dirty="0" err="1"/>
              <a:t>esitusviisi</a:t>
            </a:r>
            <a:r>
              <a:rPr lang="en-GB" sz="2000" dirty="0"/>
              <a:t> </a:t>
            </a:r>
            <a:r>
              <a:rPr lang="en-GB" sz="2000" dirty="0" err="1"/>
              <a:t>osas</a:t>
            </a:r>
            <a:r>
              <a:rPr lang="en-GB" sz="2000" dirty="0"/>
              <a:t>. </a:t>
            </a:r>
            <a:r>
              <a:rPr lang="en-GB" sz="2000" dirty="0" err="1"/>
              <a:t>Rääkige</a:t>
            </a:r>
            <a:r>
              <a:rPr lang="en-GB" sz="2000" dirty="0"/>
              <a:t> </a:t>
            </a:r>
            <a:r>
              <a:rPr lang="en-GB" sz="2000" dirty="0" err="1"/>
              <a:t>lugusid</a:t>
            </a:r>
            <a:r>
              <a:rPr lang="en-GB" sz="2000" dirty="0"/>
              <a:t> KOOS </a:t>
            </a:r>
            <a:r>
              <a:rPr lang="en-GB" sz="2000" dirty="0" err="1"/>
              <a:t>kogukondadega</a:t>
            </a:r>
            <a:r>
              <a:rPr lang="en-GB" sz="2000" dirty="0"/>
              <a:t>, </a:t>
            </a:r>
            <a:r>
              <a:rPr lang="en-GB" sz="2000" dirty="0" err="1"/>
              <a:t>mitte</a:t>
            </a:r>
            <a:r>
              <a:rPr lang="en-GB" sz="2000" dirty="0"/>
              <a:t> NENDE KOHTA. </a:t>
            </a:r>
            <a:r>
              <a:rPr lang="en-GB" sz="2000" dirty="0" err="1"/>
              <a:t>Nende</a:t>
            </a:r>
            <a:r>
              <a:rPr lang="en-GB" sz="2000" dirty="0"/>
              <a:t> </a:t>
            </a:r>
            <a:r>
              <a:rPr lang="en-GB" sz="2000" dirty="0" err="1"/>
              <a:t>hääl</a:t>
            </a:r>
            <a:r>
              <a:rPr lang="en-GB" sz="2000" dirty="0"/>
              <a:t> peaks </a:t>
            </a:r>
            <a:r>
              <a:rPr lang="en-GB" sz="2000" dirty="0" err="1"/>
              <a:t>olema</a:t>
            </a:r>
            <a:r>
              <a:rPr lang="en-GB" sz="2000" dirty="0"/>
              <a:t> </a:t>
            </a:r>
            <a:r>
              <a:rPr lang="en-GB" sz="2000" dirty="0" err="1"/>
              <a:t>keskne</a:t>
            </a:r>
            <a:r>
              <a:rPr lang="en-GB" sz="2000" dirty="0"/>
              <a:t>.</a:t>
            </a:r>
          </a:p>
          <a:p>
            <a:pPr marL="158750" indent="0">
              <a:buNone/>
            </a:pPr>
            <a:endParaRPr lang="en-GB"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15000"/>
              </a:lnSpc>
              <a:spcBef>
                <a:spcPts val="1200"/>
              </a:spcBef>
              <a:spcAft>
                <a:spcPts val="0"/>
              </a:spcAft>
              <a:buClr>
                <a:schemeClr val="dk1"/>
              </a:buClr>
              <a:buSzPts val="1100"/>
              <a:buNone/>
              <a:tabLst/>
              <a:defRPr/>
            </a:pPr>
            <a:endParaRPr lang="en-GB"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lang="en-GB" sz="1200" dirty="0">
              <a:solidFill>
                <a:schemeClr val="dk1"/>
              </a:solidFill>
              <a:latin typeface="Tahoma"/>
              <a:ea typeface="Tahoma"/>
              <a:cs typeface="Tahoma"/>
              <a:sym typeface="Tahoma"/>
            </a:endParaRPr>
          </a:p>
          <a:p>
            <a:pPr marL="0" lvl="0" indent="0" algn="l" rtl="0">
              <a:spcBef>
                <a:spcPts val="1200"/>
              </a:spcBef>
              <a:spcAft>
                <a:spcPts val="0"/>
              </a:spcAft>
              <a:buNone/>
            </a:pPr>
            <a:endParaRPr lang="en-GB" sz="1200" dirty="0">
              <a:solidFill>
                <a:schemeClr val="dk1"/>
              </a:solidFill>
              <a:latin typeface="Tahoma"/>
              <a:ea typeface="Tahoma"/>
              <a:cs typeface="Tahoma"/>
              <a:sym typeface="Tahoma"/>
            </a:endParaRPr>
          </a:p>
        </p:txBody>
      </p:sp>
      <p:sp>
        <p:nvSpPr>
          <p:cNvPr id="400" name="Google Shape;400;g36b824e2475_0_5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6b824e2475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lvl="0" indent="0" algn="l" rtl="0">
              <a:lnSpc>
                <a:spcPct val="115000"/>
              </a:lnSpc>
              <a:spcBef>
                <a:spcPts val="1200"/>
              </a:spcBef>
              <a:spcAft>
                <a:spcPts val="0"/>
              </a:spcAft>
              <a:buClr>
                <a:schemeClr val="dk1"/>
              </a:buClr>
              <a:buSzPts val="1100"/>
              <a:buFont typeface="Arial"/>
              <a:buNone/>
            </a:pPr>
            <a:r>
              <a:rPr lang="en-GB" sz="1200" dirty="0">
                <a:solidFill>
                  <a:schemeClr val="dk1"/>
                </a:solidFill>
                <a:latin typeface="Tahoma"/>
                <a:ea typeface="Tahoma"/>
                <a:cs typeface="Tahoma"/>
                <a:sym typeface="Tahoma"/>
              </a:rPr>
              <a:t>See, </a:t>
            </a:r>
            <a:r>
              <a:rPr lang="en-GB" sz="1200" dirty="0" err="1">
                <a:solidFill>
                  <a:schemeClr val="dk1"/>
                </a:solidFill>
                <a:latin typeface="Tahoma"/>
                <a:ea typeface="Tahoma"/>
                <a:cs typeface="Tahoma"/>
                <a:sym typeface="Tahoma"/>
              </a:rPr>
              <a:t>kuidas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inimesi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kujutate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mõjutab</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publiku</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taju</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Eetiline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jutustamine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tähendab</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empaatiat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mõistmist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kaastunnet</a:t>
            </a:r>
            <a:r>
              <a:rPr lang="en-GB" sz="1200" dirty="0">
                <a:solidFill>
                  <a:schemeClr val="dk1"/>
                </a:solidFill>
                <a:latin typeface="Tahoma"/>
                <a:ea typeface="Tahoma"/>
                <a:cs typeface="Tahoma"/>
                <a:sym typeface="Tahoma"/>
              </a:rPr>
              <a:t> – </a:t>
            </a:r>
            <a:r>
              <a:rPr lang="en-GB" sz="1200" dirty="0" err="1">
                <a:solidFill>
                  <a:schemeClr val="dk1"/>
                </a:solidFill>
                <a:latin typeface="Tahoma"/>
                <a:ea typeface="Tahoma"/>
                <a:cs typeface="Tahoma"/>
                <a:sym typeface="Tahoma"/>
              </a:rPr>
              <a:t>mitte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inimeste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paljastamist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kategoriseerimist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ega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stereotüüpide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loomist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Jutustamine</a:t>
            </a:r>
            <a:r>
              <a:rPr lang="en-GB" sz="1200" dirty="0">
                <a:solidFill>
                  <a:schemeClr val="dk1"/>
                </a:solidFill>
                <a:latin typeface="Tahoma"/>
                <a:ea typeface="Tahoma"/>
                <a:cs typeface="Tahoma"/>
                <a:sym typeface="Tahoma"/>
              </a:rPr>
              <a:t> on </a:t>
            </a:r>
            <a:r>
              <a:rPr lang="en-GB" sz="1200" dirty="0" err="1">
                <a:solidFill>
                  <a:schemeClr val="dk1"/>
                </a:solidFill>
                <a:latin typeface="Tahoma"/>
                <a:ea typeface="Tahoma"/>
                <a:cs typeface="Tahoma"/>
                <a:sym typeface="Tahoma"/>
              </a:rPr>
              <a:t>vahend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stereotüüpide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vastu</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võitlemiseks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kuid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võib</a:t>
            </a:r>
            <a:r>
              <a:rPr lang="en-GB" sz="1200" dirty="0">
                <a:solidFill>
                  <a:schemeClr val="dk1"/>
                </a:solidFill>
                <a:latin typeface="Tahoma"/>
                <a:ea typeface="Tahoma"/>
                <a:cs typeface="Tahoma"/>
                <a:sym typeface="Tahoma"/>
              </a:rPr>
              <a:t> ka </a:t>
            </a:r>
            <a:r>
              <a:rPr lang="en-GB" sz="1200" dirty="0" err="1">
                <a:solidFill>
                  <a:schemeClr val="dk1"/>
                </a:solidFill>
                <a:latin typeface="Tahoma"/>
                <a:ea typeface="Tahoma"/>
                <a:cs typeface="Tahoma"/>
                <a:sym typeface="Tahoma"/>
              </a:rPr>
              <a:t>nende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kordumist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soodustada</a:t>
            </a:r>
            <a:r>
              <a:rPr lang="en-GB" sz="1200" dirty="0">
                <a:solidFill>
                  <a:schemeClr val="dk1"/>
                </a:solidFill>
                <a:latin typeface="Tahoma"/>
                <a:ea typeface="Tahoma"/>
                <a:cs typeface="Tahoma"/>
                <a:sym typeface="Tahoma"/>
              </a:rPr>
              <a:t>. Foto </a:t>
            </a:r>
            <a:r>
              <a:rPr lang="en-GB" sz="1200" dirty="0" err="1">
                <a:solidFill>
                  <a:schemeClr val="dk1"/>
                </a:solidFill>
                <a:latin typeface="Tahoma"/>
                <a:ea typeface="Tahoma"/>
                <a:cs typeface="Tahoma"/>
                <a:sym typeface="Tahoma"/>
              </a:rPr>
              <a:t>või</a:t>
            </a:r>
            <a:r>
              <a:rPr lang="en-GB" sz="1200" dirty="0">
                <a:solidFill>
                  <a:schemeClr val="dk1"/>
                </a:solidFill>
                <a:latin typeface="Tahoma"/>
                <a:ea typeface="Tahoma"/>
                <a:cs typeface="Tahoma"/>
                <a:sym typeface="Tahoma"/>
              </a:rPr>
              <a:t> film </a:t>
            </a:r>
            <a:r>
              <a:rPr lang="en-GB" sz="1200" dirty="0" err="1">
                <a:solidFill>
                  <a:schemeClr val="dk1"/>
                </a:solidFill>
                <a:latin typeface="Tahoma"/>
                <a:ea typeface="Tahoma"/>
                <a:cs typeface="Tahoma"/>
                <a:sym typeface="Tahoma"/>
              </a:rPr>
              <a:t>edendab</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stereotüüpi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kui</a:t>
            </a:r>
            <a:r>
              <a:rPr lang="en-GB" sz="1200" dirty="0">
                <a:solidFill>
                  <a:schemeClr val="dk1"/>
                </a:solidFill>
                <a:latin typeface="Tahoma"/>
                <a:ea typeface="Tahoma"/>
                <a:cs typeface="Tahoma"/>
                <a:sym typeface="Tahoma"/>
              </a:rPr>
              <a:t> see </a:t>
            </a:r>
            <a:r>
              <a:rPr lang="en-GB" sz="1200" dirty="0" err="1">
                <a:solidFill>
                  <a:schemeClr val="dk1"/>
                </a:solidFill>
                <a:latin typeface="Tahoma"/>
                <a:ea typeface="Tahoma"/>
                <a:cs typeface="Tahoma"/>
                <a:sym typeface="Tahoma"/>
              </a:rPr>
              <a:t>esitab</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inimese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või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grupi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lihtsustatud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negatiivse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või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eksitava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pildina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tugevdades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teiste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tehtud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üldistusi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kategooriaid.Varastes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Hollywoodi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filmides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kujutati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põlisameeriklasi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sageli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metsiku</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vägivaldse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julma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tegelasena</a:t>
            </a:r>
            <a:r>
              <a:rPr lang="en-GB" sz="1200" dirty="0">
                <a:solidFill>
                  <a:schemeClr val="dk1"/>
                </a:solidFill>
                <a:latin typeface="Tahoma"/>
                <a:ea typeface="Tahoma"/>
                <a:cs typeface="Tahoma"/>
                <a:sym typeface="Tahoma"/>
              </a:rPr>
              <a:t>. See </a:t>
            </a:r>
            <a:r>
              <a:rPr lang="en-GB" sz="1200" dirty="0" err="1">
                <a:solidFill>
                  <a:schemeClr val="dk1"/>
                </a:solidFill>
                <a:latin typeface="Tahoma"/>
                <a:ea typeface="Tahoma"/>
                <a:cs typeface="Tahoma"/>
                <a:sym typeface="Tahoma"/>
              </a:rPr>
              <a:t>mõjutas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aastakümneid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avalikku</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taju</a:t>
            </a:r>
            <a:r>
              <a:rPr lang="en-GB" sz="1200" dirty="0">
                <a:solidFill>
                  <a:schemeClr val="dk1"/>
                </a:solidFill>
                <a:latin typeface="Tahoma"/>
                <a:ea typeface="Tahoma"/>
                <a:cs typeface="Tahoma"/>
                <a:sym typeface="Tahoma"/>
              </a:rPr>
              <a:t> vales </a:t>
            </a:r>
            <a:r>
              <a:rPr lang="en-GB" sz="1200" dirty="0" err="1">
                <a:solidFill>
                  <a:schemeClr val="dk1"/>
                </a:solidFill>
                <a:latin typeface="Tahoma"/>
                <a:ea typeface="Tahoma"/>
                <a:cs typeface="Tahoma"/>
                <a:sym typeface="Tahoma"/>
              </a:rPr>
              <a:t>suunas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soodustades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arusaamatusi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eelarvamusi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põlisameeriklaste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marginaliseerimist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nende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filmide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vaatajate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seas.Mõelge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alati</a:t>
            </a:r>
            <a:r>
              <a:rPr lang="en-GB" sz="1200" dirty="0">
                <a:solidFill>
                  <a:schemeClr val="dk1"/>
                </a:solidFill>
                <a:latin typeface="Tahoma"/>
                <a:ea typeface="Tahoma"/>
                <a:cs typeface="Tahoma"/>
                <a:sym typeface="Tahoma"/>
              </a:rPr>
              <a:t>, et „</a:t>
            </a:r>
            <a:r>
              <a:rPr lang="en-GB" sz="1200" dirty="0" err="1">
                <a:solidFill>
                  <a:schemeClr val="dk1"/>
                </a:solidFill>
                <a:latin typeface="Tahoma"/>
                <a:ea typeface="Tahoma"/>
                <a:cs typeface="Tahoma"/>
                <a:sym typeface="Tahoma"/>
              </a:rPr>
              <a:t>digitaalne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jutustamine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mängib</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rolli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muutva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vahendina</a:t>
            </a:r>
            <a:r>
              <a:rPr lang="en-GB" sz="1200" dirty="0">
                <a:solidFill>
                  <a:schemeClr val="dk1"/>
                </a:solidFill>
                <a:latin typeface="Tahoma"/>
                <a:ea typeface="Tahoma"/>
                <a:cs typeface="Tahoma"/>
                <a:sym typeface="Tahoma"/>
              </a:rPr>
              <a:t>, mis </a:t>
            </a:r>
            <a:r>
              <a:rPr lang="en-GB" sz="1200" dirty="0" err="1">
                <a:solidFill>
                  <a:schemeClr val="dk1"/>
                </a:solidFill>
                <a:latin typeface="Tahoma"/>
                <a:ea typeface="Tahoma"/>
                <a:cs typeface="Tahoma"/>
                <a:sym typeface="Tahoma"/>
              </a:rPr>
              <a:t>soodustab</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kaasatust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tõstab</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esile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marginaliseeritud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hääli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kujundab</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ümber</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globaalseid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narratiive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nagu</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rõhutab</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spetsialist</a:t>
            </a:r>
            <a:r>
              <a:rPr lang="en-GB" sz="1200" dirty="0">
                <a:solidFill>
                  <a:schemeClr val="dk1"/>
                </a:solidFill>
                <a:latin typeface="Tahoma"/>
                <a:ea typeface="Tahoma"/>
                <a:cs typeface="Tahoma"/>
                <a:sym typeface="Tahoma"/>
              </a:rPr>
              <a:t> Kato </a:t>
            </a:r>
            <a:r>
              <a:rPr lang="en-GB" sz="1200" dirty="0" err="1">
                <a:solidFill>
                  <a:schemeClr val="dk1"/>
                </a:solidFill>
                <a:latin typeface="Tahoma"/>
                <a:ea typeface="Tahoma"/>
                <a:cs typeface="Tahoma"/>
                <a:sym typeface="Tahoma"/>
              </a:rPr>
              <a:t>Nabiry</a:t>
            </a:r>
            <a:r>
              <a:rPr lang="en-GB" sz="1200" dirty="0">
                <a:solidFill>
                  <a:schemeClr val="dk1"/>
                </a:solidFill>
                <a:latin typeface="Tahoma"/>
                <a:ea typeface="Tahoma"/>
                <a:cs typeface="Tahoma"/>
                <a:sym typeface="Tahoma"/>
              </a:rPr>
              <a:t>.</a:t>
            </a: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410" name="Google Shape;410;g36b824e2475_0_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6b824e2475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sz="1200" dirty="0" err="1">
                <a:solidFill>
                  <a:schemeClr val="dk1"/>
                </a:solidFill>
                <a:latin typeface="Tahoma"/>
                <a:ea typeface="Tahoma"/>
                <a:cs typeface="Tahoma"/>
                <a:sym typeface="Tahoma"/>
              </a:rPr>
              <a:t>Jagamise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platvorme</a:t>
            </a:r>
            <a:r>
              <a:rPr lang="en-GB" sz="1200" dirty="0">
                <a:solidFill>
                  <a:schemeClr val="dk1"/>
                </a:solidFill>
                <a:latin typeface="Tahoma"/>
                <a:ea typeface="Tahoma"/>
                <a:cs typeface="Tahoma"/>
                <a:sym typeface="Tahoma"/>
              </a:rPr>
              <a:t> vali </a:t>
            </a:r>
            <a:r>
              <a:rPr lang="en-GB" sz="1200" dirty="0" err="1">
                <a:solidFill>
                  <a:schemeClr val="dk1"/>
                </a:solidFill>
                <a:latin typeface="Tahoma"/>
                <a:ea typeface="Tahoma"/>
                <a:cs typeface="Tahoma"/>
                <a:sym typeface="Tahoma"/>
              </a:rPr>
              <a:t>hoolikalt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arvestades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oma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publikut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privaatsust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Koolipõhised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platvormid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võivad</a:t>
            </a:r>
            <a:r>
              <a:rPr lang="en-GB" sz="1200" dirty="0">
                <a:solidFill>
                  <a:schemeClr val="dk1"/>
                </a:solidFill>
                <a:latin typeface="Tahoma"/>
                <a:ea typeface="Tahoma"/>
                <a:cs typeface="Tahoma"/>
                <a:sym typeface="Tahoma"/>
              </a:rPr>
              <a:t> olla </a:t>
            </a:r>
            <a:r>
              <a:rPr lang="en-GB" sz="1200" dirty="0" err="1">
                <a:solidFill>
                  <a:schemeClr val="dk1"/>
                </a:solidFill>
                <a:latin typeface="Tahoma"/>
                <a:ea typeface="Tahoma"/>
                <a:cs typeface="Tahoma"/>
                <a:sym typeface="Tahoma"/>
              </a:rPr>
              <a:t>ohutumad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õpilastööde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jaoks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kuid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tänapäeva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digimaailmas</a:t>
            </a:r>
            <a:r>
              <a:rPr lang="en-GB" sz="1200" dirty="0">
                <a:solidFill>
                  <a:schemeClr val="dk1"/>
                </a:solidFill>
                <a:latin typeface="Tahoma"/>
                <a:ea typeface="Tahoma"/>
                <a:cs typeface="Tahoma"/>
                <a:sym typeface="Tahoma"/>
              </a:rPr>
              <a:t> on </a:t>
            </a:r>
            <a:r>
              <a:rPr lang="en-GB" sz="1200" dirty="0" err="1">
                <a:solidFill>
                  <a:schemeClr val="dk1"/>
                </a:solidFill>
                <a:latin typeface="Tahoma"/>
                <a:ea typeface="Tahoma"/>
                <a:cs typeface="Tahoma"/>
                <a:sym typeface="Tahoma"/>
              </a:rPr>
              <a:t>veeb</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täis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rakendusi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platvorme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kus</a:t>
            </a:r>
            <a:r>
              <a:rPr lang="en-GB" sz="1200" dirty="0">
                <a:solidFill>
                  <a:schemeClr val="dk1"/>
                </a:solidFill>
                <a:latin typeface="Tahoma"/>
                <a:ea typeface="Tahoma"/>
                <a:cs typeface="Tahoma"/>
                <a:sym typeface="Tahoma"/>
              </a:rPr>
              <a:t> sisu </a:t>
            </a:r>
            <a:r>
              <a:rPr lang="en-GB" sz="1200" dirty="0" err="1">
                <a:solidFill>
                  <a:schemeClr val="dk1"/>
                </a:solidFill>
                <a:latin typeface="Tahoma"/>
                <a:ea typeface="Tahoma"/>
                <a:cs typeface="Tahoma"/>
                <a:sym typeface="Tahoma"/>
              </a:rPr>
              <a:t>jagada</a:t>
            </a:r>
            <a:r>
              <a:rPr lang="en-GB" sz="1200" dirty="0">
                <a:solidFill>
                  <a:schemeClr val="dk1"/>
                </a:solidFill>
                <a:latin typeface="Tahoma"/>
                <a:ea typeface="Tahoma"/>
                <a:cs typeface="Tahoma"/>
                <a:sym typeface="Tahoma"/>
              </a:rPr>
              <a:t>. Kui </a:t>
            </a:r>
            <a:r>
              <a:rPr lang="en-GB" sz="1200" dirty="0" err="1">
                <a:solidFill>
                  <a:schemeClr val="dk1"/>
                </a:solidFill>
                <a:latin typeface="Tahoma"/>
                <a:ea typeface="Tahoma"/>
                <a:cs typeface="Tahoma"/>
                <a:sym typeface="Tahoma"/>
              </a:rPr>
              <a:t>avaldate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töid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klassiruumis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valitud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tööriistade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kaudu</a:t>
            </a:r>
            <a:r>
              <a:rPr lang="en-GB" sz="1200" dirty="0">
                <a:solidFill>
                  <a:schemeClr val="dk1"/>
                </a:solidFill>
                <a:latin typeface="Tahoma"/>
                <a:ea typeface="Tahoma"/>
                <a:cs typeface="Tahoma"/>
                <a:sym typeface="Tahoma"/>
              </a:rPr>
              <a:t>, on </a:t>
            </a:r>
            <a:r>
              <a:rPr lang="en-GB" sz="1200" dirty="0" err="1">
                <a:solidFill>
                  <a:schemeClr val="dk1"/>
                </a:solidFill>
                <a:latin typeface="Tahoma"/>
                <a:ea typeface="Tahoma"/>
                <a:cs typeface="Tahoma"/>
                <a:sym typeface="Tahoma"/>
              </a:rPr>
              <a:t>endiselt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oluline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mõistlikult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kasutada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oma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pärisnime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või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pseudonüümi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anda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ainult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vajalikud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andmed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ühendada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ainult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inimestega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keda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hästi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teate.Sotsiaalmeediast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rääkides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digitaalfotolugude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jagamine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platvormidel</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nagu</a:t>
            </a:r>
            <a:r>
              <a:rPr lang="en-GB" sz="1200" dirty="0">
                <a:solidFill>
                  <a:schemeClr val="dk1"/>
                </a:solidFill>
                <a:latin typeface="Tahoma"/>
                <a:ea typeface="Tahoma"/>
                <a:cs typeface="Tahoma"/>
                <a:sym typeface="Tahoma"/>
              </a:rPr>
              <a:t> Instagram, TikTok </a:t>
            </a:r>
            <a:r>
              <a:rPr lang="en-GB" sz="1200" dirty="0" err="1">
                <a:solidFill>
                  <a:schemeClr val="dk1"/>
                </a:solidFill>
                <a:latin typeface="Tahoma"/>
                <a:ea typeface="Tahoma"/>
                <a:cs typeface="Tahoma"/>
                <a:sym typeface="Tahoma"/>
              </a:rPr>
              <a:t>või</a:t>
            </a:r>
            <a:r>
              <a:rPr lang="en-GB" sz="1200" dirty="0">
                <a:solidFill>
                  <a:schemeClr val="dk1"/>
                </a:solidFill>
                <a:latin typeface="Tahoma"/>
                <a:ea typeface="Tahoma"/>
                <a:cs typeface="Tahoma"/>
                <a:sym typeface="Tahoma"/>
              </a:rPr>
              <a:t> Facebook </a:t>
            </a:r>
            <a:r>
              <a:rPr lang="en-GB" sz="1200" dirty="0" err="1">
                <a:solidFill>
                  <a:schemeClr val="dk1"/>
                </a:solidFill>
                <a:latin typeface="Tahoma"/>
                <a:ea typeface="Tahoma"/>
                <a:cs typeface="Tahoma"/>
                <a:sym typeface="Tahoma"/>
              </a:rPr>
              <a:t>võib</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tugevdada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teie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häält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aidata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laiemat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publikut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saavutada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Kuid</a:t>
            </a:r>
            <a:r>
              <a:rPr lang="en-GB" sz="1200" dirty="0">
                <a:solidFill>
                  <a:schemeClr val="dk1"/>
                </a:solidFill>
                <a:latin typeface="Tahoma"/>
                <a:ea typeface="Tahoma"/>
                <a:cs typeface="Tahoma"/>
                <a:sym typeface="Tahoma"/>
              </a:rPr>
              <a:t> see </a:t>
            </a:r>
            <a:r>
              <a:rPr lang="en-GB" sz="1200" dirty="0" err="1">
                <a:solidFill>
                  <a:schemeClr val="dk1"/>
                </a:solidFill>
                <a:latin typeface="Tahoma"/>
                <a:ea typeface="Tahoma"/>
                <a:cs typeface="Tahoma"/>
                <a:sym typeface="Tahoma"/>
              </a:rPr>
              <a:t>toob</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kaasa</a:t>
            </a:r>
            <a:r>
              <a:rPr lang="en-GB" sz="1200" dirty="0">
                <a:solidFill>
                  <a:schemeClr val="dk1"/>
                </a:solidFill>
                <a:latin typeface="Tahoma"/>
                <a:ea typeface="Tahoma"/>
                <a:cs typeface="Tahoma"/>
                <a:sym typeface="Tahoma"/>
              </a:rPr>
              <a:t> ka </a:t>
            </a:r>
            <a:r>
              <a:rPr lang="en-GB" sz="1200" dirty="0" err="1">
                <a:solidFill>
                  <a:schemeClr val="dk1"/>
                </a:solidFill>
                <a:latin typeface="Tahoma"/>
                <a:ea typeface="Tahoma"/>
                <a:cs typeface="Tahoma"/>
                <a:sym typeface="Tahoma"/>
              </a:rPr>
              <a:t>väljakutseid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näiteks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kontrolli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kaotus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konteksti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tähenduse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üle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teie</a:t>
            </a:r>
            <a:r>
              <a:rPr lang="en-GB" sz="1200" dirty="0">
                <a:solidFill>
                  <a:schemeClr val="dk1"/>
                </a:solidFill>
                <a:latin typeface="Tahoma"/>
                <a:ea typeface="Tahoma"/>
                <a:cs typeface="Tahoma"/>
                <a:sym typeface="Tahoma"/>
              </a:rPr>
              <a:t> sisu </a:t>
            </a:r>
            <a:r>
              <a:rPr lang="en-GB" sz="1200" dirty="0" err="1">
                <a:solidFill>
                  <a:schemeClr val="dk1"/>
                </a:solidFill>
                <a:latin typeface="Tahoma"/>
                <a:ea typeface="Tahoma"/>
                <a:cs typeface="Tahoma"/>
                <a:sym typeface="Tahoma"/>
              </a:rPr>
              <a:t>võib</a:t>
            </a:r>
            <a:r>
              <a:rPr lang="en-GB" sz="1200" dirty="0">
                <a:solidFill>
                  <a:schemeClr val="dk1"/>
                </a:solidFill>
                <a:latin typeface="Tahoma"/>
                <a:ea typeface="Tahoma"/>
                <a:cs typeface="Tahoma"/>
                <a:sym typeface="Tahoma"/>
              </a:rPr>
              <a:t> olla </a:t>
            </a:r>
            <a:r>
              <a:rPr lang="en-GB" sz="1200" dirty="0" err="1">
                <a:solidFill>
                  <a:schemeClr val="dk1"/>
                </a:solidFill>
                <a:latin typeface="Tahoma"/>
                <a:ea typeface="Tahoma"/>
                <a:cs typeface="Tahoma"/>
                <a:sym typeface="Tahoma"/>
              </a:rPr>
              <a:t>avatud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igaühe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tõlgendusele</a:t>
            </a:r>
            <a:r>
              <a:rPr lang="en-GB" sz="1200" dirty="0">
                <a:solidFill>
                  <a:schemeClr val="dk1"/>
                </a:solidFill>
                <a:latin typeface="Tahoma"/>
                <a:ea typeface="Tahoma"/>
                <a:cs typeface="Tahoma"/>
                <a:sym typeface="Tahoma"/>
              </a:rPr>
              <a:t>, mis </a:t>
            </a:r>
            <a:r>
              <a:rPr lang="en-GB" sz="1200" dirty="0" err="1">
                <a:solidFill>
                  <a:schemeClr val="dk1"/>
                </a:solidFill>
                <a:latin typeface="Tahoma"/>
                <a:ea typeface="Tahoma"/>
                <a:cs typeface="Tahoma"/>
                <a:sym typeface="Tahoma"/>
              </a:rPr>
              <a:t>võib</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muuta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selle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algset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tähendust</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või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eesmärki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Samuti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digitaaljälje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püsivus</a:t>
            </a:r>
            <a:r>
              <a:rPr lang="en-GB" sz="1200" dirty="0">
                <a:solidFill>
                  <a:schemeClr val="dk1"/>
                </a:solidFill>
                <a:latin typeface="Tahoma"/>
                <a:ea typeface="Tahoma"/>
                <a:cs typeface="Tahoma"/>
                <a:sym typeface="Tahoma"/>
              </a:rPr>
              <a:t> – </a:t>
            </a:r>
            <a:r>
              <a:rPr lang="en-GB" sz="1200" dirty="0" err="1">
                <a:solidFill>
                  <a:schemeClr val="dk1"/>
                </a:solidFill>
                <a:latin typeface="Tahoma"/>
                <a:ea typeface="Tahoma"/>
                <a:cs typeface="Tahoma"/>
                <a:sym typeface="Tahoma"/>
              </a:rPr>
              <a:t>mõelge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kaks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korda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mida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postitate</a:t>
            </a:r>
            <a:r>
              <a:rPr lang="en-GB" sz="1200" dirty="0">
                <a:solidFill>
                  <a:schemeClr val="dk1"/>
                </a:solidFill>
                <a:latin typeface="Tahoma"/>
                <a:ea typeface="Tahoma"/>
                <a:cs typeface="Tahoma"/>
                <a:sym typeface="Tahoma"/>
              </a:rPr>
              <a:t>, see </a:t>
            </a:r>
            <a:r>
              <a:rPr lang="en-GB" sz="1200" dirty="0" err="1">
                <a:solidFill>
                  <a:schemeClr val="dk1"/>
                </a:solidFill>
                <a:latin typeface="Tahoma"/>
                <a:ea typeface="Tahoma"/>
                <a:cs typeface="Tahoma"/>
                <a:sym typeface="Tahoma"/>
              </a:rPr>
              <a:t>võib</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jääda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internetti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väga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pikaks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ajaks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tulevikus</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te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ei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pruugi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sellega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rahul</a:t>
            </a:r>
            <a:r>
              <a:rPr lang="en-GB" sz="1200" dirty="0">
                <a:solidFill>
                  <a:schemeClr val="dk1"/>
                </a:solidFill>
                <a:latin typeface="Tahoma"/>
                <a:ea typeface="Tahoma"/>
                <a:cs typeface="Tahoma"/>
                <a:sym typeface="Tahoma"/>
              </a:rPr>
              <a:t> olla. </a:t>
            </a:r>
            <a:r>
              <a:rPr lang="en-GB" sz="1200" dirty="0" err="1">
                <a:solidFill>
                  <a:schemeClr val="dk1"/>
                </a:solidFill>
                <a:latin typeface="Tahoma"/>
                <a:ea typeface="Tahoma"/>
                <a:cs typeface="Tahoma"/>
                <a:sym typeface="Tahoma"/>
              </a:rPr>
              <a:t>Mõelge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privaatsusele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hoolivusele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austusele</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läbipaistvusele.Spetsiaalsed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jutustamisplatvormid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nagu</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Storybird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või</a:t>
            </a:r>
            <a:r>
              <a:rPr lang="en-GB" sz="1200" dirty="0">
                <a:solidFill>
                  <a:schemeClr val="dk1"/>
                </a:solidFill>
                <a:latin typeface="Tahoma"/>
                <a:ea typeface="Tahoma"/>
                <a:cs typeface="Tahoma"/>
                <a:sym typeface="Tahoma"/>
              </a:rPr>
              <a:t> Book Creator on </a:t>
            </a:r>
            <a:r>
              <a:rPr lang="en-GB" sz="1200" dirty="0" err="1">
                <a:solidFill>
                  <a:schemeClr val="dk1"/>
                </a:solidFill>
                <a:latin typeface="Tahoma"/>
                <a:ea typeface="Tahoma"/>
                <a:cs typeface="Tahoma"/>
                <a:sym typeface="Tahoma"/>
              </a:rPr>
              <a:t>mõeldud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õpilastele</a:t>
            </a:r>
            <a:r>
              <a:rPr lang="en-GB" sz="1200" dirty="0">
                <a:solidFill>
                  <a:schemeClr val="dk1"/>
                </a:solidFill>
                <a:latin typeface="Tahoma"/>
                <a:ea typeface="Tahoma"/>
                <a:cs typeface="Tahoma"/>
                <a:sym typeface="Tahoma"/>
              </a:rPr>
              <a:t>. Neil on </a:t>
            </a:r>
            <a:r>
              <a:rPr lang="en-GB" sz="1200" dirty="0" err="1">
                <a:solidFill>
                  <a:schemeClr val="dk1"/>
                </a:solidFill>
                <a:latin typeface="Tahoma"/>
                <a:ea typeface="Tahoma"/>
                <a:cs typeface="Tahoma"/>
                <a:sym typeface="Tahoma"/>
              </a:rPr>
              <a:t>sageli</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paremad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privaatsuskontrollid</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ja</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hariduslik</a:t>
            </a:r>
            <a:r>
              <a:rPr lang="en-GB" sz="1200" dirty="0">
                <a:solidFill>
                  <a:schemeClr val="dk1"/>
                </a:solidFill>
                <a:latin typeface="Tahoma"/>
                <a:ea typeface="Tahoma"/>
                <a:cs typeface="Tahoma"/>
                <a:sym typeface="Tahoma"/>
              </a:rPr>
              <a:t> </a:t>
            </a:r>
            <a:r>
              <a:rPr lang="en-GB" sz="1200" dirty="0" err="1">
                <a:solidFill>
                  <a:schemeClr val="dk1"/>
                </a:solidFill>
                <a:latin typeface="Tahoma"/>
                <a:ea typeface="Tahoma"/>
                <a:cs typeface="Tahoma"/>
                <a:sym typeface="Tahoma"/>
              </a:rPr>
              <a:t>keskendumus</a:t>
            </a:r>
            <a:r>
              <a:rPr lang="en-GB" sz="1200" dirty="0">
                <a:solidFill>
                  <a:schemeClr val="dk1"/>
                </a:solidFill>
                <a:latin typeface="Tahoma"/>
                <a:ea typeface="Tahoma"/>
                <a:cs typeface="Tahoma"/>
                <a:sym typeface="Tahoma"/>
              </a:rPr>
              <a:t>.</a:t>
            </a:r>
            <a:endParaRPr lang="fa-IR" sz="1200" dirty="0">
              <a:solidFill>
                <a:schemeClr val="dk1"/>
              </a:solidFill>
              <a:latin typeface="Tahoma"/>
              <a:ea typeface="Tahoma"/>
              <a:cs typeface="Tahoma"/>
              <a:sym typeface="Tahoma"/>
            </a:endParaRPr>
          </a:p>
          <a:p>
            <a:pPr marL="0" lvl="0" indent="0" algn="l" rtl="0">
              <a:lnSpc>
                <a:spcPct val="115000"/>
              </a:lnSpc>
              <a:spcBef>
                <a:spcPts val="1200"/>
              </a:spcBef>
              <a:spcAft>
                <a:spcPts val="0"/>
              </a:spcAft>
              <a:buClr>
                <a:schemeClr val="dk1"/>
              </a:buClr>
              <a:buSzPts val="1100"/>
              <a:buFont typeface="Arial"/>
              <a:buNone/>
            </a:pPr>
            <a:endParaRPr lang="en-US" dirty="0"/>
          </a:p>
          <a:p>
            <a:pPr marL="0" lvl="0" indent="0" algn="l" rtl="0">
              <a:spcBef>
                <a:spcPts val="1200"/>
              </a:spcBef>
              <a:spcAft>
                <a:spcPts val="0"/>
              </a:spcAft>
              <a:buNone/>
            </a:pPr>
            <a:r>
              <a:rPr lang="en-US" sz="1100" b="1" i="0" u="none" strike="noStrike" cap="none" dirty="0">
                <a:solidFill>
                  <a:srgbClr val="000000"/>
                </a:solidFill>
                <a:effectLst/>
                <a:latin typeface="Arial"/>
                <a:ea typeface="Arial"/>
                <a:cs typeface="Arial"/>
                <a:sym typeface="Arial"/>
              </a:rPr>
              <a:t>MÄRKA: </a:t>
            </a:r>
            <a:r>
              <a:rPr lang="en-US" sz="1100" b="0" i="0" u="none" strike="noStrike" cap="none" dirty="0" err="1">
                <a:solidFill>
                  <a:srgbClr val="000000"/>
                </a:solidFill>
                <a:effectLst/>
                <a:latin typeface="Arial"/>
                <a:ea typeface="Arial"/>
                <a:cs typeface="Arial"/>
                <a:sym typeface="Arial"/>
              </a:rPr>
              <a:t>Te</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ei</a:t>
            </a:r>
            <a:r>
              <a:rPr lang="en-US" sz="1100" b="0" i="0" u="none" strike="noStrike" cap="none" dirty="0">
                <a:solidFill>
                  <a:srgbClr val="000000"/>
                </a:solidFill>
                <a:effectLst/>
                <a:latin typeface="Arial"/>
                <a:ea typeface="Arial"/>
                <a:cs typeface="Arial"/>
                <a:sym typeface="Arial"/>
              </a:rPr>
              <a:t> pea </a:t>
            </a:r>
            <a:r>
              <a:rPr lang="en-US" sz="1100" b="0" i="0" u="none" strike="noStrike" cap="none" dirty="0" err="1">
                <a:solidFill>
                  <a:srgbClr val="000000"/>
                </a:solidFill>
                <a:effectLst/>
                <a:latin typeface="Arial"/>
                <a:ea typeface="Arial"/>
                <a:cs typeface="Arial"/>
                <a:sym typeface="Arial"/>
              </a:rPr>
              <a:t>kõike</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avalikult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avaldama</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Mõned</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lood</a:t>
            </a:r>
            <a:r>
              <a:rPr lang="en-US" sz="1100" b="0" i="0" u="none" strike="noStrike" cap="none" dirty="0">
                <a:solidFill>
                  <a:srgbClr val="000000"/>
                </a:solidFill>
                <a:effectLst/>
                <a:latin typeface="Arial"/>
                <a:ea typeface="Arial"/>
                <a:cs typeface="Arial"/>
                <a:sym typeface="Arial"/>
              </a:rPr>
              <a:t> on </a:t>
            </a:r>
            <a:r>
              <a:rPr lang="en-US" sz="1100" b="0" i="0" u="none" strike="noStrike" cap="none" dirty="0" err="1">
                <a:solidFill>
                  <a:srgbClr val="000000"/>
                </a:solidFill>
                <a:effectLst/>
                <a:latin typeface="Arial"/>
                <a:ea typeface="Arial"/>
                <a:cs typeface="Arial"/>
                <a:sym typeface="Arial"/>
              </a:rPr>
              <a:t>tähendusrikkad</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isegi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siis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kui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näevad</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neid</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ainult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teie</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õpetaja</a:t>
            </a:r>
            <a:r>
              <a:rPr lang="en-US" sz="1100" b="0" i="0" u="none" strike="noStrike" cap="none" dirty="0">
                <a:solidFill>
                  <a:srgbClr val="000000"/>
                </a:solidFill>
                <a:effectLst/>
                <a:latin typeface="Arial"/>
                <a:ea typeface="Arial"/>
                <a:cs typeface="Arial"/>
                <a:sym typeface="Arial"/>
              </a:rPr>
              <a:t> ja </a:t>
            </a:r>
            <a:r>
              <a:rPr lang="en-US" sz="1100" b="0" i="0" u="none" strike="noStrike" cap="none" dirty="0" err="1">
                <a:solidFill>
                  <a:srgbClr val="000000"/>
                </a:solidFill>
                <a:effectLst/>
                <a:latin typeface="Arial"/>
                <a:ea typeface="Arial"/>
                <a:cs typeface="Arial"/>
                <a:sym typeface="Arial"/>
              </a:rPr>
              <a:t>klassikaaslased</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Kõik</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ei</a:t>
            </a:r>
            <a:r>
              <a:rPr lang="en-US" sz="1100" b="0" i="0" u="none" strike="noStrike" cap="none" dirty="0">
                <a:solidFill>
                  <a:srgbClr val="000000"/>
                </a:solidFill>
                <a:effectLst/>
                <a:latin typeface="Arial"/>
                <a:ea typeface="Arial"/>
                <a:cs typeface="Arial"/>
                <a:sym typeface="Arial"/>
              </a:rPr>
              <a:t> pea </a:t>
            </a:r>
            <a:r>
              <a:rPr lang="en-US" sz="1100" b="0" i="0" u="none" strike="noStrike" cap="none" dirty="0" err="1">
                <a:solidFill>
                  <a:srgbClr val="000000"/>
                </a:solidFill>
                <a:effectLst/>
                <a:latin typeface="Arial"/>
                <a:ea typeface="Arial"/>
                <a:cs typeface="Arial"/>
                <a:sym typeface="Arial"/>
              </a:rPr>
              <a:t>olema</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veebis</a:t>
            </a:r>
            <a:r>
              <a:rPr lang="en-US" sz="1100" b="0" i="0" u="none" strike="noStrike" cap="none" dirty="0">
                <a:solidFill>
                  <a:srgbClr val="000000"/>
                </a:solidFill>
                <a:effectLst/>
                <a:latin typeface="Arial"/>
                <a:ea typeface="Arial"/>
                <a:cs typeface="Arial"/>
                <a:sym typeface="Arial"/>
              </a:rPr>
              <a:t>.</a:t>
            </a:r>
            <a:endParaRPr b="0" dirty="0"/>
          </a:p>
        </p:txBody>
      </p:sp>
      <p:sp>
        <p:nvSpPr>
          <p:cNvPr id="430" name="Google Shape;430;g36b824e2475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36b8404688f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g36b8404688f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See pole </a:t>
            </a:r>
            <a:r>
              <a:rPr lang="en-US" sz="1100" b="0" i="0" u="none" strike="noStrike" cap="none" dirty="0" err="1">
                <a:solidFill>
                  <a:srgbClr val="000000"/>
                </a:solidFill>
                <a:effectLst/>
                <a:latin typeface="Arial"/>
                <a:ea typeface="Arial"/>
                <a:cs typeface="Arial"/>
                <a:sym typeface="Arial"/>
              </a:rPr>
              <a:t>lõpp</a:t>
            </a:r>
            <a:r>
              <a:rPr lang="en-US" sz="1100" b="0" i="0" u="none" strike="noStrike" cap="none" dirty="0">
                <a:solidFill>
                  <a:srgbClr val="000000"/>
                </a:solidFill>
                <a:effectLst/>
                <a:latin typeface="Arial"/>
                <a:ea typeface="Arial"/>
                <a:cs typeface="Arial"/>
                <a:sym typeface="Arial"/>
              </a:rPr>
              <a:t> – see on </a:t>
            </a:r>
            <a:r>
              <a:rPr lang="en-US" sz="1100" b="0" i="0" u="none" strike="noStrike" cap="none" dirty="0" err="1">
                <a:solidFill>
                  <a:srgbClr val="000000"/>
                </a:solidFill>
                <a:effectLst/>
                <a:latin typeface="Arial"/>
                <a:ea typeface="Arial"/>
                <a:cs typeface="Arial"/>
                <a:sym typeface="Arial"/>
              </a:rPr>
              <a:t>algus</a:t>
            </a:r>
            <a:r>
              <a:rPr lang="en-US" sz="1100" b="0" i="0" u="none" strike="noStrike" cap="none" dirty="0">
                <a:solidFill>
                  <a:srgbClr val="000000"/>
                </a:solidFill>
                <a:effectLst/>
                <a:latin typeface="Arial"/>
                <a:ea typeface="Arial"/>
                <a:cs typeface="Arial"/>
                <a:sym typeface="Arial"/>
              </a:rPr>
              <a:t>. Teil on </a:t>
            </a:r>
            <a:r>
              <a:rPr lang="en-US" sz="1100" b="0" i="0" u="none" strike="noStrike" cap="none" dirty="0" err="1">
                <a:solidFill>
                  <a:srgbClr val="000000"/>
                </a:solidFill>
                <a:effectLst/>
                <a:latin typeface="Arial"/>
                <a:ea typeface="Arial"/>
                <a:cs typeface="Arial"/>
                <a:sym typeface="Arial"/>
              </a:rPr>
              <a:t>põhioskused</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kuid</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meisterlikkus</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tuleb</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harjutamise</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kaudu</a:t>
            </a:r>
            <a:r>
              <a:rPr lang="en-US" sz="1100" b="0" i="0" u="none" strike="noStrike" cap="none" dirty="0">
                <a:solidFill>
                  <a:srgbClr val="000000"/>
                </a:solidFill>
                <a:effectLst/>
                <a:latin typeface="Arial"/>
                <a:ea typeface="Arial"/>
                <a:cs typeface="Arial"/>
                <a:sym typeface="Arial"/>
              </a:rPr>
              <a:t>.</a:t>
            </a:r>
            <a:endParaRPr lang="en-US" dirty="0"/>
          </a:p>
        </p:txBody>
      </p:sp>
    </p:spTree>
    <p:extLst>
      <p:ext uri="{BB962C8B-B14F-4D97-AF65-F5344CB8AC3E}">
        <p14:creationId xmlns:p14="http://schemas.microsoft.com/office/powerpoint/2010/main" val="1996009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GB" dirty="0" err="1"/>
              <a:t>Kõige</a:t>
            </a:r>
            <a:r>
              <a:rPr lang="en-GB" dirty="0"/>
              <a:t> </a:t>
            </a:r>
            <a:r>
              <a:rPr lang="en-GB" dirty="0" err="1"/>
              <a:t>olulisem</a:t>
            </a:r>
            <a:r>
              <a:rPr lang="en-GB" dirty="0"/>
              <a:t> on, et teil on </a:t>
            </a:r>
            <a:r>
              <a:rPr lang="en-GB" dirty="0" err="1"/>
              <a:t>nüüd</a:t>
            </a:r>
            <a:r>
              <a:rPr lang="en-GB" dirty="0"/>
              <a:t> </a:t>
            </a:r>
            <a:r>
              <a:rPr lang="en-GB" dirty="0" err="1"/>
              <a:t>täielik</a:t>
            </a:r>
            <a:r>
              <a:rPr lang="en-GB" dirty="0"/>
              <a:t> </a:t>
            </a:r>
            <a:r>
              <a:rPr lang="en-GB" dirty="0" err="1"/>
              <a:t>tööriistakomplekt</a:t>
            </a:r>
            <a:r>
              <a:rPr lang="en-GB" dirty="0"/>
              <a:t>. </a:t>
            </a:r>
            <a:r>
              <a:rPr lang="en-GB" dirty="0" err="1"/>
              <a:t>Te</a:t>
            </a:r>
            <a:r>
              <a:rPr lang="en-GB" dirty="0"/>
              <a:t> </a:t>
            </a:r>
            <a:r>
              <a:rPr lang="en-GB" dirty="0" err="1"/>
              <a:t>mõistate</a:t>
            </a:r>
            <a:r>
              <a:rPr lang="en-GB" dirty="0"/>
              <a:t> MIKS (</a:t>
            </a:r>
            <a:r>
              <a:rPr lang="en-GB" dirty="0" err="1"/>
              <a:t>lood</a:t>
            </a:r>
            <a:r>
              <a:rPr lang="en-GB" dirty="0"/>
              <a:t> </a:t>
            </a:r>
            <a:r>
              <a:rPr lang="en-GB" dirty="0" err="1"/>
              <a:t>loovad</a:t>
            </a:r>
            <a:r>
              <a:rPr lang="en-GB" dirty="0"/>
              <a:t> </a:t>
            </a:r>
            <a:r>
              <a:rPr lang="en-GB" dirty="0" err="1"/>
              <a:t>emotsionaalse</a:t>
            </a:r>
            <a:r>
              <a:rPr lang="en-GB" dirty="0"/>
              <a:t> </a:t>
            </a:r>
            <a:r>
              <a:rPr lang="en-GB" dirty="0" err="1"/>
              <a:t>seose</a:t>
            </a:r>
            <a:r>
              <a:rPr lang="en-GB" dirty="0"/>
              <a:t> </a:t>
            </a:r>
            <a:r>
              <a:rPr lang="en-GB" dirty="0" err="1"/>
              <a:t>ja</a:t>
            </a:r>
            <a:r>
              <a:rPr lang="en-GB" dirty="0"/>
              <a:t> </a:t>
            </a:r>
            <a:r>
              <a:rPr lang="en-GB" dirty="0" err="1"/>
              <a:t>soodustavad</a:t>
            </a:r>
            <a:r>
              <a:rPr lang="en-GB" dirty="0"/>
              <a:t> </a:t>
            </a:r>
            <a:r>
              <a:rPr lang="en-GB" dirty="0" err="1"/>
              <a:t>õppimist</a:t>
            </a:r>
            <a:r>
              <a:rPr lang="en-GB" dirty="0"/>
              <a:t>). </a:t>
            </a:r>
            <a:r>
              <a:rPr lang="en-GB" dirty="0" err="1"/>
              <a:t>Te</a:t>
            </a:r>
            <a:r>
              <a:rPr lang="en-GB" dirty="0"/>
              <a:t> </a:t>
            </a:r>
            <a:r>
              <a:rPr lang="en-GB" dirty="0" err="1"/>
              <a:t>mõistate</a:t>
            </a:r>
            <a:r>
              <a:rPr lang="en-GB" dirty="0"/>
              <a:t> KUIDAS (</a:t>
            </a:r>
            <a:r>
              <a:rPr lang="en-GB" dirty="0" err="1"/>
              <a:t>planeerimine</a:t>
            </a:r>
            <a:r>
              <a:rPr lang="en-GB" dirty="0"/>
              <a:t>, </a:t>
            </a:r>
            <a:r>
              <a:rPr lang="en-GB" dirty="0" err="1"/>
              <a:t>pildistamine</a:t>
            </a:r>
            <a:r>
              <a:rPr lang="en-GB" dirty="0"/>
              <a:t>, </a:t>
            </a:r>
            <a:r>
              <a:rPr lang="en-GB" dirty="0" err="1"/>
              <a:t>monteerimine</a:t>
            </a:r>
            <a:r>
              <a:rPr lang="en-GB" dirty="0"/>
              <a:t>, </a:t>
            </a:r>
            <a:r>
              <a:rPr lang="en-GB" dirty="0" err="1"/>
              <a:t>täiustamine</a:t>
            </a:r>
            <a:r>
              <a:rPr lang="en-GB" dirty="0"/>
              <a:t>). Ja </a:t>
            </a:r>
            <a:r>
              <a:rPr lang="en-GB" dirty="0" err="1"/>
              <a:t>te</a:t>
            </a:r>
            <a:r>
              <a:rPr lang="en-GB" dirty="0"/>
              <a:t> </a:t>
            </a:r>
            <a:r>
              <a:rPr lang="en-GB" dirty="0" err="1"/>
              <a:t>mõistate</a:t>
            </a:r>
            <a:r>
              <a:rPr lang="en-GB" dirty="0"/>
              <a:t> KOHUSTUST (</a:t>
            </a:r>
            <a:r>
              <a:rPr lang="en-GB" dirty="0" err="1"/>
              <a:t>eetika</a:t>
            </a:r>
            <a:r>
              <a:rPr lang="en-GB" dirty="0"/>
              <a:t>, </a:t>
            </a:r>
            <a:r>
              <a:rPr lang="en-GB" dirty="0" err="1"/>
              <a:t>nõusolek</a:t>
            </a:r>
            <a:r>
              <a:rPr lang="en-GB" dirty="0"/>
              <a:t>, </a:t>
            </a:r>
            <a:r>
              <a:rPr lang="en-GB" dirty="0" err="1"/>
              <a:t>kujutamine</a:t>
            </a:r>
            <a:r>
              <a:rPr lang="en-GB" dirty="0"/>
              <a:t>).</a:t>
            </a:r>
          </a:p>
          <a:p>
            <a:pPr marL="158750" indent="0">
              <a:buNone/>
            </a:pPr>
            <a:r>
              <a:rPr lang="en-GB" dirty="0"/>
              <a:t>Need </a:t>
            </a:r>
            <a:r>
              <a:rPr lang="en-GB" dirty="0" err="1"/>
              <a:t>oskused</a:t>
            </a:r>
            <a:r>
              <a:rPr lang="en-GB" dirty="0"/>
              <a:t> on </a:t>
            </a:r>
            <a:r>
              <a:rPr lang="en-GB" dirty="0" err="1"/>
              <a:t>ülekantavad</a:t>
            </a:r>
            <a:r>
              <a:rPr lang="en-GB" dirty="0"/>
              <a:t>. </a:t>
            </a:r>
            <a:r>
              <a:rPr lang="en-GB" dirty="0" err="1"/>
              <a:t>Olgu</a:t>
            </a:r>
            <a:r>
              <a:rPr lang="en-GB" dirty="0"/>
              <a:t> see </a:t>
            </a:r>
            <a:r>
              <a:rPr lang="en-GB" dirty="0" err="1"/>
              <a:t>teaduse</a:t>
            </a:r>
            <a:r>
              <a:rPr lang="en-GB" dirty="0"/>
              <a:t> </a:t>
            </a:r>
            <a:r>
              <a:rPr lang="en-GB" dirty="0" err="1"/>
              <a:t>esitlus</a:t>
            </a:r>
            <a:r>
              <a:rPr lang="en-GB" dirty="0"/>
              <a:t>, </a:t>
            </a:r>
            <a:r>
              <a:rPr lang="en-GB" dirty="0" err="1"/>
              <a:t>ajalooline</a:t>
            </a:r>
            <a:r>
              <a:rPr lang="en-GB" dirty="0"/>
              <a:t> </a:t>
            </a:r>
            <a:r>
              <a:rPr lang="en-GB" dirty="0" err="1"/>
              <a:t>analüüs</a:t>
            </a:r>
            <a:r>
              <a:rPr lang="en-GB" dirty="0"/>
              <a:t>, </a:t>
            </a:r>
            <a:r>
              <a:rPr lang="en-GB" dirty="0" err="1"/>
              <a:t>isiklik</a:t>
            </a:r>
            <a:r>
              <a:rPr lang="en-GB" dirty="0"/>
              <a:t> </a:t>
            </a:r>
            <a:r>
              <a:rPr lang="en-GB" dirty="0" err="1"/>
              <a:t>lugu</a:t>
            </a:r>
            <a:r>
              <a:rPr lang="en-GB" dirty="0"/>
              <a:t> </a:t>
            </a:r>
            <a:r>
              <a:rPr lang="en-GB" dirty="0" err="1"/>
              <a:t>või</a:t>
            </a:r>
            <a:r>
              <a:rPr lang="en-GB" dirty="0"/>
              <a:t> </a:t>
            </a:r>
            <a:r>
              <a:rPr lang="en-GB" dirty="0" err="1"/>
              <a:t>sotsiaalmeedia</a:t>
            </a:r>
            <a:r>
              <a:rPr lang="en-GB" dirty="0"/>
              <a:t> sisu – </a:t>
            </a:r>
            <a:r>
              <a:rPr lang="en-GB" dirty="0" err="1"/>
              <a:t>nüüd</a:t>
            </a:r>
            <a:r>
              <a:rPr lang="en-GB" dirty="0"/>
              <a:t> </a:t>
            </a:r>
            <a:r>
              <a:rPr lang="en-GB" dirty="0" err="1"/>
              <a:t>mõtlete</a:t>
            </a:r>
            <a:r>
              <a:rPr lang="en-GB" dirty="0"/>
              <a:t> </a:t>
            </a:r>
            <a:r>
              <a:rPr lang="en-GB" dirty="0" err="1"/>
              <a:t>nagu</a:t>
            </a:r>
            <a:r>
              <a:rPr lang="en-GB" dirty="0"/>
              <a:t> </a:t>
            </a:r>
            <a:r>
              <a:rPr lang="en-GB" dirty="0" err="1"/>
              <a:t>jutustaja</a:t>
            </a:r>
            <a:r>
              <a:rPr lang="en-GB" dirty="0"/>
              <a:t>. </a:t>
            </a:r>
            <a:r>
              <a:rPr lang="en-GB" dirty="0" err="1"/>
              <a:t>Te</a:t>
            </a:r>
            <a:r>
              <a:rPr lang="en-GB" dirty="0"/>
              <a:t> </a:t>
            </a:r>
            <a:r>
              <a:rPr lang="en-GB" dirty="0" err="1"/>
              <a:t>arvestate</a:t>
            </a:r>
            <a:r>
              <a:rPr lang="en-GB" dirty="0"/>
              <a:t> </a:t>
            </a:r>
            <a:r>
              <a:rPr lang="en-GB" dirty="0" err="1"/>
              <a:t>publiku</a:t>
            </a:r>
            <a:r>
              <a:rPr lang="en-GB" dirty="0"/>
              <a:t>, </a:t>
            </a:r>
            <a:r>
              <a:rPr lang="en-GB" dirty="0" err="1"/>
              <a:t>emotsiooni</a:t>
            </a:r>
            <a:r>
              <a:rPr lang="en-GB" dirty="0"/>
              <a:t>, </a:t>
            </a:r>
            <a:r>
              <a:rPr lang="en-GB" dirty="0" err="1"/>
              <a:t>struktuuri</a:t>
            </a:r>
            <a:r>
              <a:rPr lang="en-GB" dirty="0"/>
              <a:t> </a:t>
            </a:r>
            <a:r>
              <a:rPr lang="en-GB" dirty="0" err="1"/>
              <a:t>ja</a:t>
            </a:r>
            <a:r>
              <a:rPr lang="en-GB" dirty="0"/>
              <a:t> </a:t>
            </a:r>
            <a:r>
              <a:rPr lang="en-GB" dirty="0" err="1"/>
              <a:t>eetika</a:t>
            </a:r>
            <a:r>
              <a:rPr lang="en-GB" dirty="0"/>
              <a:t> </a:t>
            </a:r>
            <a:r>
              <a:rPr lang="en-GB" dirty="0" err="1"/>
              <a:t>aspektidega</a:t>
            </a:r>
            <a:endParaRPr lang="en-GB" dirty="0"/>
          </a:p>
          <a:p>
            <a:endParaRPr lang="en-US" dirty="0"/>
          </a:p>
        </p:txBody>
      </p:sp>
    </p:spTree>
    <p:extLst>
      <p:ext uri="{BB962C8B-B14F-4D97-AF65-F5344CB8AC3E}">
        <p14:creationId xmlns:p14="http://schemas.microsoft.com/office/powerpoint/2010/main" val="2571123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6b824e2475_0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1" name="Google Shape;531;g36b824e2475_0_3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6b824e2475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44" name="Google Shape;544;g36b824e2475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6b824e2475_0_3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5" name="Google Shape;555;g36b824e2475_0_3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SISU </a:t>
            </a:r>
            <a:r>
              <a:rPr lang="en-US" dirty="0" err="1"/>
              <a:t>hindamine</a:t>
            </a:r>
            <a:r>
              <a:rPr lang="en-US" dirty="0"/>
              <a:t> </a:t>
            </a:r>
            <a:r>
              <a:rPr lang="en-US" dirty="0" err="1"/>
              <a:t>käsitleb</a:t>
            </a:r>
            <a:r>
              <a:rPr lang="en-US" dirty="0"/>
              <a:t> </a:t>
            </a:r>
            <a:r>
              <a:rPr lang="en-US" dirty="0" err="1"/>
              <a:t>jutustamise</a:t>
            </a:r>
            <a:r>
              <a:rPr lang="en-US" dirty="0"/>
              <a:t> </a:t>
            </a:r>
            <a:r>
              <a:rPr lang="en-US" dirty="0" err="1"/>
              <a:t>tõhusust</a:t>
            </a:r>
            <a:r>
              <a:rPr lang="en-US" dirty="0"/>
              <a:t>.</a:t>
            </a:r>
          </a:p>
          <a:p>
            <a:pPr marL="158750" indent="0">
              <a:buNone/>
            </a:pPr>
            <a:r>
              <a:rPr lang="en-US" dirty="0"/>
              <a:t>TEHNILINE </a:t>
            </a:r>
            <a:r>
              <a:rPr lang="en-US" dirty="0" err="1"/>
              <a:t>hindamine</a:t>
            </a:r>
            <a:r>
              <a:rPr lang="en-US" dirty="0"/>
              <a:t> </a:t>
            </a:r>
            <a:r>
              <a:rPr lang="en-US" dirty="0" err="1"/>
              <a:t>keskendub</a:t>
            </a:r>
            <a:r>
              <a:rPr lang="en-US" dirty="0"/>
              <a:t> </a:t>
            </a:r>
            <a:r>
              <a:rPr lang="en-US" dirty="0" err="1"/>
              <a:t>oskusele</a:t>
            </a:r>
            <a:r>
              <a:rPr lang="en-US" dirty="0"/>
              <a:t> ja </a:t>
            </a:r>
            <a:r>
              <a:rPr lang="en-US" dirty="0" err="1"/>
              <a:t>teostusele</a:t>
            </a:r>
            <a:r>
              <a:rPr lang="en-US" dirty="0"/>
              <a:t>. </a:t>
            </a:r>
            <a:r>
              <a:rPr lang="en-US" dirty="0" err="1"/>
              <a:t>Vaata</a:t>
            </a:r>
            <a:r>
              <a:rPr lang="en-US" dirty="0"/>
              <a:t> </a:t>
            </a:r>
            <a:r>
              <a:rPr lang="en-US" dirty="0" err="1"/>
              <a:t>oma</a:t>
            </a:r>
            <a:r>
              <a:rPr lang="en-US" dirty="0"/>
              <a:t> </a:t>
            </a:r>
            <a:r>
              <a:rPr lang="en-US" dirty="0" err="1"/>
              <a:t>lugu</a:t>
            </a:r>
            <a:r>
              <a:rPr lang="en-US" dirty="0"/>
              <a:t> </a:t>
            </a:r>
            <a:r>
              <a:rPr lang="en-US" dirty="0" err="1"/>
              <a:t>vaigistatud</a:t>
            </a:r>
            <a:r>
              <a:rPr lang="en-US" dirty="0"/>
              <a:t> </a:t>
            </a:r>
            <a:r>
              <a:rPr lang="en-US" dirty="0" err="1"/>
              <a:t>heliga</a:t>
            </a:r>
            <a:r>
              <a:rPr lang="en-US" dirty="0"/>
              <a:t> – kas </a:t>
            </a:r>
            <a:r>
              <a:rPr lang="en-US" dirty="0" err="1"/>
              <a:t>pildid</a:t>
            </a:r>
            <a:r>
              <a:rPr lang="en-US" dirty="0"/>
              <a:t> </a:t>
            </a:r>
            <a:r>
              <a:rPr lang="en-US" dirty="0" err="1"/>
              <a:t>räägivad</a:t>
            </a:r>
            <a:r>
              <a:rPr lang="en-US" dirty="0"/>
              <a:t> </a:t>
            </a:r>
            <a:r>
              <a:rPr lang="en-US" dirty="0" err="1"/>
              <a:t>lugu</a:t>
            </a:r>
            <a:r>
              <a:rPr lang="en-US" dirty="0"/>
              <a:t> </a:t>
            </a:r>
            <a:r>
              <a:rPr lang="en-US" dirty="0" err="1"/>
              <a:t>visuaalselt</a:t>
            </a:r>
            <a:r>
              <a:rPr lang="en-US" dirty="0"/>
              <a:t>? </a:t>
            </a:r>
            <a:r>
              <a:rPr lang="en-US" dirty="0" err="1"/>
              <a:t>Kuula</a:t>
            </a:r>
            <a:r>
              <a:rPr lang="en-US" dirty="0"/>
              <a:t> </a:t>
            </a:r>
            <a:r>
              <a:rPr lang="en-US" dirty="0" err="1"/>
              <a:t>ilma</a:t>
            </a:r>
            <a:r>
              <a:rPr lang="en-US" dirty="0"/>
              <a:t> </a:t>
            </a:r>
            <a:r>
              <a:rPr lang="en-US" dirty="0" err="1"/>
              <a:t>piltideta</a:t>
            </a:r>
            <a:r>
              <a:rPr lang="en-US" dirty="0"/>
              <a:t> – kas </a:t>
            </a:r>
            <a:r>
              <a:rPr lang="en-US" dirty="0" err="1"/>
              <a:t>heli</a:t>
            </a:r>
            <a:r>
              <a:rPr lang="en-US" dirty="0"/>
              <a:t> </a:t>
            </a:r>
            <a:r>
              <a:rPr lang="en-US" dirty="0" err="1"/>
              <a:t>töötab</a:t>
            </a:r>
            <a:r>
              <a:rPr lang="en-US" dirty="0"/>
              <a:t> </a:t>
            </a:r>
            <a:r>
              <a:rPr lang="en-US" dirty="0" err="1"/>
              <a:t>iseseisvalt</a:t>
            </a:r>
            <a:r>
              <a:rPr lang="en-US" dirty="0"/>
              <a:t>? </a:t>
            </a:r>
            <a:r>
              <a:rPr lang="en-US" dirty="0" err="1"/>
              <a:t>Mõlemad</a:t>
            </a:r>
            <a:r>
              <a:rPr lang="en-US" dirty="0"/>
              <a:t> </a:t>
            </a:r>
            <a:r>
              <a:rPr lang="en-US" dirty="0" err="1"/>
              <a:t>peaksid</a:t>
            </a:r>
            <a:r>
              <a:rPr lang="en-US" dirty="0"/>
              <a:t> </a:t>
            </a:r>
            <a:r>
              <a:rPr lang="en-US" dirty="0" err="1"/>
              <a:t>olema</a:t>
            </a:r>
            <a:r>
              <a:rPr lang="en-US" dirty="0"/>
              <a:t> </a:t>
            </a:r>
            <a:r>
              <a:rPr lang="en-US" dirty="0" err="1"/>
              <a:t>tugevad</a:t>
            </a:r>
            <a:r>
              <a:rPr lang="en-US" dirty="0"/>
              <a:t>.</a:t>
            </a:r>
          </a:p>
          <a:p>
            <a:pPr marL="158750" indent="0">
              <a:buNone/>
            </a:pPr>
            <a:r>
              <a:rPr lang="en-US" dirty="0"/>
              <a:t>EETILINE </a:t>
            </a:r>
            <a:r>
              <a:rPr lang="en-US" dirty="0" err="1"/>
              <a:t>hindamine</a:t>
            </a:r>
            <a:r>
              <a:rPr lang="en-US" dirty="0"/>
              <a:t> </a:t>
            </a:r>
            <a:r>
              <a:rPr lang="en-US" dirty="0" err="1"/>
              <a:t>puudutab</a:t>
            </a:r>
            <a:r>
              <a:rPr lang="en-US" dirty="0"/>
              <a:t> </a:t>
            </a:r>
            <a:r>
              <a:rPr lang="en-US" dirty="0" err="1"/>
              <a:t>vastutust</a:t>
            </a:r>
            <a:r>
              <a:rPr lang="en-US" dirty="0"/>
              <a:t>.</a:t>
            </a:r>
          </a:p>
          <a:p>
            <a:pPr marL="158750" indent="0">
              <a:buNone/>
            </a:pPr>
            <a:r>
              <a:rPr lang="en-US" dirty="0"/>
              <a:t>MÕJU </a:t>
            </a:r>
            <a:r>
              <a:rPr lang="en-US" dirty="0" err="1"/>
              <a:t>hindamine</a:t>
            </a:r>
            <a:r>
              <a:rPr lang="en-US" dirty="0"/>
              <a:t> </a:t>
            </a:r>
            <a:r>
              <a:rPr lang="en-US" dirty="0" err="1"/>
              <a:t>käsitleb</a:t>
            </a:r>
            <a:r>
              <a:rPr lang="en-US" dirty="0"/>
              <a:t> loo </a:t>
            </a:r>
            <a:r>
              <a:rPr lang="en-US" dirty="0" err="1"/>
              <a:t>mõju</a:t>
            </a:r>
            <a:r>
              <a:rPr lang="en-US" dirty="0"/>
              <a:t> ja </a:t>
            </a:r>
            <a:r>
              <a:rPr lang="en-US" dirty="0" err="1"/>
              <a:t>tõhusust</a:t>
            </a:r>
            <a:r>
              <a:rPr lang="en-US" dirty="0"/>
              <a:t>.</a:t>
            </a:r>
          </a:p>
          <a:p>
            <a:pPr marL="158750" indent="0">
              <a:buNone/>
            </a:pPr>
            <a:endParaRPr lang="en-US" dirty="0"/>
          </a:p>
          <a:p>
            <a:pPr marL="158750" indent="0">
              <a:buNone/>
            </a:pPr>
            <a:r>
              <a:rPr lang="en-US" dirty="0" err="1"/>
              <a:t>Nipp</a:t>
            </a:r>
            <a:r>
              <a:rPr lang="en-US" dirty="0"/>
              <a:t>: </a:t>
            </a:r>
            <a:r>
              <a:rPr lang="en-US" dirty="0" err="1"/>
              <a:t>vaata</a:t>
            </a:r>
            <a:r>
              <a:rPr lang="en-US" dirty="0"/>
              <a:t> </a:t>
            </a:r>
            <a:r>
              <a:rPr lang="en-US" dirty="0" err="1"/>
              <a:t>oma</a:t>
            </a:r>
            <a:r>
              <a:rPr lang="en-US" dirty="0"/>
              <a:t> </a:t>
            </a:r>
            <a:r>
              <a:rPr lang="en-US" dirty="0" err="1"/>
              <a:t>lugu</a:t>
            </a:r>
            <a:r>
              <a:rPr lang="en-US" dirty="0"/>
              <a:t> </a:t>
            </a:r>
            <a:r>
              <a:rPr lang="en-US" dirty="0" err="1"/>
              <a:t>nagu</a:t>
            </a:r>
            <a:r>
              <a:rPr lang="en-US" dirty="0"/>
              <a:t> </a:t>
            </a:r>
            <a:r>
              <a:rPr lang="en-US" dirty="0" err="1"/>
              <a:t>oleksid</a:t>
            </a:r>
            <a:r>
              <a:rPr lang="en-US" dirty="0"/>
              <a:t> </a:t>
            </a:r>
            <a:r>
              <a:rPr lang="en-US" dirty="0" err="1"/>
              <a:t>vaataja</a:t>
            </a:r>
            <a:r>
              <a:rPr lang="en-US" dirty="0"/>
              <a:t>.</a:t>
            </a:r>
          </a:p>
          <a:p>
            <a:pPr marL="158750" indent="0">
              <a:buNone/>
            </a:pPr>
            <a:endParaRPr lang="en-US" dirty="0"/>
          </a:p>
        </p:txBody>
      </p:sp>
    </p:spTree>
    <p:extLst>
      <p:ext uri="{BB962C8B-B14F-4D97-AF65-F5344CB8AC3E}">
        <p14:creationId xmlns:p14="http://schemas.microsoft.com/office/powerpoint/2010/main" val="3520697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a:extLst>
            <a:ext uri="{FF2B5EF4-FFF2-40B4-BE49-F238E27FC236}">
              <a16:creationId xmlns:a16="http://schemas.microsoft.com/office/drawing/2014/main" id="{1C6E5F45-1EC6-B877-9295-CD887EB6D126}"/>
            </a:ext>
          </a:extLst>
        </p:cNvPr>
        <p:cNvGrpSpPr/>
        <p:nvPr/>
      </p:nvGrpSpPr>
      <p:grpSpPr>
        <a:xfrm>
          <a:off x="0" y="0"/>
          <a:ext cx="0" cy="0"/>
          <a:chOff x="0" y="0"/>
          <a:chExt cx="0" cy="0"/>
        </a:xfrm>
      </p:grpSpPr>
      <p:sp>
        <p:nvSpPr>
          <p:cNvPr id="125" name="Google Shape;125;g36b824e2475_0_101:notes">
            <a:extLst>
              <a:ext uri="{FF2B5EF4-FFF2-40B4-BE49-F238E27FC236}">
                <a16:creationId xmlns:a16="http://schemas.microsoft.com/office/drawing/2014/main" id="{3EFBD67E-1FAA-2566-EDB8-605A9BE4A2C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2000" dirty="0"/>
              <a:t>Tere </a:t>
            </a:r>
            <a:r>
              <a:rPr lang="en-GB" sz="2000" dirty="0" err="1"/>
              <a:t>klass</a:t>
            </a:r>
            <a:r>
              <a:rPr lang="en-GB" sz="2000" dirty="0"/>
              <a:t>! </a:t>
            </a:r>
            <a:r>
              <a:rPr lang="en-GB" sz="2000" dirty="0" err="1"/>
              <a:t>Meie</a:t>
            </a:r>
            <a:r>
              <a:rPr lang="en-GB" sz="2000" dirty="0"/>
              <a:t> </a:t>
            </a:r>
            <a:r>
              <a:rPr lang="en-GB" sz="2000" dirty="0" err="1"/>
              <a:t>kursuse</a:t>
            </a:r>
            <a:r>
              <a:rPr lang="en-GB" sz="2000" dirty="0"/>
              <a:t> </a:t>
            </a:r>
            <a:r>
              <a:rPr lang="en-GB" sz="2000" dirty="0" err="1"/>
              <a:t>viimases</a:t>
            </a:r>
            <a:r>
              <a:rPr lang="en-GB" sz="2000" dirty="0"/>
              <a:t> </a:t>
            </a:r>
            <a:r>
              <a:rPr lang="en-GB" sz="2000" dirty="0" err="1"/>
              <a:t>sessioonis</a:t>
            </a:r>
            <a:r>
              <a:rPr lang="en-GB" sz="2000" dirty="0"/>
              <a:t> </a:t>
            </a:r>
            <a:r>
              <a:rPr lang="en-GB" sz="2000" dirty="0" err="1"/>
              <a:t>uurime</a:t>
            </a:r>
            <a:r>
              <a:rPr lang="en-GB" sz="2000" dirty="0"/>
              <a:t>, </a:t>
            </a:r>
            <a:r>
              <a:rPr lang="en-GB" sz="2000" dirty="0" err="1"/>
              <a:t>kuidas</a:t>
            </a:r>
            <a:r>
              <a:rPr lang="en-GB" sz="2000" dirty="0"/>
              <a:t> </a:t>
            </a:r>
            <a:r>
              <a:rPr lang="en-GB" sz="2000" dirty="0" err="1"/>
              <a:t>luua</a:t>
            </a:r>
            <a:r>
              <a:rPr lang="en-GB" sz="2000" dirty="0"/>
              <a:t> </a:t>
            </a:r>
            <a:r>
              <a:rPr lang="en-GB" sz="2000" dirty="0" err="1"/>
              <a:t>tähenduslikke</a:t>
            </a:r>
            <a:r>
              <a:rPr lang="en-GB" sz="2000" dirty="0"/>
              <a:t> </a:t>
            </a:r>
            <a:r>
              <a:rPr lang="en-GB" sz="2000" dirty="0" err="1"/>
              <a:t>digitaalseid</a:t>
            </a:r>
            <a:r>
              <a:rPr lang="en-GB" sz="2000" dirty="0"/>
              <a:t> </a:t>
            </a:r>
            <a:r>
              <a:rPr lang="en-GB" sz="2000" dirty="0" err="1"/>
              <a:t>fotolugusid</a:t>
            </a:r>
            <a:r>
              <a:rPr lang="en-GB" sz="2000" dirty="0"/>
              <a:t>, </a:t>
            </a:r>
            <a:r>
              <a:rPr lang="en-GB" sz="2000" dirty="0" err="1"/>
              <a:t>käsitleme</a:t>
            </a:r>
            <a:r>
              <a:rPr lang="en-GB" sz="2000" dirty="0"/>
              <a:t> </a:t>
            </a:r>
            <a:r>
              <a:rPr lang="en-GB" sz="2000" dirty="0" err="1"/>
              <a:t>nende</a:t>
            </a:r>
            <a:r>
              <a:rPr lang="en-GB" sz="2000" dirty="0"/>
              <a:t> </a:t>
            </a:r>
            <a:r>
              <a:rPr lang="en-GB" sz="2000" dirty="0" err="1"/>
              <a:t>tootmistehnikaid</a:t>
            </a:r>
            <a:r>
              <a:rPr lang="en-GB" sz="2000" dirty="0"/>
              <a:t> </a:t>
            </a:r>
            <a:r>
              <a:rPr lang="en-GB" sz="2000" dirty="0" err="1"/>
              <a:t>ning</a:t>
            </a:r>
            <a:r>
              <a:rPr lang="en-GB" sz="2000" dirty="0"/>
              <a:t> </a:t>
            </a:r>
            <a:r>
              <a:rPr lang="en-GB" sz="2000" dirty="0" err="1"/>
              <a:t>mõtleme</a:t>
            </a:r>
            <a:r>
              <a:rPr lang="en-GB" sz="2000" dirty="0"/>
              <a:t> </a:t>
            </a:r>
            <a:r>
              <a:rPr lang="en-GB" sz="2000" dirty="0" err="1"/>
              <a:t>eetika</a:t>
            </a:r>
            <a:r>
              <a:rPr lang="en-GB" sz="2000" dirty="0"/>
              <a:t> </a:t>
            </a:r>
            <a:r>
              <a:rPr lang="en-GB" sz="2000" dirty="0" err="1"/>
              <a:t>üle</a:t>
            </a:r>
            <a:r>
              <a:rPr lang="en-GB" sz="2000" dirty="0"/>
              <a:t>, mis </a:t>
            </a:r>
            <a:r>
              <a:rPr lang="en-GB" sz="2000" dirty="0" err="1"/>
              <a:t>puudutab</a:t>
            </a:r>
            <a:r>
              <a:rPr lang="en-GB" sz="2000" dirty="0"/>
              <a:t> </a:t>
            </a:r>
            <a:r>
              <a:rPr lang="en-GB" sz="2000" dirty="0" err="1"/>
              <a:t>loodude</a:t>
            </a:r>
            <a:r>
              <a:rPr lang="en-GB" sz="2000" dirty="0"/>
              <a:t> </a:t>
            </a:r>
            <a:r>
              <a:rPr lang="en-GB" sz="2000" dirty="0" err="1"/>
              <a:t>loomist</a:t>
            </a:r>
            <a:r>
              <a:rPr lang="en-GB" sz="2000" dirty="0"/>
              <a:t> </a:t>
            </a:r>
            <a:r>
              <a:rPr lang="en-GB" sz="2000" dirty="0" err="1"/>
              <a:t>ja</a:t>
            </a:r>
            <a:r>
              <a:rPr lang="en-GB" sz="2000" dirty="0"/>
              <a:t> </a:t>
            </a:r>
            <a:r>
              <a:rPr lang="en-GB" sz="2000" dirty="0" err="1"/>
              <a:t>jagamist</a:t>
            </a:r>
            <a:r>
              <a:rPr lang="en-GB" sz="2000" dirty="0"/>
              <a:t>.</a:t>
            </a:r>
          </a:p>
        </p:txBody>
      </p:sp>
      <p:sp>
        <p:nvSpPr>
          <p:cNvPr id="126" name="Google Shape;126;g36b824e2475_0_101:notes">
            <a:extLst>
              <a:ext uri="{FF2B5EF4-FFF2-40B4-BE49-F238E27FC236}">
                <a16:creationId xmlns:a16="http://schemas.microsoft.com/office/drawing/2014/main" id="{BB389A6A-DEE4-07F4-C83D-8AA82E9C0DC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6101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6b87f66f0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sz="2000" dirty="0" err="1"/>
              <a:t>Senini</a:t>
            </a:r>
            <a:r>
              <a:rPr lang="en-GB" sz="2000" dirty="0"/>
              <a:t> </a:t>
            </a:r>
            <a:r>
              <a:rPr lang="en-GB" sz="2000" dirty="0" err="1"/>
              <a:t>oleme</a:t>
            </a:r>
            <a:r>
              <a:rPr lang="en-GB" sz="2000" dirty="0"/>
              <a:t> </a:t>
            </a:r>
            <a:r>
              <a:rPr lang="en-GB" sz="2000" dirty="0" err="1"/>
              <a:t>töötanud</a:t>
            </a:r>
            <a:r>
              <a:rPr lang="en-GB" sz="2000" dirty="0"/>
              <a:t> </a:t>
            </a:r>
            <a:r>
              <a:rPr lang="en-GB" sz="2000" dirty="0" err="1"/>
              <a:t>fotode</a:t>
            </a:r>
            <a:r>
              <a:rPr lang="en-GB" sz="2000" dirty="0"/>
              <a:t>, </a:t>
            </a:r>
            <a:r>
              <a:rPr lang="en-GB" sz="2000" dirty="0" err="1"/>
              <a:t>fotolugude</a:t>
            </a:r>
            <a:r>
              <a:rPr lang="en-GB" sz="2000" dirty="0"/>
              <a:t> </a:t>
            </a:r>
            <a:r>
              <a:rPr lang="en-GB" sz="2000" dirty="0" err="1"/>
              <a:t>ja</a:t>
            </a:r>
            <a:r>
              <a:rPr lang="en-GB" sz="2000" dirty="0"/>
              <a:t> </a:t>
            </a:r>
            <a:r>
              <a:rPr lang="en-GB" sz="2000" dirty="0" err="1"/>
              <a:t>stsenaariumitega</a:t>
            </a:r>
            <a:r>
              <a:rPr lang="en-GB" sz="2000" dirty="0"/>
              <a:t> </a:t>
            </a:r>
            <a:r>
              <a:rPr lang="en-GB" sz="2000" dirty="0" err="1"/>
              <a:t>ning</a:t>
            </a:r>
            <a:r>
              <a:rPr lang="en-GB" sz="2000" dirty="0"/>
              <a:t> </a:t>
            </a:r>
            <a:r>
              <a:rPr lang="en-GB" sz="2000" dirty="0" err="1"/>
              <a:t>uurinud</a:t>
            </a:r>
            <a:r>
              <a:rPr lang="en-GB" sz="2000" dirty="0"/>
              <a:t> </a:t>
            </a:r>
            <a:r>
              <a:rPr lang="en-GB" sz="2000" dirty="0" err="1"/>
              <a:t>pilte</a:t>
            </a:r>
            <a:r>
              <a:rPr lang="en-GB" sz="2000" dirty="0"/>
              <a:t> </a:t>
            </a:r>
            <a:r>
              <a:rPr lang="en-GB" sz="2000" dirty="0" err="1"/>
              <a:t>ja</a:t>
            </a:r>
            <a:r>
              <a:rPr lang="en-GB" sz="2000" dirty="0"/>
              <a:t> </a:t>
            </a:r>
            <a:r>
              <a:rPr lang="en-GB" sz="2000" dirty="0" err="1"/>
              <a:t>nende</a:t>
            </a:r>
            <a:r>
              <a:rPr lang="en-GB" sz="2000" dirty="0"/>
              <a:t> </a:t>
            </a:r>
            <a:r>
              <a:rPr lang="en-GB" sz="2000" dirty="0" err="1"/>
              <a:t>maailma</a:t>
            </a:r>
            <a:r>
              <a:rPr lang="en-GB" sz="2000" dirty="0"/>
              <a:t>. </a:t>
            </a:r>
            <a:r>
              <a:rPr lang="en-GB" sz="2000" dirty="0" err="1"/>
              <a:t>Täna</a:t>
            </a:r>
            <a:r>
              <a:rPr lang="en-GB" sz="2000" dirty="0"/>
              <a:t> </a:t>
            </a:r>
            <a:r>
              <a:rPr lang="en-GB" sz="2000" dirty="0" err="1"/>
              <a:t>arendame</a:t>
            </a:r>
            <a:r>
              <a:rPr lang="en-GB" sz="2000" dirty="0"/>
              <a:t> </a:t>
            </a:r>
            <a:r>
              <a:rPr lang="en-GB" sz="2000" dirty="0" err="1"/>
              <a:t>ja</a:t>
            </a:r>
            <a:r>
              <a:rPr lang="en-GB" sz="2000" dirty="0"/>
              <a:t> </a:t>
            </a:r>
            <a:r>
              <a:rPr lang="en-GB" sz="2000" dirty="0" err="1"/>
              <a:t>jagame</a:t>
            </a:r>
            <a:r>
              <a:rPr lang="en-GB" sz="2000" dirty="0"/>
              <a:t> </a:t>
            </a:r>
            <a:r>
              <a:rPr lang="en-GB" sz="2000" dirty="0" err="1"/>
              <a:t>oma</a:t>
            </a:r>
            <a:r>
              <a:rPr lang="en-GB" sz="2000" dirty="0"/>
              <a:t> </a:t>
            </a:r>
            <a:r>
              <a:rPr lang="en-GB" sz="2000" dirty="0" err="1"/>
              <a:t>fotolugusid</a:t>
            </a:r>
            <a:r>
              <a:rPr lang="en-GB" sz="2000" dirty="0"/>
              <a:t>! </a:t>
            </a:r>
            <a:r>
              <a:rPr lang="en-GB" sz="2000" dirty="0" err="1"/>
              <a:t>Siin</a:t>
            </a:r>
            <a:r>
              <a:rPr lang="en-GB" sz="2000" dirty="0"/>
              <a:t> </a:t>
            </a:r>
            <a:r>
              <a:rPr lang="en-GB" sz="2000" dirty="0" err="1"/>
              <a:t>muutub</a:t>
            </a:r>
            <a:r>
              <a:rPr lang="en-GB" sz="2000" dirty="0"/>
              <a:t> </a:t>
            </a:r>
            <a:r>
              <a:rPr lang="en-GB" sz="2000" dirty="0" err="1"/>
              <a:t>planeerimine</a:t>
            </a:r>
            <a:r>
              <a:rPr lang="en-GB" sz="2000" dirty="0"/>
              <a:t> </a:t>
            </a:r>
            <a:r>
              <a:rPr lang="en-GB" sz="2000" dirty="0" err="1"/>
              <a:t>reaalsuseks</a:t>
            </a:r>
            <a:r>
              <a:rPr lang="en-GB" sz="2000" dirty="0"/>
              <a:t>!</a:t>
            </a: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37" name="Google Shape;137;g36b87f66f0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a:extLst>
            <a:ext uri="{FF2B5EF4-FFF2-40B4-BE49-F238E27FC236}">
              <a16:creationId xmlns:a16="http://schemas.microsoft.com/office/drawing/2014/main" id="{E60B310A-9522-82BD-CB43-1983CB2D7186}"/>
            </a:ext>
          </a:extLst>
        </p:cNvPr>
        <p:cNvGrpSpPr/>
        <p:nvPr/>
      </p:nvGrpSpPr>
      <p:grpSpPr>
        <a:xfrm>
          <a:off x="0" y="0"/>
          <a:ext cx="0" cy="0"/>
          <a:chOff x="0" y="0"/>
          <a:chExt cx="0" cy="0"/>
        </a:xfrm>
      </p:grpSpPr>
      <p:sp>
        <p:nvSpPr>
          <p:cNvPr id="258" name="Google Shape;258;g36b824e2475_0_497:notes">
            <a:extLst>
              <a:ext uri="{FF2B5EF4-FFF2-40B4-BE49-F238E27FC236}">
                <a16:creationId xmlns:a16="http://schemas.microsoft.com/office/drawing/2014/main" id="{D1DC4E5A-6444-71D9-166F-1529710388C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a:t>See on </a:t>
            </a:r>
            <a:r>
              <a:rPr lang="en-GB" dirty="0" err="1"/>
              <a:t>tootmisjärjestus</a:t>
            </a:r>
            <a:r>
              <a:rPr lang="en-GB" dirty="0"/>
              <a:t>. Iga </a:t>
            </a:r>
            <a:r>
              <a:rPr lang="en-GB" dirty="0" err="1"/>
              <a:t>osa</a:t>
            </a:r>
            <a:r>
              <a:rPr lang="en-GB" dirty="0"/>
              <a:t> </a:t>
            </a:r>
            <a:r>
              <a:rPr lang="en-GB" dirty="0" err="1"/>
              <a:t>tehakse</a:t>
            </a:r>
            <a:r>
              <a:rPr lang="en-GB" dirty="0"/>
              <a:t> </a:t>
            </a:r>
            <a:r>
              <a:rPr lang="en-GB" dirty="0" err="1"/>
              <a:t>eelmise</a:t>
            </a:r>
            <a:r>
              <a:rPr lang="en-GB" dirty="0"/>
              <a:t> </a:t>
            </a:r>
            <a:r>
              <a:rPr lang="en-GB" dirty="0" err="1"/>
              <a:t>jätkuna</a:t>
            </a:r>
            <a:r>
              <a:rPr lang="en-GB" dirty="0"/>
              <a:t> </a:t>
            </a:r>
            <a:r>
              <a:rPr lang="en-GB" dirty="0" err="1"/>
              <a:t>ja</a:t>
            </a:r>
            <a:r>
              <a:rPr lang="en-GB" dirty="0"/>
              <a:t> see </a:t>
            </a:r>
            <a:r>
              <a:rPr lang="en-GB" dirty="0" err="1"/>
              <a:t>nõuab</a:t>
            </a:r>
            <a:r>
              <a:rPr lang="en-GB" dirty="0"/>
              <a:t> </a:t>
            </a:r>
            <a:r>
              <a:rPr lang="en-GB" dirty="0" err="1"/>
              <a:t>oskusi</a:t>
            </a:r>
            <a:r>
              <a:rPr lang="en-GB" dirty="0"/>
              <a:t>, </a:t>
            </a:r>
            <a:r>
              <a:rPr lang="en-GB" dirty="0" err="1"/>
              <a:t>mida</a:t>
            </a:r>
            <a:r>
              <a:rPr lang="en-GB" dirty="0"/>
              <a:t> me </a:t>
            </a:r>
            <a:r>
              <a:rPr lang="en-GB" dirty="0" err="1"/>
              <a:t>arendame</a:t>
            </a:r>
            <a:r>
              <a:rPr lang="en-GB" dirty="0"/>
              <a:t>. Alates </a:t>
            </a:r>
            <a:r>
              <a:rPr lang="en-GB" dirty="0" err="1"/>
              <a:t>piltide</a:t>
            </a:r>
            <a:r>
              <a:rPr lang="en-GB" dirty="0"/>
              <a:t> </a:t>
            </a:r>
            <a:r>
              <a:rPr lang="en-GB" dirty="0" err="1"/>
              <a:t>pildistamisest</a:t>
            </a:r>
            <a:r>
              <a:rPr lang="en-GB" dirty="0"/>
              <a:t> </a:t>
            </a:r>
            <a:r>
              <a:rPr lang="en-GB" dirty="0" err="1"/>
              <a:t>kuni</a:t>
            </a:r>
            <a:r>
              <a:rPr lang="en-GB" dirty="0"/>
              <a:t> </a:t>
            </a:r>
            <a:r>
              <a:rPr lang="en-GB" dirty="0" err="1"/>
              <a:t>monteerimise</a:t>
            </a:r>
            <a:r>
              <a:rPr lang="en-GB" dirty="0"/>
              <a:t> </a:t>
            </a:r>
            <a:r>
              <a:rPr lang="en-GB" dirty="0" err="1"/>
              <a:t>ja</a:t>
            </a:r>
            <a:r>
              <a:rPr lang="en-GB" dirty="0"/>
              <a:t> </a:t>
            </a:r>
            <a:r>
              <a:rPr lang="en-GB" dirty="0" err="1"/>
              <a:t>multimeediumielementide</a:t>
            </a:r>
            <a:r>
              <a:rPr lang="en-GB" dirty="0"/>
              <a:t> </a:t>
            </a:r>
            <a:r>
              <a:rPr lang="en-GB" dirty="0" err="1"/>
              <a:t>lisamiseni</a:t>
            </a:r>
            <a:r>
              <a:rPr lang="en-GB" dirty="0"/>
              <a:t> on </a:t>
            </a:r>
            <a:r>
              <a:rPr lang="en-GB" dirty="0" err="1"/>
              <a:t>olemas</a:t>
            </a:r>
            <a:r>
              <a:rPr lang="en-GB" dirty="0"/>
              <a:t> </a:t>
            </a:r>
            <a:r>
              <a:rPr lang="en-GB" dirty="0" err="1"/>
              <a:t>nippe</a:t>
            </a:r>
            <a:r>
              <a:rPr lang="en-GB" dirty="0"/>
              <a:t>, </a:t>
            </a:r>
            <a:r>
              <a:rPr lang="en-GB" dirty="0" err="1"/>
              <a:t>tehnikaid</a:t>
            </a:r>
            <a:r>
              <a:rPr lang="en-GB" dirty="0"/>
              <a:t> </a:t>
            </a:r>
            <a:r>
              <a:rPr lang="en-GB" dirty="0" err="1"/>
              <a:t>ja</a:t>
            </a:r>
            <a:r>
              <a:rPr lang="en-GB" dirty="0"/>
              <a:t> </a:t>
            </a:r>
            <a:r>
              <a:rPr lang="en-GB" dirty="0" err="1"/>
              <a:t>soovitusi</a:t>
            </a:r>
            <a:r>
              <a:rPr lang="en-GB" dirty="0"/>
              <a:t> </a:t>
            </a:r>
            <a:r>
              <a:rPr lang="en-GB" dirty="0" err="1"/>
              <a:t>ning</a:t>
            </a:r>
            <a:r>
              <a:rPr lang="en-GB" dirty="0"/>
              <a:t> </a:t>
            </a:r>
            <a:r>
              <a:rPr lang="en-GB" dirty="0" err="1"/>
              <a:t>kõike</a:t>
            </a:r>
            <a:r>
              <a:rPr lang="en-GB" dirty="0"/>
              <a:t> </a:t>
            </a:r>
            <a:r>
              <a:rPr lang="en-GB" dirty="0" err="1"/>
              <a:t>tehnilist</a:t>
            </a:r>
            <a:r>
              <a:rPr lang="en-GB" dirty="0"/>
              <a:t> </a:t>
            </a:r>
            <a:r>
              <a:rPr lang="en-GB" dirty="0" err="1"/>
              <a:t>saab</a:t>
            </a:r>
            <a:r>
              <a:rPr lang="en-GB" dirty="0"/>
              <a:t> </a:t>
            </a:r>
            <a:r>
              <a:rPr lang="en-GB" dirty="0" err="1"/>
              <a:t>veebist</a:t>
            </a:r>
            <a:r>
              <a:rPr lang="en-GB" dirty="0"/>
              <a:t> </a:t>
            </a:r>
            <a:r>
              <a:rPr lang="en-GB" dirty="0" err="1"/>
              <a:t>otsida</a:t>
            </a:r>
            <a:r>
              <a:rPr lang="en-GB" dirty="0"/>
              <a:t>.</a:t>
            </a:r>
            <a:br>
              <a:rPr lang="en-GB" dirty="0"/>
            </a:br>
            <a:r>
              <a:rPr lang="en-GB" dirty="0" err="1"/>
              <a:t>Uurime</a:t>
            </a:r>
            <a:r>
              <a:rPr lang="en-GB" dirty="0"/>
              <a:t> </a:t>
            </a:r>
            <a:r>
              <a:rPr lang="en-GB" dirty="0" err="1"/>
              <a:t>nüüd</a:t>
            </a:r>
            <a:r>
              <a:rPr lang="en-GB" dirty="0"/>
              <a:t> </a:t>
            </a:r>
            <a:r>
              <a:rPr lang="en-GB" dirty="0" err="1"/>
              <a:t>mõningaid</a:t>
            </a:r>
            <a:r>
              <a:rPr lang="en-GB" dirty="0"/>
              <a:t> </a:t>
            </a:r>
            <a:r>
              <a:rPr lang="en-GB" dirty="0" err="1"/>
              <a:t>pildistamisnippe</a:t>
            </a:r>
            <a:r>
              <a:rPr lang="en-GB" dirty="0"/>
              <a:t>.</a:t>
            </a: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259" name="Google Shape;259;g36b824e2475_0_497:notes">
            <a:extLst>
              <a:ext uri="{FF2B5EF4-FFF2-40B4-BE49-F238E27FC236}">
                <a16:creationId xmlns:a16="http://schemas.microsoft.com/office/drawing/2014/main" id="{E829D496-DC6D-8034-67CB-8910A568942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3075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6b824e2475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err="1"/>
              <a:t>Räägime</a:t>
            </a:r>
            <a:r>
              <a:rPr lang="en-GB" dirty="0"/>
              <a:t> </a:t>
            </a:r>
            <a:r>
              <a:rPr lang="en-GB" dirty="0" err="1"/>
              <a:t>nüüd</a:t>
            </a:r>
            <a:r>
              <a:rPr lang="en-GB" dirty="0"/>
              <a:t> </a:t>
            </a:r>
            <a:r>
              <a:rPr lang="en-GB" dirty="0" err="1"/>
              <a:t>oma</a:t>
            </a:r>
            <a:r>
              <a:rPr lang="en-GB" dirty="0"/>
              <a:t> loo </a:t>
            </a:r>
            <a:r>
              <a:rPr lang="en-GB" dirty="0" err="1"/>
              <a:t>tegelikust</a:t>
            </a:r>
            <a:r>
              <a:rPr lang="en-GB" dirty="0"/>
              <a:t> </a:t>
            </a:r>
            <a:r>
              <a:rPr lang="en-GB" dirty="0" err="1"/>
              <a:t>pildistamisest</a:t>
            </a:r>
            <a:r>
              <a:rPr lang="en-GB" dirty="0"/>
              <a:t>. Need on </a:t>
            </a:r>
            <a:r>
              <a:rPr lang="en-GB" dirty="0" err="1"/>
              <a:t>põhimõtted</a:t>
            </a:r>
            <a:r>
              <a:rPr lang="en-GB" dirty="0"/>
              <a:t>, mis </a:t>
            </a:r>
            <a:r>
              <a:rPr lang="en-GB" dirty="0" err="1"/>
              <a:t>eristavad</a:t>
            </a:r>
            <a:r>
              <a:rPr lang="en-GB" dirty="0"/>
              <a:t> </a:t>
            </a:r>
            <a:r>
              <a:rPr lang="en-GB" dirty="0" err="1"/>
              <a:t>tavalisi</a:t>
            </a:r>
            <a:r>
              <a:rPr lang="en-GB" dirty="0"/>
              <a:t> </a:t>
            </a:r>
            <a:r>
              <a:rPr lang="en-GB" dirty="0" err="1"/>
              <a:t>fotosid</a:t>
            </a:r>
            <a:r>
              <a:rPr lang="en-GB" dirty="0"/>
              <a:t> </a:t>
            </a:r>
            <a:r>
              <a:rPr lang="en-GB" dirty="0" err="1"/>
              <a:t>tõelisest</a:t>
            </a:r>
            <a:r>
              <a:rPr lang="en-GB" dirty="0"/>
              <a:t> </a:t>
            </a:r>
            <a:r>
              <a:rPr lang="en-GB" dirty="0" err="1"/>
              <a:t>jutustamisest</a:t>
            </a:r>
            <a:r>
              <a:rPr lang="en-GB" dirty="0"/>
              <a:t>. </a:t>
            </a:r>
            <a:r>
              <a:rPr lang="en-GB" dirty="0" err="1"/>
              <a:t>Mõnda</a:t>
            </a:r>
            <a:r>
              <a:rPr lang="en-GB" dirty="0"/>
              <a:t> </a:t>
            </a:r>
            <a:r>
              <a:rPr lang="en-GB" dirty="0" err="1"/>
              <a:t>neist</a:t>
            </a:r>
            <a:r>
              <a:rPr lang="en-GB" dirty="0"/>
              <a:t> </a:t>
            </a:r>
            <a:r>
              <a:rPr lang="en-GB" dirty="0" err="1"/>
              <a:t>elementidest</a:t>
            </a:r>
            <a:r>
              <a:rPr lang="en-GB" dirty="0"/>
              <a:t> </a:t>
            </a:r>
            <a:r>
              <a:rPr lang="en-GB" dirty="0" err="1"/>
              <a:t>oleme</a:t>
            </a:r>
            <a:r>
              <a:rPr lang="en-GB" dirty="0"/>
              <a:t> </a:t>
            </a:r>
            <a:r>
              <a:rPr lang="en-GB" dirty="0" err="1"/>
              <a:t>varem</a:t>
            </a:r>
            <a:r>
              <a:rPr lang="en-GB" dirty="0"/>
              <a:t> juba </a:t>
            </a:r>
            <a:r>
              <a:rPr lang="en-GB" dirty="0" err="1"/>
              <a:t>näinud</a:t>
            </a:r>
            <a:r>
              <a:rPr lang="en-GB" dirty="0"/>
              <a:t>, </a:t>
            </a:r>
            <a:r>
              <a:rPr lang="en-GB" dirty="0" err="1"/>
              <a:t>kuid</a:t>
            </a:r>
            <a:r>
              <a:rPr lang="en-GB" dirty="0"/>
              <a:t> </a:t>
            </a:r>
            <a:r>
              <a:rPr lang="en-GB" dirty="0" err="1"/>
              <a:t>vaatame</a:t>
            </a:r>
            <a:r>
              <a:rPr lang="en-GB" dirty="0"/>
              <a:t> need </a:t>
            </a:r>
            <a:r>
              <a:rPr lang="en-GB" dirty="0" err="1"/>
              <a:t>nüüd</a:t>
            </a:r>
            <a:r>
              <a:rPr lang="en-GB" dirty="0"/>
              <a:t> </a:t>
            </a:r>
            <a:r>
              <a:rPr lang="en-GB" dirty="0" err="1"/>
              <a:t>uuesti</a:t>
            </a:r>
            <a:r>
              <a:rPr lang="en-GB" dirty="0"/>
              <a:t> </a:t>
            </a:r>
            <a:r>
              <a:rPr lang="en-GB" dirty="0" err="1"/>
              <a:t>üle</a:t>
            </a:r>
            <a:r>
              <a:rPr lang="en-GB" dirty="0"/>
              <a:t>.</a:t>
            </a:r>
          </a:p>
        </p:txBody>
      </p:sp>
      <p:sp>
        <p:nvSpPr>
          <p:cNvPr id="148" name="Google Shape;148;g36b824e2475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6b824e2475_0_4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a:t>VALGUSTUS on </a:t>
            </a:r>
            <a:r>
              <a:rPr lang="en-GB" dirty="0" err="1"/>
              <a:t>teie</a:t>
            </a:r>
            <a:r>
              <a:rPr lang="en-GB" dirty="0"/>
              <a:t> </a:t>
            </a:r>
            <a:r>
              <a:rPr lang="en-GB" dirty="0" err="1"/>
              <a:t>peamine</a:t>
            </a:r>
            <a:r>
              <a:rPr lang="en-GB" dirty="0"/>
              <a:t> </a:t>
            </a:r>
            <a:r>
              <a:rPr lang="en-GB" dirty="0" err="1"/>
              <a:t>tööriist</a:t>
            </a:r>
            <a:r>
              <a:rPr lang="en-GB" dirty="0"/>
              <a:t>. </a:t>
            </a:r>
            <a:r>
              <a:rPr lang="en-GB" dirty="0" err="1"/>
              <a:t>Loomulik</a:t>
            </a:r>
            <a:r>
              <a:rPr lang="en-GB" dirty="0"/>
              <a:t> valgus on </a:t>
            </a:r>
            <a:r>
              <a:rPr lang="en-GB" dirty="0" err="1"/>
              <a:t>peaaegu</a:t>
            </a:r>
            <a:r>
              <a:rPr lang="en-GB" dirty="0"/>
              <a:t> </a:t>
            </a:r>
            <a:r>
              <a:rPr lang="en-GB" dirty="0" err="1"/>
              <a:t>alati</a:t>
            </a:r>
            <a:r>
              <a:rPr lang="en-GB" dirty="0"/>
              <a:t> </a:t>
            </a:r>
            <a:r>
              <a:rPr lang="en-GB" dirty="0" err="1"/>
              <a:t>parem</a:t>
            </a:r>
            <a:r>
              <a:rPr lang="en-GB" dirty="0"/>
              <a:t> </a:t>
            </a:r>
            <a:r>
              <a:rPr lang="en-GB" dirty="0" err="1"/>
              <a:t>kui</a:t>
            </a:r>
            <a:r>
              <a:rPr lang="en-GB" dirty="0"/>
              <a:t> </a:t>
            </a:r>
            <a:r>
              <a:rPr lang="en-GB" dirty="0" err="1"/>
              <a:t>välk</a:t>
            </a:r>
            <a:r>
              <a:rPr lang="en-GB" dirty="0"/>
              <a:t>, mis </a:t>
            </a:r>
            <a:r>
              <a:rPr lang="en-GB" dirty="0" err="1"/>
              <a:t>võib</a:t>
            </a:r>
            <a:r>
              <a:rPr lang="en-GB" dirty="0"/>
              <a:t> </a:t>
            </a:r>
            <a:r>
              <a:rPr lang="en-GB" dirty="0" err="1"/>
              <a:t>tunduda</a:t>
            </a:r>
            <a:r>
              <a:rPr lang="en-GB" dirty="0"/>
              <a:t> </a:t>
            </a:r>
            <a:r>
              <a:rPr lang="en-GB" dirty="0" err="1"/>
              <a:t>karm</a:t>
            </a:r>
            <a:r>
              <a:rPr lang="en-GB" dirty="0"/>
              <a:t> </a:t>
            </a:r>
            <a:r>
              <a:rPr lang="en-GB" dirty="0" err="1"/>
              <a:t>ja</a:t>
            </a:r>
            <a:r>
              <a:rPr lang="en-GB" dirty="0"/>
              <a:t> </a:t>
            </a:r>
            <a:r>
              <a:rPr lang="en-GB" dirty="0" err="1"/>
              <a:t>kunstlik</a:t>
            </a:r>
            <a:r>
              <a:rPr lang="en-GB" dirty="0"/>
              <a:t>.</a:t>
            </a:r>
            <a:br>
              <a:rPr lang="en-GB" dirty="0"/>
            </a:br>
            <a:r>
              <a:rPr lang="en-GB" dirty="0" err="1"/>
              <a:t>Siseruumides</a:t>
            </a:r>
            <a:r>
              <a:rPr lang="en-GB" dirty="0"/>
              <a:t> </a:t>
            </a:r>
            <a:r>
              <a:rPr lang="en-GB" dirty="0" err="1"/>
              <a:t>asetage</a:t>
            </a:r>
            <a:r>
              <a:rPr lang="en-GB" dirty="0"/>
              <a:t> </a:t>
            </a:r>
            <a:r>
              <a:rPr lang="en-GB" dirty="0" err="1"/>
              <a:t>subjekt</a:t>
            </a:r>
            <a:r>
              <a:rPr lang="en-GB" dirty="0"/>
              <a:t> </a:t>
            </a:r>
            <a:r>
              <a:rPr lang="en-GB" dirty="0" err="1"/>
              <a:t>akna</a:t>
            </a:r>
            <a:r>
              <a:rPr lang="en-GB" dirty="0"/>
              <a:t> </a:t>
            </a:r>
            <a:r>
              <a:rPr lang="en-GB" dirty="0" err="1"/>
              <a:t>lähedale</a:t>
            </a:r>
            <a:r>
              <a:rPr lang="en-GB" dirty="0"/>
              <a:t>.</a:t>
            </a:r>
            <a:br>
              <a:rPr lang="en-GB" dirty="0"/>
            </a:br>
            <a:r>
              <a:rPr lang="en-GB" dirty="0" err="1"/>
              <a:t>Väljas</a:t>
            </a:r>
            <a:r>
              <a:rPr lang="en-GB" dirty="0"/>
              <a:t> </a:t>
            </a:r>
            <a:r>
              <a:rPr lang="en-GB" dirty="0" err="1"/>
              <a:t>annab</a:t>
            </a:r>
            <a:r>
              <a:rPr lang="en-GB" dirty="0"/>
              <a:t> </a:t>
            </a:r>
            <a:r>
              <a:rPr lang="en-GB" dirty="0" err="1"/>
              <a:t>varahommik</a:t>
            </a:r>
            <a:r>
              <a:rPr lang="en-GB" dirty="0"/>
              <a:t> </a:t>
            </a:r>
            <a:r>
              <a:rPr lang="en-GB" dirty="0" err="1"/>
              <a:t>või</a:t>
            </a:r>
            <a:r>
              <a:rPr lang="en-GB" dirty="0"/>
              <a:t> </a:t>
            </a:r>
            <a:r>
              <a:rPr lang="en-GB" dirty="0" err="1"/>
              <a:t>hiline</a:t>
            </a:r>
            <a:r>
              <a:rPr lang="en-GB" dirty="0"/>
              <a:t> </a:t>
            </a:r>
            <a:r>
              <a:rPr lang="en-GB" dirty="0" err="1"/>
              <a:t>pärastlõuna</a:t>
            </a:r>
            <a:r>
              <a:rPr lang="en-GB" dirty="0"/>
              <a:t> </a:t>
            </a:r>
            <a:r>
              <a:rPr lang="en-GB" dirty="0" err="1"/>
              <a:t>kuldse</a:t>
            </a:r>
            <a:r>
              <a:rPr lang="en-GB" dirty="0"/>
              <a:t>, </a:t>
            </a:r>
            <a:r>
              <a:rPr lang="en-GB" dirty="0" err="1"/>
              <a:t>suunatud</a:t>
            </a:r>
            <a:r>
              <a:rPr lang="en-GB" dirty="0"/>
              <a:t> </a:t>
            </a:r>
            <a:r>
              <a:rPr lang="en-GB" dirty="0" err="1"/>
              <a:t>valguse</a:t>
            </a:r>
            <a:r>
              <a:rPr lang="en-GB" dirty="0"/>
              <a:t>.</a:t>
            </a:r>
            <a:br>
              <a:rPr lang="en-GB" dirty="0"/>
            </a:br>
            <a:r>
              <a:rPr lang="en-GB" dirty="0" err="1"/>
              <a:t>Keskpäevane</a:t>
            </a:r>
            <a:r>
              <a:rPr lang="en-GB" dirty="0"/>
              <a:t> </a:t>
            </a:r>
            <a:r>
              <a:rPr lang="en-GB" dirty="0" err="1"/>
              <a:t>päike</a:t>
            </a:r>
            <a:r>
              <a:rPr lang="en-GB" dirty="0"/>
              <a:t> on </a:t>
            </a:r>
            <a:r>
              <a:rPr lang="en-GB" dirty="0" err="1"/>
              <a:t>karm</a:t>
            </a:r>
            <a:r>
              <a:rPr lang="en-GB" dirty="0"/>
              <a:t> – </a:t>
            </a:r>
            <a:r>
              <a:rPr lang="en-GB" dirty="0" err="1"/>
              <a:t>kui</a:t>
            </a:r>
            <a:r>
              <a:rPr lang="en-GB" dirty="0"/>
              <a:t> just </a:t>
            </a:r>
            <a:r>
              <a:rPr lang="en-GB" dirty="0" err="1"/>
              <a:t>sel</a:t>
            </a:r>
            <a:r>
              <a:rPr lang="en-GB" dirty="0"/>
              <a:t> </a:t>
            </a:r>
            <a:r>
              <a:rPr lang="en-GB" dirty="0" err="1"/>
              <a:t>ajal</a:t>
            </a:r>
            <a:r>
              <a:rPr lang="en-GB" dirty="0"/>
              <a:t> </a:t>
            </a:r>
            <a:r>
              <a:rPr lang="en-GB" dirty="0" err="1"/>
              <a:t>tuleb</a:t>
            </a:r>
            <a:r>
              <a:rPr lang="en-GB" dirty="0"/>
              <a:t> </a:t>
            </a:r>
            <a:r>
              <a:rPr lang="en-GB" dirty="0" err="1"/>
              <a:t>pildistada</a:t>
            </a:r>
            <a:r>
              <a:rPr lang="en-GB" dirty="0"/>
              <a:t>, </a:t>
            </a:r>
            <a:r>
              <a:rPr lang="en-GB" dirty="0" err="1"/>
              <a:t>leidke</a:t>
            </a:r>
            <a:r>
              <a:rPr lang="en-GB" dirty="0"/>
              <a:t> </a:t>
            </a:r>
            <a:r>
              <a:rPr lang="en-GB" dirty="0" err="1"/>
              <a:t>varju</a:t>
            </a:r>
            <a:r>
              <a:rPr lang="en-GB" dirty="0"/>
              <a:t> </a:t>
            </a:r>
            <a:r>
              <a:rPr lang="en-GB" dirty="0" err="1"/>
              <a:t>või</a:t>
            </a:r>
            <a:r>
              <a:rPr lang="en-GB" dirty="0"/>
              <a:t> </a:t>
            </a:r>
            <a:r>
              <a:rPr lang="en-GB" dirty="0" err="1"/>
              <a:t>kasutage</a:t>
            </a:r>
            <a:r>
              <a:rPr lang="en-GB" dirty="0"/>
              <a:t> </a:t>
            </a:r>
            <a:r>
              <a:rPr lang="en-GB" dirty="0" err="1"/>
              <a:t>seda</a:t>
            </a:r>
            <a:r>
              <a:rPr lang="en-GB" dirty="0"/>
              <a:t> </a:t>
            </a:r>
            <a:r>
              <a:rPr lang="en-GB" dirty="0" err="1"/>
              <a:t>teadlikult</a:t>
            </a:r>
            <a:r>
              <a:rPr lang="en-GB" dirty="0"/>
              <a:t> </a:t>
            </a:r>
            <a:r>
              <a:rPr lang="en-GB" dirty="0" err="1"/>
              <a:t>dramaatika</a:t>
            </a:r>
            <a:r>
              <a:rPr lang="en-GB" dirty="0"/>
              <a:t> </a:t>
            </a:r>
            <a:r>
              <a:rPr lang="en-GB" dirty="0" err="1"/>
              <a:t>loomiseks</a:t>
            </a:r>
            <a:r>
              <a:rPr lang="en-GB" dirty="0"/>
              <a:t>.</a:t>
            </a:r>
          </a:p>
          <a:p>
            <a:pPr marL="0" lvl="0" indent="0" algn="l" rtl="0">
              <a:spcBef>
                <a:spcPts val="1200"/>
              </a:spcBef>
              <a:spcAft>
                <a:spcPts val="0"/>
              </a:spcAft>
              <a:buNone/>
            </a:pPr>
            <a:endParaRPr sz="1200" dirty="0">
              <a:solidFill>
                <a:schemeClr val="dk1"/>
              </a:solidFill>
              <a:latin typeface="Tahoma"/>
              <a:ea typeface="Tahoma"/>
              <a:cs typeface="Tahoma"/>
              <a:sym typeface="Tahoma"/>
            </a:endParaRPr>
          </a:p>
        </p:txBody>
      </p:sp>
      <p:sp>
        <p:nvSpPr>
          <p:cNvPr id="160" name="Google Shape;160;g36b824e2475_0_4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6b824e2475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GB" dirty="0"/>
              <a:t>FOOKUS on </a:t>
            </a:r>
            <a:r>
              <a:rPr lang="en-GB" dirty="0" err="1"/>
              <a:t>ülimalt</a:t>
            </a:r>
            <a:r>
              <a:rPr lang="en-GB" dirty="0"/>
              <a:t> </a:t>
            </a:r>
            <a:r>
              <a:rPr lang="en-GB" dirty="0" err="1"/>
              <a:t>oluline</a:t>
            </a:r>
            <a:r>
              <a:rPr lang="en-GB" dirty="0"/>
              <a:t>. </a:t>
            </a:r>
            <a:r>
              <a:rPr lang="en-GB" dirty="0" err="1"/>
              <a:t>Teie</a:t>
            </a:r>
            <a:r>
              <a:rPr lang="en-GB" dirty="0"/>
              <a:t> </a:t>
            </a:r>
            <a:r>
              <a:rPr lang="en-GB" dirty="0" err="1"/>
              <a:t>kaamera</a:t>
            </a:r>
            <a:r>
              <a:rPr lang="en-GB" dirty="0"/>
              <a:t> (</a:t>
            </a:r>
            <a:r>
              <a:rPr lang="en-GB" dirty="0" err="1"/>
              <a:t>või</a:t>
            </a:r>
            <a:r>
              <a:rPr lang="en-GB" dirty="0"/>
              <a:t> </a:t>
            </a:r>
            <a:r>
              <a:rPr lang="en-GB" dirty="0" err="1"/>
              <a:t>telefon</a:t>
            </a:r>
            <a:r>
              <a:rPr lang="en-GB" dirty="0"/>
              <a:t>) </a:t>
            </a:r>
            <a:r>
              <a:rPr lang="en-GB" dirty="0" err="1"/>
              <a:t>fookustab</a:t>
            </a:r>
            <a:r>
              <a:rPr lang="en-GB" dirty="0"/>
              <a:t> </a:t>
            </a:r>
            <a:r>
              <a:rPr lang="en-GB" dirty="0" err="1"/>
              <a:t>sellele</a:t>
            </a:r>
            <a:r>
              <a:rPr lang="en-GB" dirty="0"/>
              <a:t>, </a:t>
            </a:r>
            <a:r>
              <a:rPr lang="en-GB" dirty="0" err="1"/>
              <a:t>millele</a:t>
            </a:r>
            <a:r>
              <a:rPr lang="en-GB" dirty="0"/>
              <a:t> </a:t>
            </a:r>
            <a:r>
              <a:rPr lang="en-GB" dirty="0" err="1"/>
              <a:t>te</a:t>
            </a:r>
            <a:r>
              <a:rPr lang="en-GB" dirty="0"/>
              <a:t> </a:t>
            </a:r>
            <a:r>
              <a:rPr lang="en-GB" dirty="0" err="1"/>
              <a:t>puudutate</a:t>
            </a:r>
            <a:r>
              <a:rPr lang="en-GB" dirty="0"/>
              <a:t>. </a:t>
            </a:r>
            <a:r>
              <a:rPr lang="en-GB" dirty="0" err="1"/>
              <a:t>Olge</a:t>
            </a:r>
            <a:r>
              <a:rPr lang="en-GB" dirty="0"/>
              <a:t> </a:t>
            </a:r>
            <a:r>
              <a:rPr lang="en-GB" dirty="0" err="1"/>
              <a:t>sihipärane</a:t>
            </a:r>
            <a:r>
              <a:rPr lang="en-GB" dirty="0"/>
              <a:t>. Portree </a:t>
            </a:r>
            <a:r>
              <a:rPr lang="en-GB" dirty="0" err="1"/>
              <a:t>puhul</a:t>
            </a:r>
            <a:r>
              <a:rPr lang="en-GB" dirty="0"/>
              <a:t> </a:t>
            </a:r>
            <a:r>
              <a:rPr lang="en-GB" dirty="0" err="1"/>
              <a:t>keskenduge</a:t>
            </a:r>
            <a:r>
              <a:rPr lang="en-GB" dirty="0"/>
              <a:t> </a:t>
            </a:r>
            <a:r>
              <a:rPr lang="en-GB" dirty="0" err="1"/>
              <a:t>silmadele</a:t>
            </a:r>
            <a:r>
              <a:rPr lang="en-GB" dirty="0"/>
              <a:t>. </a:t>
            </a:r>
            <a:r>
              <a:rPr lang="en-GB" dirty="0" err="1"/>
              <a:t>Tegevuskaadri</a:t>
            </a:r>
            <a:r>
              <a:rPr lang="en-GB" dirty="0"/>
              <a:t> </a:t>
            </a:r>
            <a:r>
              <a:rPr lang="en-GB" dirty="0" err="1"/>
              <a:t>puhul</a:t>
            </a:r>
            <a:r>
              <a:rPr lang="en-GB" dirty="0"/>
              <a:t> </a:t>
            </a:r>
            <a:r>
              <a:rPr lang="en-GB" dirty="0" err="1"/>
              <a:t>keskenduge</a:t>
            </a:r>
            <a:r>
              <a:rPr lang="en-GB" dirty="0"/>
              <a:t> </a:t>
            </a:r>
            <a:r>
              <a:rPr lang="en-GB" dirty="0" err="1"/>
              <a:t>oma</a:t>
            </a:r>
            <a:r>
              <a:rPr lang="en-GB" dirty="0"/>
              <a:t> </a:t>
            </a:r>
            <a:r>
              <a:rPr lang="en-GB" dirty="0" err="1"/>
              <a:t>subjektile</a:t>
            </a:r>
            <a:r>
              <a:rPr lang="en-GB" dirty="0"/>
              <a:t>. </a:t>
            </a:r>
            <a:r>
              <a:rPr lang="en-GB" dirty="0" err="1"/>
              <a:t>Kaasaegsed</a:t>
            </a:r>
            <a:r>
              <a:rPr lang="en-GB" dirty="0"/>
              <a:t> </a:t>
            </a:r>
            <a:r>
              <a:rPr lang="en-GB" dirty="0" err="1"/>
              <a:t>telefonid</a:t>
            </a:r>
            <a:r>
              <a:rPr lang="en-GB" dirty="0"/>
              <a:t> </a:t>
            </a:r>
            <a:r>
              <a:rPr lang="en-GB" dirty="0" err="1"/>
              <a:t>suudavad</a:t>
            </a:r>
            <a:r>
              <a:rPr lang="en-GB" dirty="0"/>
              <a:t> </a:t>
            </a:r>
            <a:r>
              <a:rPr lang="en-GB" dirty="0" err="1"/>
              <a:t>tausta</a:t>
            </a:r>
            <a:r>
              <a:rPr lang="en-GB" dirty="0"/>
              <a:t> </a:t>
            </a:r>
            <a:r>
              <a:rPr lang="en-GB" dirty="0" err="1"/>
              <a:t>udustada</a:t>
            </a:r>
            <a:r>
              <a:rPr lang="en-GB" dirty="0"/>
              <a:t> (</a:t>
            </a:r>
            <a:r>
              <a:rPr lang="en-GB" dirty="0" err="1"/>
              <a:t>portreerežiim</a:t>
            </a:r>
            <a:r>
              <a:rPr lang="en-GB" dirty="0"/>
              <a:t>) – see </a:t>
            </a:r>
            <a:r>
              <a:rPr lang="en-GB" dirty="0" err="1"/>
              <a:t>sobib</a:t>
            </a:r>
            <a:r>
              <a:rPr lang="en-GB" dirty="0"/>
              <a:t> </a:t>
            </a:r>
            <a:r>
              <a:rPr lang="en-GB" dirty="0" err="1"/>
              <a:t>suurepäraselt</a:t>
            </a:r>
            <a:r>
              <a:rPr lang="en-GB" dirty="0"/>
              <a:t> </a:t>
            </a:r>
            <a:r>
              <a:rPr lang="en-GB" dirty="0" err="1"/>
              <a:t>subjekti</a:t>
            </a:r>
            <a:r>
              <a:rPr lang="en-GB" dirty="0"/>
              <a:t> </a:t>
            </a:r>
            <a:r>
              <a:rPr lang="en-GB" dirty="0" err="1"/>
              <a:t>eristamiseks</a:t>
            </a:r>
            <a:r>
              <a:rPr lang="en-GB" dirty="0"/>
              <a:t>, </a:t>
            </a:r>
            <a:r>
              <a:rPr lang="en-GB" dirty="0" err="1"/>
              <a:t>kuid</a:t>
            </a:r>
            <a:r>
              <a:rPr lang="en-GB" dirty="0"/>
              <a:t> </a:t>
            </a:r>
            <a:r>
              <a:rPr lang="en-GB" dirty="0" err="1"/>
              <a:t>kasutage</a:t>
            </a:r>
            <a:r>
              <a:rPr lang="en-GB" dirty="0"/>
              <a:t> </a:t>
            </a:r>
            <a:r>
              <a:rPr lang="en-GB" dirty="0" err="1"/>
              <a:t>seda</a:t>
            </a:r>
            <a:r>
              <a:rPr lang="en-GB" dirty="0"/>
              <a:t> </a:t>
            </a:r>
            <a:r>
              <a:rPr lang="en-GB" dirty="0" err="1"/>
              <a:t>teadlikult</a:t>
            </a:r>
            <a:r>
              <a:rPr lang="en-GB" dirty="0"/>
              <a:t>.</a:t>
            </a:r>
          </a:p>
          <a:p>
            <a:pPr marL="158750" indent="0">
              <a:buNone/>
            </a:pPr>
            <a:r>
              <a:rPr lang="en-GB" dirty="0" err="1"/>
              <a:t>Pöörake</a:t>
            </a:r>
            <a:r>
              <a:rPr lang="en-GB" dirty="0"/>
              <a:t> </a:t>
            </a:r>
            <a:r>
              <a:rPr lang="en-GB" dirty="0" err="1"/>
              <a:t>tähelepanu</a:t>
            </a:r>
            <a:r>
              <a:rPr lang="en-GB" dirty="0"/>
              <a:t> </a:t>
            </a:r>
            <a:r>
              <a:rPr lang="en-GB" dirty="0" err="1"/>
              <a:t>oma</a:t>
            </a:r>
            <a:r>
              <a:rPr lang="en-GB" dirty="0"/>
              <a:t> loo </a:t>
            </a:r>
            <a:r>
              <a:rPr lang="en-GB" dirty="0" err="1"/>
              <a:t>peamistele</a:t>
            </a:r>
            <a:r>
              <a:rPr lang="en-GB" dirty="0"/>
              <a:t> </a:t>
            </a:r>
            <a:r>
              <a:rPr lang="en-GB" dirty="0" err="1"/>
              <a:t>elementidele</a:t>
            </a:r>
            <a:r>
              <a:rPr lang="en-GB" dirty="0"/>
              <a:t>.</a:t>
            </a:r>
          </a:p>
          <a:p>
            <a:pPr marL="0" lvl="0" indent="0" algn="l" rtl="0">
              <a:lnSpc>
                <a:spcPct val="115000"/>
              </a:lnSpc>
              <a:spcBef>
                <a:spcPts val="1200"/>
              </a:spcBef>
              <a:spcAft>
                <a:spcPts val="0"/>
              </a:spcAft>
              <a:buClr>
                <a:schemeClr val="dk1"/>
              </a:buClr>
              <a:buSzPts val="1100"/>
              <a:buFont typeface="Arial"/>
              <a:buNone/>
            </a:pPr>
            <a:endParaRPr sz="1200" dirty="0">
              <a:solidFill>
                <a:schemeClr val="dk1"/>
              </a:solidFill>
              <a:latin typeface="Tahoma"/>
              <a:ea typeface="Tahoma"/>
              <a:cs typeface="Tahoma"/>
              <a:sym typeface="Tahoma"/>
            </a:endParaRPr>
          </a:p>
          <a:p>
            <a:pPr marL="0" lvl="0" indent="0" algn="l" rtl="0">
              <a:spcBef>
                <a:spcPts val="0"/>
              </a:spcBef>
              <a:spcAft>
                <a:spcPts val="0"/>
              </a:spcAft>
              <a:buNone/>
            </a:pPr>
            <a:endParaRPr sz="1200" dirty="0">
              <a:solidFill>
                <a:schemeClr val="dk1"/>
              </a:solidFill>
              <a:latin typeface="Tahoma"/>
              <a:ea typeface="Tahoma"/>
              <a:cs typeface="Tahoma"/>
              <a:sym typeface="Tahoma"/>
            </a:endParaRPr>
          </a:p>
        </p:txBody>
      </p:sp>
      <p:sp>
        <p:nvSpPr>
          <p:cNvPr id="172" name="Google Shape;172;g36b824e2475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3" name="Google Shape;13;p2"/>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4" name="Google Shape;14;p2"/>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0" name="Google Shape;70;p11"/>
          <p:cNvSpPr txBox="1">
            <a:spLocks noGrp="1"/>
          </p:cNvSpPr>
          <p:nvPr>
            <p:ph type="body" idx="1"/>
          </p:nvPr>
        </p:nvSpPr>
        <p:spPr>
          <a:xfrm rot="5400000">
            <a:off x="1154550" y="-125850"/>
            <a:ext cx="2262900" cy="41148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71" name="Google Shape;71;p1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2" name="Google Shape;72;p1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3" name="Google Shape;73;p1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2366100" y="1085919"/>
            <a:ext cx="2925900" cy="10287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76" name="Google Shape;76;p12"/>
          <p:cNvSpPr txBox="1">
            <a:spLocks noGrp="1"/>
          </p:cNvSpPr>
          <p:nvPr>
            <p:ph type="body" idx="1"/>
          </p:nvPr>
        </p:nvSpPr>
        <p:spPr>
          <a:xfrm rot="5400000">
            <a:off x="270600" y="95319"/>
            <a:ext cx="2925900" cy="3009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77" name="Google Shape;77;p12"/>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8" name="Google Shape;78;p12"/>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79" name="Google Shape;79;p12"/>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27392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750781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55670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61690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71428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49225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45698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61790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42900" y="1065213"/>
            <a:ext cx="3886200" cy="7350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17" name="Google Shape;17;p3"/>
          <p:cNvSpPr txBox="1">
            <a:spLocks noGrp="1"/>
          </p:cNvSpPr>
          <p:nvPr>
            <p:ph type="subTitle" idx="1"/>
          </p:nvPr>
        </p:nvSpPr>
        <p:spPr>
          <a:xfrm>
            <a:off x="685800" y="1943100"/>
            <a:ext cx="3200400" cy="876300"/>
          </a:xfrm>
          <a:prstGeom prst="rect">
            <a:avLst/>
          </a:prstGeom>
          <a:noFill/>
          <a:ln>
            <a:noFill/>
          </a:ln>
        </p:spPr>
        <p:txBody>
          <a:bodyPr spcFirstLastPara="1" wrap="square" lIns="45725" tIns="22850" rIns="45725" bIns="22850" anchor="t" anchorCtr="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a:endParaRPr/>
          </a:p>
        </p:txBody>
      </p:sp>
      <p:sp>
        <p:nvSpPr>
          <p:cNvPr id="18" name="Google Shape;18;p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19" name="Google Shape;19;p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0" name="Google Shape;20;p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06462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935431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168187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3" name="Google Shape;23;p4"/>
          <p:cNvSpPr txBox="1">
            <a:spLocks noGrp="1"/>
          </p:cNvSpPr>
          <p:nvPr>
            <p:ph type="body" idx="1"/>
          </p:nvPr>
        </p:nvSpPr>
        <p:spPr>
          <a:xfrm>
            <a:off x="228600" y="800100"/>
            <a:ext cx="4114800" cy="2262900"/>
          </a:xfrm>
          <a:prstGeom prst="rect">
            <a:avLst/>
          </a:prstGeom>
          <a:noFill/>
          <a:ln>
            <a:noFill/>
          </a:ln>
        </p:spPr>
        <p:txBody>
          <a:bodyPr spcFirstLastPara="1" wrap="square" lIns="45725" tIns="22850" rIns="45725" bIns="22850" anchor="t" anchorCtr="0">
            <a:normAutofit/>
          </a:bodyPr>
          <a:lstStyle>
            <a:lvl1pPr marL="457200" lvl="0" indent="-285750" algn="l">
              <a:spcBef>
                <a:spcPts val="200"/>
              </a:spcBef>
              <a:spcAft>
                <a:spcPts val="0"/>
              </a:spcAft>
              <a:buClr>
                <a:schemeClr val="dk1"/>
              </a:buClr>
              <a:buSzPts val="900"/>
              <a:buChar char="•"/>
              <a:defRPr/>
            </a:lvl1pPr>
            <a:lvl2pPr marL="914400" lvl="1" indent="-285750" algn="l">
              <a:spcBef>
                <a:spcPts val="200"/>
              </a:spcBef>
              <a:spcAft>
                <a:spcPts val="0"/>
              </a:spcAft>
              <a:buClr>
                <a:schemeClr val="dk1"/>
              </a:buClr>
              <a:buSzPts val="900"/>
              <a:buChar char="–"/>
              <a:defRPr/>
            </a:lvl2pPr>
            <a:lvl3pPr marL="1371600" lvl="2" indent="-285750" algn="l">
              <a:spcBef>
                <a:spcPts val="200"/>
              </a:spcBef>
              <a:spcAft>
                <a:spcPts val="0"/>
              </a:spcAft>
              <a:buClr>
                <a:schemeClr val="dk1"/>
              </a:buClr>
              <a:buSzPts val="900"/>
              <a:buChar char="•"/>
              <a:defRPr/>
            </a:lvl3pPr>
            <a:lvl4pPr marL="1828800" lvl="3" indent="-285750" algn="l">
              <a:spcBef>
                <a:spcPts val="200"/>
              </a:spcBef>
              <a:spcAft>
                <a:spcPts val="0"/>
              </a:spcAft>
              <a:buClr>
                <a:schemeClr val="dk1"/>
              </a:buClr>
              <a:buSzPts val="900"/>
              <a:buChar char="–"/>
              <a:defRPr/>
            </a:lvl4pPr>
            <a:lvl5pPr marL="2286000" lvl="4" indent="-285750" algn="l">
              <a:spcBef>
                <a:spcPts val="200"/>
              </a:spcBef>
              <a:spcAft>
                <a:spcPts val="0"/>
              </a:spcAft>
              <a:buClr>
                <a:schemeClr val="dk1"/>
              </a:buClr>
              <a:buSzPts val="900"/>
              <a:buChar char="»"/>
              <a:defRPr/>
            </a:lvl5pPr>
            <a:lvl6pPr marL="2743200" lvl="5" indent="-285750" algn="l">
              <a:spcBef>
                <a:spcPts val="200"/>
              </a:spcBef>
              <a:spcAft>
                <a:spcPts val="0"/>
              </a:spcAft>
              <a:buClr>
                <a:schemeClr val="dk1"/>
              </a:buClr>
              <a:buSzPts val="900"/>
              <a:buChar char="•"/>
              <a:defRPr/>
            </a:lvl6pPr>
            <a:lvl7pPr marL="3200400" lvl="6" indent="-285750" algn="l">
              <a:spcBef>
                <a:spcPts val="200"/>
              </a:spcBef>
              <a:spcAft>
                <a:spcPts val="0"/>
              </a:spcAft>
              <a:buClr>
                <a:schemeClr val="dk1"/>
              </a:buClr>
              <a:buSzPts val="900"/>
              <a:buChar char="•"/>
              <a:defRPr/>
            </a:lvl7pPr>
            <a:lvl8pPr marL="3657600" lvl="7" indent="-285750" algn="l">
              <a:spcBef>
                <a:spcPts val="200"/>
              </a:spcBef>
              <a:spcAft>
                <a:spcPts val="0"/>
              </a:spcAft>
              <a:buClr>
                <a:schemeClr val="dk1"/>
              </a:buClr>
              <a:buSzPts val="900"/>
              <a:buChar char="•"/>
              <a:defRPr/>
            </a:lvl8pPr>
            <a:lvl9pPr marL="4114800" lvl="8" indent="-285750" algn="l">
              <a:spcBef>
                <a:spcPts val="200"/>
              </a:spcBef>
              <a:spcAft>
                <a:spcPts val="0"/>
              </a:spcAft>
              <a:buClr>
                <a:schemeClr val="dk1"/>
              </a:buClr>
              <a:buSzPts val="900"/>
              <a:buChar char="•"/>
              <a:defRPr/>
            </a:lvl9pPr>
          </a:lstStyle>
          <a:p>
            <a:endParaRPr/>
          </a:p>
        </p:txBody>
      </p:sp>
      <p:sp>
        <p:nvSpPr>
          <p:cNvPr id="24" name="Google Shape;24;p4"/>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5" name="Google Shape;25;p4"/>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26" name="Google Shape;26;p4"/>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6" y="2203450"/>
            <a:ext cx="3886200" cy="681000"/>
          </a:xfrm>
          <a:prstGeom prst="rect">
            <a:avLst/>
          </a:prstGeom>
          <a:noFill/>
          <a:ln>
            <a:noFill/>
          </a:ln>
        </p:spPr>
        <p:txBody>
          <a:bodyPr spcFirstLastPara="1" wrap="square" lIns="45725" tIns="22850" rIns="45725" bIns="22850" anchor="t" anchorCtr="0">
            <a:normAutofit/>
          </a:bodyPr>
          <a:lstStyle>
            <a:lvl1pPr lvl="0" algn="l">
              <a:spcBef>
                <a:spcPts val="0"/>
              </a:spcBef>
              <a:spcAft>
                <a:spcPts val="0"/>
              </a:spcAft>
              <a:buClr>
                <a:schemeClr val="dk1"/>
              </a:buClr>
              <a:buSzPts val="2000"/>
              <a:buFont typeface="Calibri"/>
              <a:buNone/>
              <a:defRPr sz="2000" b="1"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29" name="Google Shape;29;p5"/>
          <p:cNvSpPr txBox="1">
            <a:spLocks noGrp="1"/>
          </p:cNvSpPr>
          <p:nvPr>
            <p:ph type="body" idx="1"/>
          </p:nvPr>
        </p:nvSpPr>
        <p:spPr>
          <a:xfrm>
            <a:off x="361156" y="1453357"/>
            <a:ext cx="3886200" cy="7500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rgbClr val="888888"/>
              </a:buClr>
              <a:buSzPts val="1000"/>
              <a:buNone/>
              <a:defRPr sz="1000">
                <a:solidFill>
                  <a:srgbClr val="888888"/>
                </a:solidFill>
              </a:defRPr>
            </a:lvl1pPr>
            <a:lvl2pPr marL="914400" lvl="1" indent="-228600" algn="l">
              <a:spcBef>
                <a:spcPts val="200"/>
              </a:spcBef>
              <a:spcAft>
                <a:spcPts val="0"/>
              </a:spcAft>
              <a:buClr>
                <a:srgbClr val="888888"/>
              </a:buClr>
              <a:buSzPts val="900"/>
              <a:buNone/>
              <a:defRPr sz="900">
                <a:solidFill>
                  <a:srgbClr val="888888"/>
                </a:solidFill>
              </a:defRPr>
            </a:lvl2pPr>
            <a:lvl3pPr marL="1371600" lvl="2" indent="-228600" algn="l">
              <a:spcBef>
                <a:spcPts val="200"/>
              </a:spcBef>
              <a:spcAft>
                <a:spcPts val="0"/>
              </a:spcAft>
              <a:buClr>
                <a:srgbClr val="888888"/>
              </a:buClr>
              <a:buSzPts val="800"/>
              <a:buNone/>
              <a:defRPr sz="800">
                <a:solidFill>
                  <a:srgbClr val="888888"/>
                </a:solidFill>
              </a:defRPr>
            </a:lvl3pPr>
            <a:lvl4pPr marL="1828800" lvl="3" indent="-228600" algn="l">
              <a:spcBef>
                <a:spcPts val="100"/>
              </a:spcBef>
              <a:spcAft>
                <a:spcPts val="0"/>
              </a:spcAft>
              <a:buClr>
                <a:srgbClr val="888888"/>
              </a:buClr>
              <a:buSzPts val="700"/>
              <a:buNone/>
              <a:defRPr sz="700">
                <a:solidFill>
                  <a:srgbClr val="888888"/>
                </a:solidFill>
              </a:defRPr>
            </a:lvl4pPr>
            <a:lvl5pPr marL="2286000" lvl="4" indent="-228600" algn="l">
              <a:spcBef>
                <a:spcPts val="100"/>
              </a:spcBef>
              <a:spcAft>
                <a:spcPts val="0"/>
              </a:spcAft>
              <a:buClr>
                <a:srgbClr val="888888"/>
              </a:buClr>
              <a:buSzPts val="700"/>
              <a:buNone/>
              <a:defRPr sz="700">
                <a:solidFill>
                  <a:srgbClr val="888888"/>
                </a:solidFill>
              </a:defRPr>
            </a:lvl5pPr>
            <a:lvl6pPr marL="2743200" lvl="5" indent="-228600" algn="l">
              <a:spcBef>
                <a:spcPts val="100"/>
              </a:spcBef>
              <a:spcAft>
                <a:spcPts val="0"/>
              </a:spcAft>
              <a:buClr>
                <a:srgbClr val="888888"/>
              </a:buClr>
              <a:buSzPts val="700"/>
              <a:buNone/>
              <a:defRPr sz="700">
                <a:solidFill>
                  <a:srgbClr val="888888"/>
                </a:solidFill>
              </a:defRPr>
            </a:lvl6pPr>
            <a:lvl7pPr marL="3200400" lvl="6" indent="-228600" algn="l">
              <a:spcBef>
                <a:spcPts val="100"/>
              </a:spcBef>
              <a:spcAft>
                <a:spcPts val="0"/>
              </a:spcAft>
              <a:buClr>
                <a:srgbClr val="888888"/>
              </a:buClr>
              <a:buSzPts val="700"/>
              <a:buNone/>
              <a:defRPr sz="700">
                <a:solidFill>
                  <a:srgbClr val="888888"/>
                </a:solidFill>
              </a:defRPr>
            </a:lvl7pPr>
            <a:lvl8pPr marL="3657600" lvl="7" indent="-228600" algn="l">
              <a:spcBef>
                <a:spcPts val="100"/>
              </a:spcBef>
              <a:spcAft>
                <a:spcPts val="0"/>
              </a:spcAft>
              <a:buClr>
                <a:srgbClr val="888888"/>
              </a:buClr>
              <a:buSzPts val="700"/>
              <a:buNone/>
              <a:defRPr sz="700">
                <a:solidFill>
                  <a:srgbClr val="888888"/>
                </a:solidFill>
              </a:defRPr>
            </a:lvl8pPr>
            <a:lvl9pPr marL="4114800" lvl="8" indent="-228600" algn="l">
              <a:spcBef>
                <a:spcPts val="100"/>
              </a:spcBef>
              <a:spcAft>
                <a:spcPts val="0"/>
              </a:spcAft>
              <a:buClr>
                <a:srgbClr val="888888"/>
              </a:buClr>
              <a:buSzPts val="700"/>
              <a:buNone/>
              <a:defRPr sz="700">
                <a:solidFill>
                  <a:srgbClr val="888888"/>
                </a:solidFill>
              </a:defRPr>
            </a:lvl9pPr>
          </a:lstStyle>
          <a:p>
            <a:endParaRPr/>
          </a:p>
        </p:txBody>
      </p:sp>
      <p:sp>
        <p:nvSpPr>
          <p:cNvPr id="30" name="Google Shape;30;p5"/>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1" name="Google Shape;31;p5"/>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2" name="Google Shape;32;p5"/>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35" name="Google Shape;35;p6"/>
          <p:cNvSpPr txBox="1">
            <a:spLocks noGrp="1"/>
          </p:cNvSpPr>
          <p:nvPr>
            <p:ph type="body" idx="1"/>
          </p:nvPr>
        </p:nvSpPr>
        <p:spPr>
          <a:xfrm>
            <a:off x="228600" y="800100"/>
            <a:ext cx="2019300" cy="22629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36" name="Google Shape;36;p6"/>
          <p:cNvSpPr txBox="1">
            <a:spLocks noGrp="1"/>
          </p:cNvSpPr>
          <p:nvPr>
            <p:ph type="body" idx="2"/>
          </p:nvPr>
        </p:nvSpPr>
        <p:spPr>
          <a:xfrm>
            <a:off x="2324100" y="800100"/>
            <a:ext cx="2019300" cy="2262900"/>
          </a:xfrm>
          <a:prstGeom prst="rect">
            <a:avLst/>
          </a:prstGeom>
          <a:noFill/>
          <a:ln>
            <a:noFill/>
          </a:ln>
        </p:spPr>
        <p:txBody>
          <a:bodyPr spcFirstLastPara="1" wrap="square" lIns="45725" tIns="22850" rIns="45725" bIns="22850" anchor="t" anchorCtr="0">
            <a:normAutofit/>
          </a:bodyPr>
          <a:lstStyle>
            <a:lvl1pPr marL="457200" lvl="0" indent="-317500" algn="l">
              <a:spcBef>
                <a:spcPts val="300"/>
              </a:spcBef>
              <a:spcAft>
                <a:spcPts val="0"/>
              </a:spcAft>
              <a:buClr>
                <a:schemeClr val="dk1"/>
              </a:buClr>
              <a:buSzPts val="1400"/>
              <a:buChar char="•"/>
              <a:defRPr sz="1400"/>
            </a:lvl1pPr>
            <a:lvl2pPr marL="914400" lvl="1" indent="-304800" algn="l">
              <a:spcBef>
                <a:spcPts val="200"/>
              </a:spcBef>
              <a:spcAft>
                <a:spcPts val="0"/>
              </a:spcAft>
              <a:buClr>
                <a:schemeClr val="dk1"/>
              </a:buClr>
              <a:buSzPts val="1200"/>
              <a:buChar char="–"/>
              <a:defRPr sz="1200"/>
            </a:lvl2pPr>
            <a:lvl3pPr marL="1371600" lvl="2" indent="-292100" algn="l">
              <a:spcBef>
                <a:spcPts val="200"/>
              </a:spcBef>
              <a:spcAft>
                <a:spcPts val="0"/>
              </a:spcAft>
              <a:buClr>
                <a:schemeClr val="dk1"/>
              </a:buClr>
              <a:buSzPts val="1000"/>
              <a:buChar char="•"/>
              <a:defRPr sz="1000"/>
            </a:lvl3pPr>
            <a:lvl4pPr marL="1828800" lvl="3" indent="-285750" algn="l">
              <a:spcBef>
                <a:spcPts val="200"/>
              </a:spcBef>
              <a:spcAft>
                <a:spcPts val="0"/>
              </a:spcAft>
              <a:buClr>
                <a:schemeClr val="dk1"/>
              </a:buClr>
              <a:buSzPts val="900"/>
              <a:buChar char="–"/>
              <a:defRPr sz="900"/>
            </a:lvl4pPr>
            <a:lvl5pPr marL="2286000" lvl="4" indent="-285750" algn="l">
              <a:spcBef>
                <a:spcPts val="200"/>
              </a:spcBef>
              <a:spcAft>
                <a:spcPts val="0"/>
              </a:spcAft>
              <a:buClr>
                <a:schemeClr val="dk1"/>
              </a:buClr>
              <a:buSzPts val="900"/>
              <a:buChar char="»"/>
              <a:defRPr sz="900"/>
            </a:lvl5pPr>
            <a:lvl6pPr marL="2743200" lvl="5" indent="-285750" algn="l">
              <a:spcBef>
                <a:spcPts val="200"/>
              </a:spcBef>
              <a:spcAft>
                <a:spcPts val="0"/>
              </a:spcAft>
              <a:buClr>
                <a:schemeClr val="dk1"/>
              </a:buClr>
              <a:buSzPts val="900"/>
              <a:buChar char="•"/>
              <a:defRPr sz="900"/>
            </a:lvl6pPr>
            <a:lvl7pPr marL="3200400" lvl="6" indent="-285750" algn="l">
              <a:spcBef>
                <a:spcPts val="200"/>
              </a:spcBef>
              <a:spcAft>
                <a:spcPts val="0"/>
              </a:spcAft>
              <a:buClr>
                <a:schemeClr val="dk1"/>
              </a:buClr>
              <a:buSzPts val="900"/>
              <a:buChar char="•"/>
              <a:defRPr sz="900"/>
            </a:lvl7pPr>
            <a:lvl8pPr marL="3657600" lvl="7" indent="-285750" algn="l">
              <a:spcBef>
                <a:spcPts val="200"/>
              </a:spcBef>
              <a:spcAft>
                <a:spcPts val="0"/>
              </a:spcAft>
              <a:buClr>
                <a:schemeClr val="dk1"/>
              </a:buClr>
              <a:buSzPts val="900"/>
              <a:buChar char="•"/>
              <a:defRPr sz="900"/>
            </a:lvl8pPr>
            <a:lvl9pPr marL="4114800" lvl="8" indent="-285750" algn="l">
              <a:spcBef>
                <a:spcPts val="200"/>
              </a:spcBef>
              <a:spcAft>
                <a:spcPts val="0"/>
              </a:spcAft>
              <a:buClr>
                <a:schemeClr val="dk1"/>
              </a:buClr>
              <a:buSzPts val="900"/>
              <a:buChar char="•"/>
              <a:defRPr sz="900"/>
            </a:lvl9pPr>
          </a:lstStyle>
          <a:p>
            <a:endParaRPr/>
          </a:p>
        </p:txBody>
      </p:sp>
      <p:sp>
        <p:nvSpPr>
          <p:cNvPr id="37" name="Google Shape;37;p6"/>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8" name="Google Shape;38;p6"/>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39" name="Google Shape;39;p6"/>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42" name="Google Shape;42;p7"/>
          <p:cNvSpPr txBox="1">
            <a:spLocks noGrp="1"/>
          </p:cNvSpPr>
          <p:nvPr>
            <p:ph type="body" idx="1"/>
          </p:nvPr>
        </p:nvSpPr>
        <p:spPr>
          <a:xfrm>
            <a:off x="228600" y="767556"/>
            <a:ext cx="2020200" cy="3198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43" name="Google Shape;43;p7"/>
          <p:cNvSpPr txBox="1">
            <a:spLocks noGrp="1"/>
          </p:cNvSpPr>
          <p:nvPr>
            <p:ph type="body" idx="2"/>
          </p:nvPr>
        </p:nvSpPr>
        <p:spPr>
          <a:xfrm>
            <a:off x="228600" y="1087438"/>
            <a:ext cx="2020200" cy="19755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44" name="Google Shape;44;p7"/>
          <p:cNvSpPr txBox="1">
            <a:spLocks noGrp="1"/>
          </p:cNvSpPr>
          <p:nvPr>
            <p:ph type="body" idx="3"/>
          </p:nvPr>
        </p:nvSpPr>
        <p:spPr>
          <a:xfrm>
            <a:off x="2322513" y="767556"/>
            <a:ext cx="2020800" cy="319800"/>
          </a:xfrm>
          <a:prstGeom prst="rect">
            <a:avLst/>
          </a:prstGeom>
          <a:noFill/>
          <a:ln>
            <a:noFill/>
          </a:ln>
        </p:spPr>
        <p:txBody>
          <a:bodyPr spcFirstLastPara="1" wrap="square" lIns="45725" tIns="22850" rIns="45725" bIns="22850" anchor="b" anchorCtr="0">
            <a:normAutofit/>
          </a:bodyPr>
          <a:lstStyle>
            <a:lvl1pPr marL="457200" lvl="0" indent="-228600" algn="l">
              <a:spcBef>
                <a:spcPts val="200"/>
              </a:spcBef>
              <a:spcAft>
                <a:spcPts val="0"/>
              </a:spcAft>
              <a:buClr>
                <a:schemeClr val="dk1"/>
              </a:buClr>
              <a:buSzPts val="1200"/>
              <a:buNone/>
              <a:defRPr sz="1200" b="1"/>
            </a:lvl1pPr>
            <a:lvl2pPr marL="914400" lvl="1" indent="-228600" algn="l">
              <a:spcBef>
                <a:spcPts val="200"/>
              </a:spcBef>
              <a:spcAft>
                <a:spcPts val="0"/>
              </a:spcAft>
              <a:buClr>
                <a:schemeClr val="dk1"/>
              </a:buClr>
              <a:buSzPts val="1000"/>
              <a:buNone/>
              <a:defRPr sz="1000" b="1"/>
            </a:lvl2pPr>
            <a:lvl3pPr marL="1371600" lvl="2" indent="-228600" algn="l">
              <a:spcBef>
                <a:spcPts val="200"/>
              </a:spcBef>
              <a:spcAft>
                <a:spcPts val="0"/>
              </a:spcAft>
              <a:buClr>
                <a:schemeClr val="dk1"/>
              </a:buClr>
              <a:buSzPts val="900"/>
              <a:buNone/>
              <a:defRPr sz="900" b="1"/>
            </a:lvl3pPr>
            <a:lvl4pPr marL="1828800" lvl="3" indent="-228600" algn="l">
              <a:spcBef>
                <a:spcPts val="200"/>
              </a:spcBef>
              <a:spcAft>
                <a:spcPts val="0"/>
              </a:spcAft>
              <a:buClr>
                <a:schemeClr val="dk1"/>
              </a:buClr>
              <a:buSzPts val="800"/>
              <a:buNone/>
              <a:defRPr sz="800" b="1"/>
            </a:lvl4pPr>
            <a:lvl5pPr marL="2286000" lvl="4" indent="-228600" algn="l">
              <a:spcBef>
                <a:spcPts val="200"/>
              </a:spcBef>
              <a:spcAft>
                <a:spcPts val="0"/>
              </a:spcAft>
              <a:buClr>
                <a:schemeClr val="dk1"/>
              </a:buClr>
              <a:buSzPts val="800"/>
              <a:buNone/>
              <a:defRPr sz="800" b="1"/>
            </a:lvl5pPr>
            <a:lvl6pPr marL="2743200" lvl="5" indent="-228600" algn="l">
              <a:spcBef>
                <a:spcPts val="200"/>
              </a:spcBef>
              <a:spcAft>
                <a:spcPts val="0"/>
              </a:spcAft>
              <a:buClr>
                <a:schemeClr val="dk1"/>
              </a:buClr>
              <a:buSzPts val="800"/>
              <a:buNone/>
              <a:defRPr sz="800" b="1"/>
            </a:lvl6pPr>
            <a:lvl7pPr marL="3200400" lvl="6" indent="-228600" algn="l">
              <a:spcBef>
                <a:spcPts val="200"/>
              </a:spcBef>
              <a:spcAft>
                <a:spcPts val="0"/>
              </a:spcAft>
              <a:buClr>
                <a:schemeClr val="dk1"/>
              </a:buClr>
              <a:buSzPts val="800"/>
              <a:buNone/>
              <a:defRPr sz="800" b="1"/>
            </a:lvl7pPr>
            <a:lvl8pPr marL="3657600" lvl="7" indent="-228600" algn="l">
              <a:spcBef>
                <a:spcPts val="200"/>
              </a:spcBef>
              <a:spcAft>
                <a:spcPts val="0"/>
              </a:spcAft>
              <a:buClr>
                <a:schemeClr val="dk1"/>
              </a:buClr>
              <a:buSzPts val="800"/>
              <a:buNone/>
              <a:defRPr sz="800" b="1"/>
            </a:lvl8pPr>
            <a:lvl9pPr marL="4114800" lvl="8" indent="-228600" algn="l">
              <a:spcBef>
                <a:spcPts val="200"/>
              </a:spcBef>
              <a:spcAft>
                <a:spcPts val="0"/>
              </a:spcAft>
              <a:buClr>
                <a:schemeClr val="dk1"/>
              </a:buClr>
              <a:buSzPts val="800"/>
              <a:buNone/>
              <a:defRPr sz="800" b="1"/>
            </a:lvl9pPr>
          </a:lstStyle>
          <a:p>
            <a:endParaRPr/>
          </a:p>
        </p:txBody>
      </p:sp>
      <p:sp>
        <p:nvSpPr>
          <p:cNvPr id="45" name="Google Shape;45;p7"/>
          <p:cNvSpPr txBox="1">
            <a:spLocks noGrp="1"/>
          </p:cNvSpPr>
          <p:nvPr>
            <p:ph type="body" idx="4"/>
          </p:nvPr>
        </p:nvSpPr>
        <p:spPr>
          <a:xfrm>
            <a:off x="2322513" y="1087438"/>
            <a:ext cx="2020800" cy="1975500"/>
          </a:xfrm>
          <a:prstGeom prst="rect">
            <a:avLst/>
          </a:prstGeom>
          <a:noFill/>
          <a:ln>
            <a:noFill/>
          </a:ln>
        </p:spPr>
        <p:txBody>
          <a:bodyPr spcFirstLastPara="1" wrap="square" lIns="45725" tIns="22850" rIns="45725" bIns="22850" anchor="t" anchorCtr="0">
            <a:normAutofit/>
          </a:bodyPr>
          <a:lstStyle>
            <a:lvl1pPr marL="457200" lvl="0" indent="-304800" algn="l">
              <a:spcBef>
                <a:spcPts val="200"/>
              </a:spcBef>
              <a:spcAft>
                <a:spcPts val="0"/>
              </a:spcAft>
              <a:buClr>
                <a:schemeClr val="dk1"/>
              </a:buClr>
              <a:buSzPts val="1200"/>
              <a:buChar char="•"/>
              <a:defRPr sz="1200"/>
            </a:lvl1pPr>
            <a:lvl2pPr marL="914400" lvl="1" indent="-292100" algn="l">
              <a:spcBef>
                <a:spcPts val="200"/>
              </a:spcBef>
              <a:spcAft>
                <a:spcPts val="0"/>
              </a:spcAft>
              <a:buClr>
                <a:schemeClr val="dk1"/>
              </a:buClr>
              <a:buSzPts val="1000"/>
              <a:buChar char="–"/>
              <a:defRPr sz="1000"/>
            </a:lvl2pPr>
            <a:lvl3pPr marL="1371600" lvl="2" indent="-285750" algn="l">
              <a:spcBef>
                <a:spcPts val="200"/>
              </a:spcBef>
              <a:spcAft>
                <a:spcPts val="0"/>
              </a:spcAft>
              <a:buClr>
                <a:schemeClr val="dk1"/>
              </a:buClr>
              <a:buSzPts val="900"/>
              <a:buChar char="•"/>
              <a:defRPr sz="900"/>
            </a:lvl3pPr>
            <a:lvl4pPr marL="1828800" lvl="3" indent="-279400" algn="l">
              <a:spcBef>
                <a:spcPts val="200"/>
              </a:spcBef>
              <a:spcAft>
                <a:spcPts val="0"/>
              </a:spcAft>
              <a:buClr>
                <a:schemeClr val="dk1"/>
              </a:buClr>
              <a:buSzPts val="800"/>
              <a:buChar char="–"/>
              <a:defRPr sz="800"/>
            </a:lvl4pPr>
            <a:lvl5pPr marL="2286000" lvl="4" indent="-279400" algn="l">
              <a:spcBef>
                <a:spcPts val="200"/>
              </a:spcBef>
              <a:spcAft>
                <a:spcPts val="0"/>
              </a:spcAft>
              <a:buClr>
                <a:schemeClr val="dk1"/>
              </a:buClr>
              <a:buSzPts val="800"/>
              <a:buChar char="»"/>
              <a:defRPr sz="800"/>
            </a:lvl5pPr>
            <a:lvl6pPr marL="2743200" lvl="5" indent="-279400" algn="l">
              <a:spcBef>
                <a:spcPts val="200"/>
              </a:spcBef>
              <a:spcAft>
                <a:spcPts val="0"/>
              </a:spcAft>
              <a:buClr>
                <a:schemeClr val="dk1"/>
              </a:buClr>
              <a:buSzPts val="800"/>
              <a:buChar char="•"/>
              <a:defRPr sz="800"/>
            </a:lvl6pPr>
            <a:lvl7pPr marL="3200400" lvl="6" indent="-279400" algn="l">
              <a:spcBef>
                <a:spcPts val="200"/>
              </a:spcBef>
              <a:spcAft>
                <a:spcPts val="0"/>
              </a:spcAft>
              <a:buClr>
                <a:schemeClr val="dk1"/>
              </a:buClr>
              <a:buSzPts val="800"/>
              <a:buChar char="•"/>
              <a:defRPr sz="800"/>
            </a:lvl7pPr>
            <a:lvl8pPr marL="3657600" lvl="7" indent="-279400" algn="l">
              <a:spcBef>
                <a:spcPts val="200"/>
              </a:spcBef>
              <a:spcAft>
                <a:spcPts val="0"/>
              </a:spcAft>
              <a:buClr>
                <a:schemeClr val="dk1"/>
              </a:buClr>
              <a:buSzPts val="800"/>
              <a:buChar char="•"/>
              <a:defRPr sz="800"/>
            </a:lvl8pPr>
            <a:lvl9pPr marL="4114800" lvl="8" indent="-279400" algn="l">
              <a:spcBef>
                <a:spcPts val="200"/>
              </a:spcBef>
              <a:spcAft>
                <a:spcPts val="0"/>
              </a:spcAft>
              <a:buClr>
                <a:schemeClr val="dk1"/>
              </a:buClr>
              <a:buSzPts val="800"/>
              <a:buChar char="•"/>
              <a:defRPr sz="800"/>
            </a:lvl9pPr>
          </a:lstStyle>
          <a:p>
            <a:endParaRPr/>
          </a:p>
        </p:txBody>
      </p:sp>
      <p:sp>
        <p:nvSpPr>
          <p:cNvPr id="46" name="Google Shape;46;p7"/>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7" name="Google Shape;47;p7"/>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48" name="Google Shape;48;p7"/>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51" name="Google Shape;51;p8"/>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2" name="Google Shape;52;p8"/>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3" name="Google Shape;53;p8"/>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36525"/>
            <a:ext cx="1504200" cy="581100"/>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56" name="Google Shape;56;p9"/>
          <p:cNvSpPr txBox="1">
            <a:spLocks noGrp="1"/>
          </p:cNvSpPr>
          <p:nvPr>
            <p:ph type="body" idx="1"/>
          </p:nvPr>
        </p:nvSpPr>
        <p:spPr>
          <a:xfrm>
            <a:off x="1787525" y="136525"/>
            <a:ext cx="2556000" cy="2926500"/>
          </a:xfrm>
          <a:prstGeom prst="rect">
            <a:avLst/>
          </a:prstGeom>
          <a:noFill/>
          <a:ln>
            <a:noFill/>
          </a:ln>
        </p:spPr>
        <p:txBody>
          <a:bodyPr spcFirstLastPara="1" wrap="square" lIns="45725" tIns="22850" rIns="45725" bIns="22850" anchor="t" anchorCtr="0">
            <a:normAutofit/>
          </a:bodyPr>
          <a:lstStyle>
            <a:lvl1pPr marL="457200" lvl="0" indent="-330200" algn="l">
              <a:spcBef>
                <a:spcPts val="300"/>
              </a:spcBef>
              <a:spcAft>
                <a:spcPts val="0"/>
              </a:spcAft>
              <a:buClr>
                <a:schemeClr val="dk1"/>
              </a:buClr>
              <a:buSzPts val="1600"/>
              <a:buChar char="•"/>
              <a:defRPr sz="1600"/>
            </a:lvl1pPr>
            <a:lvl2pPr marL="914400" lvl="1" indent="-317500" algn="l">
              <a:spcBef>
                <a:spcPts val="300"/>
              </a:spcBef>
              <a:spcAft>
                <a:spcPts val="0"/>
              </a:spcAft>
              <a:buClr>
                <a:schemeClr val="dk1"/>
              </a:buClr>
              <a:buSzPts val="1400"/>
              <a:buChar char="–"/>
              <a:defRPr sz="1400"/>
            </a:lvl2pPr>
            <a:lvl3pPr marL="1371600" lvl="2" indent="-304800" algn="l">
              <a:spcBef>
                <a:spcPts val="200"/>
              </a:spcBef>
              <a:spcAft>
                <a:spcPts val="0"/>
              </a:spcAft>
              <a:buClr>
                <a:schemeClr val="dk1"/>
              </a:buClr>
              <a:buSzPts val="1200"/>
              <a:buChar char="•"/>
              <a:defRPr sz="1200"/>
            </a:lvl3pPr>
            <a:lvl4pPr marL="1828800" lvl="3" indent="-292100" algn="l">
              <a:spcBef>
                <a:spcPts val="200"/>
              </a:spcBef>
              <a:spcAft>
                <a:spcPts val="0"/>
              </a:spcAft>
              <a:buClr>
                <a:schemeClr val="dk1"/>
              </a:buClr>
              <a:buSzPts val="1000"/>
              <a:buChar char="–"/>
              <a:defRPr sz="1000"/>
            </a:lvl4pPr>
            <a:lvl5pPr marL="2286000" lvl="4" indent="-292100" algn="l">
              <a:spcBef>
                <a:spcPts val="200"/>
              </a:spcBef>
              <a:spcAft>
                <a:spcPts val="0"/>
              </a:spcAft>
              <a:buClr>
                <a:schemeClr val="dk1"/>
              </a:buClr>
              <a:buSzPts val="1000"/>
              <a:buChar char="»"/>
              <a:defRPr sz="1000"/>
            </a:lvl5pPr>
            <a:lvl6pPr marL="2743200" lvl="5" indent="-292100" algn="l">
              <a:spcBef>
                <a:spcPts val="200"/>
              </a:spcBef>
              <a:spcAft>
                <a:spcPts val="0"/>
              </a:spcAft>
              <a:buClr>
                <a:schemeClr val="dk1"/>
              </a:buClr>
              <a:buSzPts val="1000"/>
              <a:buChar char="•"/>
              <a:defRPr sz="1000"/>
            </a:lvl6pPr>
            <a:lvl7pPr marL="3200400" lvl="6" indent="-292100" algn="l">
              <a:spcBef>
                <a:spcPts val="200"/>
              </a:spcBef>
              <a:spcAft>
                <a:spcPts val="0"/>
              </a:spcAft>
              <a:buClr>
                <a:schemeClr val="dk1"/>
              </a:buClr>
              <a:buSzPts val="1000"/>
              <a:buChar char="•"/>
              <a:defRPr sz="1000"/>
            </a:lvl7pPr>
            <a:lvl8pPr marL="3657600" lvl="7" indent="-292100" algn="l">
              <a:spcBef>
                <a:spcPts val="200"/>
              </a:spcBef>
              <a:spcAft>
                <a:spcPts val="0"/>
              </a:spcAft>
              <a:buClr>
                <a:schemeClr val="dk1"/>
              </a:buClr>
              <a:buSzPts val="1000"/>
              <a:buChar char="•"/>
              <a:defRPr sz="1000"/>
            </a:lvl8pPr>
            <a:lvl9pPr marL="4114800" lvl="8" indent="-292100" algn="l">
              <a:spcBef>
                <a:spcPts val="200"/>
              </a:spcBef>
              <a:spcAft>
                <a:spcPts val="0"/>
              </a:spcAft>
              <a:buClr>
                <a:schemeClr val="dk1"/>
              </a:buClr>
              <a:buSzPts val="1000"/>
              <a:buChar char="•"/>
              <a:defRPr sz="1000"/>
            </a:lvl9pPr>
          </a:lstStyle>
          <a:p>
            <a:endParaRPr/>
          </a:p>
        </p:txBody>
      </p:sp>
      <p:sp>
        <p:nvSpPr>
          <p:cNvPr id="57" name="Google Shape;57;p9"/>
          <p:cNvSpPr txBox="1">
            <a:spLocks noGrp="1"/>
          </p:cNvSpPr>
          <p:nvPr>
            <p:ph type="body" idx="2"/>
          </p:nvPr>
        </p:nvSpPr>
        <p:spPr>
          <a:xfrm>
            <a:off x="228600" y="717550"/>
            <a:ext cx="1504200" cy="2345400"/>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58" name="Google Shape;58;p9"/>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59" name="Google Shape;59;p9"/>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0" name="Google Shape;60;p9"/>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2400300"/>
            <a:ext cx="2743200" cy="283500"/>
          </a:xfrm>
          <a:prstGeom prst="rect">
            <a:avLst/>
          </a:prstGeom>
          <a:noFill/>
          <a:ln>
            <a:noFill/>
          </a:ln>
        </p:spPr>
        <p:txBody>
          <a:bodyPr spcFirstLastPara="1" wrap="square" lIns="45725" tIns="22850" rIns="45725" bIns="22850" anchor="b" anchorCtr="0">
            <a:normAutofit/>
          </a:bodyPr>
          <a:lstStyle>
            <a:lvl1pPr lvl="0" algn="l">
              <a:spcBef>
                <a:spcPts val="0"/>
              </a:spcBef>
              <a:spcAft>
                <a:spcPts val="0"/>
              </a:spcAft>
              <a:buClr>
                <a:schemeClr val="dk1"/>
              </a:buClr>
              <a:buSzPts val="1000"/>
              <a:buFont typeface="Calibri"/>
              <a:buNone/>
              <a:defRPr sz="1000" b="1"/>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a:endParaRPr/>
          </a:p>
        </p:txBody>
      </p:sp>
      <p:sp>
        <p:nvSpPr>
          <p:cNvPr id="63" name="Google Shape;63;p10"/>
          <p:cNvSpPr>
            <a:spLocks noGrp="1"/>
          </p:cNvSpPr>
          <p:nvPr>
            <p:ph type="pic" idx="2"/>
          </p:nvPr>
        </p:nvSpPr>
        <p:spPr>
          <a:xfrm>
            <a:off x="896144" y="306388"/>
            <a:ext cx="2743200" cy="2057400"/>
          </a:xfrm>
          <a:prstGeom prst="rect">
            <a:avLst/>
          </a:prstGeom>
          <a:noFill/>
          <a:ln>
            <a:noFill/>
          </a:ln>
        </p:spPr>
      </p:sp>
      <p:sp>
        <p:nvSpPr>
          <p:cNvPr id="64" name="Google Shape;64;p10"/>
          <p:cNvSpPr txBox="1">
            <a:spLocks noGrp="1"/>
          </p:cNvSpPr>
          <p:nvPr>
            <p:ph type="body" idx="1"/>
          </p:nvPr>
        </p:nvSpPr>
        <p:spPr>
          <a:xfrm>
            <a:off x="896144" y="2683669"/>
            <a:ext cx="2743200" cy="402300"/>
          </a:xfrm>
          <a:prstGeom prst="rect">
            <a:avLst/>
          </a:prstGeom>
          <a:noFill/>
          <a:ln>
            <a:noFill/>
          </a:ln>
        </p:spPr>
        <p:txBody>
          <a:bodyPr spcFirstLastPara="1" wrap="square" lIns="45725" tIns="22850" rIns="45725" bIns="22850" anchor="t" anchorCtr="0">
            <a:normAutofit/>
          </a:bodyPr>
          <a:lstStyle>
            <a:lvl1pPr marL="457200" lvl="0" indent="-228600" algn="l">
              <a:spcBef>
                <a:spcPts val="100"/>
              </a:spcBef>
              <a:spcAft>
                <a:spcPts val="0"/>
              </a:spcAft>
              <a:buClr>
                <a:schemeClr val="dk1"/>
              </a:buClr>
              <a:buSzPts val="700"/>
              <a:buNone/>
              <a:defRPr sz="700"/>
            </a:lvl1pPr>
            <a:lvl2pPr marL="914400" lvl="1" indent="-228600" algn="l">
              <a:spcBef>
                <a:spcPts val="100"/>
              </a:spcBef>
              <a:spcAft>
                <a:spcPts val="0"/>
              </a:spcAft>
              <a:buClr>
                <a:schemeClr val="dk1"/>
              </a:buClr>
              <a:buSzPts val="600"/>
              <a:buNone/>
              <a:defRPr sz="600"/>
            </a:lvl2pPr>
            <a:lvl3pPr marL="1371600" lvl="2" indent="-228600" algn="l">
              <a:spcBef>
                <a:spcPts val="100"/>
              </a:spcBef>
              <a:spcAft>
                <a:spcPts val="0"/>
              </a:spcAft>
              <a:buClr>
                <a:schemeClr val="dk1"/>
              </a:buClr>
              <a:buSzPts val="500"/>
              <a:buNone/>
              <a:defRPr sz="500"/>
            </a:lvl3pPr>
            <a:lvl4pPr marL="1828800" lvl="3" indent="-228600" algn="l">
              <a:spcBef>
                <a:spcPts val="100"/>
              </a:spcBef>
              <a:spcAft>
                <a:spcPts val="0"/>
              </a:spcAft>
              <a:buClr>
                <a:schemeClr val="dk1"/>
              </a:buClr>
              <a:buSzPts val="500"/>
              <a:buNone/>
              <a:defRPr sz="500"/>
            </a:lvl4pPr>
            <a:lvl5pPr marL="2286000" lvl="4" indent="-228600" algn="l">
              <a:spcBef>
                <a:spcPts val="100"/>
              </a:spcBef>
              <a:spcAft>
                <a:spcPts val="0"/>
              </a:spcAft>
              <a:buClr>
                <a:schemeClr val="dk1"/>
              </a:buClr>
              <a:buSzPts val="500"/>
              <a:buNone/>
              <a:defRPr sz="500"/>
            </a:lvl5pPr>
            <a:lvl6pPr marL="2743200" lvl="5" indent="-228600" algn="l">
              <a:spcBef>
                <a:spcPts val="100"/>
              </a:spcBef>
              <a:spcAft>
                <a:spcPts val="0"/>
              </a:spcAft>
              <a:buClr>
                <a:schemeClr val="dk1"/>
              </a:buClr>
              <a:buSzPts val="500"/>
              <a:buNone/>
              <a:defRPr sz="500"/>
            </a:lvl6pPr>
            <a:lvl7pPr marL="3200400" lvl="6" indent="-228600" algn="l">
              <a:spcBef>
                <a:spcPts val="100"/>
              </a:spcBef>
              <a:spcAft>
                <a:spcPts val="0"/>
              </a:spcAft>
              <a:buClr>
                <a:schemeClr val="dk1"/>
              </a:buClr>
              <a:buSzPts val="500"/>
              <a:buNone/>
              <a:defRPr sz="500"/>
            </a:lvl7pPr>
            <a:lvl8pPr marL="3657600" lvl="7" indent="-228600" algn="l">
              <a:spcBef>
                <a:spcPts val="100"/>
              </a:spcBef>
              <a:spcAft>
                <a:spcPts val="0"/>
              </a:spcAft>
              <a:buClr>
                <a:schemeClr val="dk1"/>
              </a:buClr>
              <a:buSzPts val="500"/>
              <a:buNone/>
              <a:defRPr sz="500"/>
            </a:lvl8pPr>
            <a:lvl9pPr marL="4114800" lvl="8" indent="-228600" algn="l">
              <a:spcBef>
                <a:spcPts val="100"/>
              </a:spcBef>
              <a:spcAft>
                <a:spcPts val="0"/>
              </a:spcAft>
              <a:buClr>
                <a:schemeClr val="dk1"/>
              </a:buClr>
              <a:buSzPts val="500"/>
              <a:buNone/>
              <a:defRPr sz="500"/>
            </a:lvl9pPr>
          </a:lstStyle>
          <a:p>
            <a:endParaRPr/>
          </a:p>
        </p:txBody>
      </p:sp>
      <p:sp>
        <p:nvSpPr>
          <p:cNvPr id="65" name="Google Shape;65;p10"/>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6" name="Google Shape;66;p10"/>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a:endParaRPr/>
          </a:p>
        </p:txBody>
      </p:sp>
      <p:sp>
        <p:nvSpPr>
          <p:cNvPr id="67" name="Google Shape;67;p10"/>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marR="0" lvl="0" algn="ctr" rtl="0">
              <a:spcBef>
                <a:spcPts val="0"/>
              </a:spcBef>
              <a:spcAft>
                <a:spcPts val="0"/>
              </a:spcAft>
              <a:buClr>
                <a:schemeClr val="dk1"/>
              </a:buClr>
              <a:buSzPts val="2200"/>
              <a:buFont typeface="Calibri"/>
              <a:buNone/>
              <a:defRPr sz="2200" b="0" i="0" u="none" strike="noStrike" cap="non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a:endParaRPr/>
          </a:p>
        </p:txBody>
      </p:sp>
      <p:sp>
        <p:nvSpPr>
          <p:cNvPr id="7" name="Google Shape;7;p1"/>
          <p:cNvSpPr txBox="1">
            <a:spLocks noGrp="1"/>
          </p:cNvSpPr>
          <p:nvPr>
            <p:ph type="body" idx="1"/>
          </p:nvPr>
        </p:nvSpPr>
        <p:spPr>
          <a:xfrm>
            <a:off x="228600" y="800100"/>
            <a:ext cx="4114800" cy="2262900"/>
          </a:xfrm>
          <a:prstGeom prst="rect">
            <a:avLst/>
          </a:prstGeom>
          <a:noFill/>
          <a:ln>
            <a:noFill/>
          </a:ln>
        </p:spPr>
        <p:txBody>
          <a:bodyPr spcFirstLastPara="1" wrap="square" lIns="45725" tIns="22850" rIns="45725" bIns="22850" anchor="t" anchorCtr="0">
            <a:normAutofit/>
          </a:bodyPr>
          <a:lstStyle>
            <a:lvl1pPr marL="457200" marR="0" lvl="0" indent="-330200" algn="l" rtl="0">
              <a:spcBef>
                <a:spcPts val="3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1pPr>
            <a:lvl2pPr marL="914400" marR="0" lvl="1" indent="-317500" algn="l" rtl="0">
              <a:spcBef>
                <a:spcPts val="3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2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4pPr>
            <a:lvl5pPr marL="2286000" marR="0" lvl="4"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5pPr>
            <a:lvl6pPr marL="2743200" marR="0" lvl="5"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6pPr>
            <a:lvl7pPr marL="3200400" marR="0" lvl="6"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7pPr>
            <a:lvl8pPr marL="3657600" marR="0" lvl="7"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8pPr>
            <a:lvl9pPr marL="4114800" marR="0" lvl="8" indent="-292100" algn="l" rtl="0">
              <a:spcBef>
                <a:spcPts val="200"/>
              </a:spcBef>
              <a:spcAft>
                <a:spcPts val="0"/>
              </a:spcAft>
              <a:buClr>
                <a:schemeClr val="dk1"/>
              </a:buClr>
              <a:buSzPts val="1000"/>
              <a:buFont typeface="Arial"/>
              <a:buChar char="•"/>
              <a:defRPr sz="1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rtl="0">
              <a:spcBef>
                <a:spcPts val="0"/>
              </a:spcBef>
              <a:spcAft>
                <a:spcPts val="0"/>
              </a:spcAft>
              <a:buSzPts val="7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7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7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7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7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7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7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7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7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188832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11/12/2025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19.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20.jp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20.jp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8.png"/><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5.jpg"/><Relationship Id="rId7" Type="http://schemas.openxmlformats.org/officeDocument/2006/relationships/image" Target="../media/image7.jp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hyperlink" Target="http://europeana.org" TargetMode="External"/><Relationship Id="rId10" Type="http://schemas.openxmlformats.org/officeDocument/2006/relationships/hyperlink" Target="https://gifitup.net/en/" TargetMode="External"/><Relationship Id="rId4" Type="http://schemas.openxmlformats.org/officeDocument/2006/relationships/hyperlink" Target="http://archive.org" TargetMode="External"/><Relationship Id="rId9" Type="http://schemas.openxmlformats.org/officeDocument/2006/relationships/hyperlink" Target="https://archive2alive.eu/"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7.jpeg"/><Relationship Id="rId7" Type="http://schemas.openxmlformats.org/officeDocument/2006/relationships/image" Target="../media/image8.png"/><Relationship Id="rId12" Type="http://schemas.openxmlformats.org/officeDocument/2006/relationships/hyperlink" Target="https://www.vev.design/" TargetMode="External"/><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28.jpeg"/><Relationship Id="rId11" Type="http://schemas.openxmlformats.org/officeDocument/2006/relationships/hyperlink" Target="https://clipchamp.com/en/" TargetMode="External"/><Relationship Id="rId5" Type="http://schemas.openxmlformats.org/officeDocument/2006/relationships/hyperlink" Target="https://www.audacityteam.org/download/" TargetMode="External"/><Relationship Id="rId10" Type="http://schemas.openxmlformats.org/officeDocument/2006/relationships/hyperlink" Target="https://www.wevideo.com/?sscid=CjwKCAjwxrLHBhA2EiwAu9EdM8VSFaDp-xYi8A8PwftkfEuHopCVHO_zRKdYir_Q7ve01SFGlmPB9hoC2oIQAvD_BwE&amp;gad_source=1&amp;gad_campaignid=18728557886&amp;gbraid=0AAAAApBCjPRdNhoB7-sWEwkCQf5BhyR7B&amp;gclid=CjwKCAjwxrLHBhA2EiwAu9EdM8VSFaDp-xYi8A8PwftkfEuHopCVHO_zRKdYir_Q7ve01SFGlmPB9hoC2oIQAvD_BwE" TargetMode="External"/><Relationship Id="rId4" Type="http://schemas.openxmlformats.org/officeDocument/2006/relationships/hyperlink" Target="https://www.canva.com/" TargetMode="External"/><Relationship Id="rId9" Type="http://schemas.openxmlformats.org/officeDocument/2006/relationships/image" Target="../media/image30.sv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hyperlink" Target="https://www.aejm.org/projects/the-diary-of-renia-spiegel-digital-storytelling-and-education-for-human-rights/%20%20https:/galiciajewishmuseum.org/en/projekty/the-diary-of-renia-spiege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hyperlink" Target="https://www.youtube.com/watch?v=xfiTQ7D9jB0"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4.jpg"/><Relationship Id="rId5" Type="http://schemas.openxmlformats.org/officeDocument/2006/relationships/image" Target="../media/image8.png"/><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3.png"/><Relationship Id="rId7"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7.png"/><Relationship Id="rId7" Type="http://schemas.openxmlformats.org/officeDocument/2006/relationships/image" Target="../media/image43.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28.jpeg"/><Relationship Id="rId4" Type="http://schemas.openxmlformats.org/officeDocument/2006/relationships/image" Target="../media/image41.svg"/></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9.png"/><Relationship Id="rId4" Type="http://schemas.openxmlformats.org/officeDocument/2006/relationships/image" Target="../media/image45.png"/><Relationship Id="rId9"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hyperlink" Target="https://guides.library.georgetown.edu/c.php?g=75892&amp;p=489440" TargetMode="Externa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8.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7.jpg"/><Relationship Id="rId9"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47.png"/><Relationship Id="rId7" Type="http://schemas.openxmlformats.org/officeDocument/2006/relationships/image" Target="../media/image60.svg"/><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image" Target="../media/image46.png"/><Relationship Id="rId5" Type="http://schemas.openxmlformats.org/officeDocument/2006/relationships/image" Target="../media/image59.svg"/><Relationship Id="rId10" Type="http://schemas.openxmlformats.org/officeDocument/2006/relationships/image" Target="../media/image62.svg"/><Relationship Id="rId4" Type="http://schemas.openxmlformats.org/officeDocument/2006/relationships/image" Target="../media/image9.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14.jp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83"/>
        <p:cNvGrpSpPr/>
        <p:nvPr/>
      </p:nvGrpSpPr>
      <p:grpSpPr>
        <a:xfrm>
          <a:off x="0" y="0"/>
          <a:ext cx="0" cy="0"/>
          <a:chOff x="0" y="0"/>
          <a:chExt cx="0" cy="0"/>
        </a:xfrm>
      </p:grpSpPr>
      <p:sp>
        <p:nvSpPr>
          <p:cNvPr id="84" name="Google Shape;84;p13"/>
          <p:cNvSpPr/>
          <p:nvPr/>
        </p:nvSpPr>
        <p:spPr>
          <a:xfrm rot="-1563210">
            <a:off x="-325034" y="101498"/>
            <a:ext cx="4172875" cy="2060617"/>
          </a:xfrm>
          <a:custGeom>
            <a:avLst/>
            <a:gdLst/>
            <a:ahLst/>
            <a:cxnLst/>
            <a:rect l="l" t="t" r="r" b="b"/>
            <a:pathLst>
              <a:path w="8330769" h="4104797" extrusionOk="0">
                <a:moveTo>
                  <a:pt x="0" y="0"/>
                </a:moveTo>
                <a:lnTo>
                  <a:pt x="8330770" y="0"/>
                </a:lnTo>
                <a:lnTo>
                  <a:pt x="8330770" y="4104797"/>
                </a:lnTo>
                <a:lnTo>
                  <a:pt x="0" y="4104797"/>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5" name="Google Shape;85;p13"/>
          <p:cNvSpPr/>
          <p:nvPr/>
        </p:nvSpPr>
        <p:spPr>
          <a:xfrm rot="4724778">
            <a:off x="221226" y="-1318627"/>
            <a:ext cx="2368560" cy="2600215"/>
          </a:xfrm>
          <a:custGeom>
            <a:avLst/>
            <a:gdLst/>
            <a:ahLst/>
            <a:cxnLst/>
            <a:rect l="l" t="t" r="r" b="b"/>
            <a:pathLst>
              <a:path w="4740855" h="5204531" extrusionOk="0">
                <a:moveTo>
                  <a:pt x="0" y="0"/>
                </a:moveTo>
                <a:lnTo>
                  <a:pt x="4740855" y="0"/>
                </a:lnTo>
                <a:lnTo>
                  <a:pt x="4740855" y="5204531"/>
                </a:lnTo>
                <a:lnTo>
                  <a:pt x="0" y="520453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6" name="Google Shape;86;p13"/>
          <p:cNvSpPr txBox="1"/>
          <p:nvPr/>
        </p:nvSpPr>
        <p:spPr>
          <a:xfrm>
            <a:off x="3142436" y="2820407"/>
            <a:ext cx="2859127" cy="794064"/>
          </a:xfrm>
          <a:prstGeom prst="rect">
            <a:avLst/>
          </a:prstGeom>
          <a:noFill/>
          <a:ln>
            <a:noFill/>
          </a:ln>
        </p:spPr>
        <p:txBody>
          <a:bodyPr spcFirstLastPara="1" wrap="square" lIns="0" tIns="0" rIns="0" bIns="0" anchor="t" anchorCtr="0">
            <a:spAutoFit/>
          </a:bodyPr>
          <a:lstStyle/>
          <a:p>
            <a:pPr marL="0" marR="0" lvl="0" indent="0" algn="ctr" rtl="0">
              <a:lnSpc>
                <a:spcPct val="139964"/>
              </a:lnSpc>
              <a:spcBef>
                <a:spcPts val="0"/>
              </a:spcBef>
              <a:spcAft>
                <a:spcPts val="0"/>
              </a:spcAft>
              <a:buNone/>
            </a:pPr>
            <a:r>
              <a:rPr lang="en" sz="1400" b="1" dirty="0">
                <a:solidFill>
                  <a:srgbClr val="383936"/>
                </a:solidFill>
                <a:latin typeface="Arial"/>
                <a:ea typeface="Arial"/>
                <a:cs typeface="Arial"/>
                <a:sym typeface="Arial"/>
              </a:rPr>
              <a:t>WP3 </a:t>
            </a:r>
            <a:r>
              <a:rPr lang="en-US" altLang="en-US" b="1" dirty="0" err="1">
                <a:solidFill>
                  <a:srgbClr val="383936"/>
                </a:solidFill>
              </a:rPr>
              <a:t>Metoodika</a:t>
            </a:r>
            <a:r>
              <a:rPr kumimoji="0" lang="en-US" altLang="en-US" sz="1400" b="0" i="0" u="none" strike="noStrike" cap="none" normalizeH="0" baseline="0" dirty="0">
                <a:ln>
                  <a:noFill/>
                </a:ln>
                <a:solidFill>
                  <a:schemeClr val="tx1"/>
                </a:solidFill>
                <a:effectLst/>
                <a:latin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600" b="1" dirty="0" err="1">
                <a:solidFill>
                  <a:srgbClr val="FFE1BC"/>
                </a:solidFill>
              </a:rPr>
              <a:t>Digitaalse</a:t>
            </a:r>
            <a:r>
              <a:rPr lang="en-US" altLang="en-US" sz="1600" b="1" dirty="0">
                <a:solidFill>
                  <a:srgbClr val="FFE1BC"/>
                </a:solidFill>
              </a:rPr>
              <a:t> </a:t>
            </a:r>
            <a:r>
              <a:rPr lang="en-US" altLang="en-US" sz="1600" b="1" dirty="0" err="1">
                <a:solidFill>
                  <a:srgbClr val="FFE1BC"/>
                </a:solidFill>
              </a:rPr>
              <a:t>fotoloo</a:t>
            </a:r>
            <a:r>
              <a:rPr lang="en-US" altLang="en-US" sz="1600" b="1" dirty="0">
                <a:solidFill>
                  <a:srgbClr val="FFE1BC"/>
                </a:solidFill>
              </a:rPr>
              <a:t> </a:t>
            </a:r>
            <a:r>
              <a:rPr lang="en-US" altLang="en-US" sz="1600" b="1" dirty="0" err="1">
                <a:solidFill>
                  <a:srgbClr val="FFE1BC"/>
                </a:solidFill>
              </a:rPr>
              <a:t>loomine</a:t>
            </a:r>
            <a:r>
              <a:rPr lang="en-US" altLang="en-US" sz="1600" b="1" dirty="0">
                <a:solidFill>
                  <a:srgbClr val="FFE1BC"/>
                </a:solidFill>
              </a:rPr>
              <a:t> ja </a:t>
            </a:r>
            <a:r>
              <a:rPr lang="en-US" altLang="en-US" sz="1600" b="1" dirty="0" err="1">
                <a:solidFill>
                  <a:srgbClr val="FFE1BC"/>
                </a:solidFill>
              </a:rPr>
              <a:t>jagamine</a:t>
            </a:r>
            <a:endParaRPr lang="en-US" altLang="en-US" sz="1600" b="1" dirty="0">
              <a:solidFill>
                <a:srgbClr val="FFE1BC"/>
              </a:solidFill>
            </a:endParaRPr>
          </a:p>
        </p:txBody>
      </p:sp>
      <p:grpSp>
        <p:nvGrpSpPr>
          <p:cNvPr id="87" name="Google Shape;87;p13"/>
          <p:cNvGrpSpPr/>
          <p:nvPr/>
        </p:nvGrpSpPr>
        <p:grpSpPr>
          <a:xfrm>
            <a:off x="1702735" y="1230115"/>
            <a:ext cx="6436047" cy="1446825"/>
            <a:chOff x="3696" y="0"/>
            <a:chExt cx="17162793" cy="3858199"/>
          </a:xfrm>
        </p:grpSpPr>
        <p:sp>
          <p:nvSpPr>
            <p:cNvPr id="88" name="Google Shape;88;p13"/>
            <p:cNvSpPr/>
            <p:nvPr/>
          </p:nvSpPr>
          <p:spPr>
            <a:xfrm>
              <a:off x="4105" y="0"/>
              <a:ext cx="17162384" cy="3858199"/>
            </a:xfrm>
            <a:custGeom>
              <a:avLst/>
              <a:gdLst/>
              <a:ahLst/>
              <a:cxnLst/>
              <a:rect l="l" t="t" r="r" b="b"/>
              <a:pathLst>
                <a:path w="6151392" h="1382867" extrusionOk="0">
                  <a:moveTo>
                    <a:pt x="6026932" y="1382867"/>
                  </a:moveTo>
                  <a:lnTo>
                    <a:pt x="124460" y="1382867"/>
                  </a:lnTo>
                  <a:cubicBezTo>
                    <a:pt x="55880" y="1382867"/>
                    <a:pt x="0" y="1326987"/>
                    <a:pt x="0" y="1258407"/>
                  </a:cubicBezTo>
                  <a:lnTo>
                    <a:pt x="0" y="124460"/>
                  </a:lnTo>
                  <a:cubicBezTo>
                    <a:pt x="0" y="55880"/>
                    <a:pt x="55880" y="0"/>
                    <a:pt x="124460" y="0"/>
                  </a:cubicBezTo>
                  <a:lnTo>
                    <a:pt x="6026932" y="0"/>
                  </a:lnTo>
                  <a:cubicBezTo>
                    <a:pt x="6095512" y="0"/>
                    <a:pt x="6151392" y="55880"/>
                    <a:pt x="6151392" y="124460"/>
                  </a:cubicBezTo>
                  <a:lnTo>
                    <a:pt x="6151392" y="1258407"/>
                  </a:lnTo>
                  <a:cubicBezTo>
                    <a:pt x="6151392" y="1326987"/>
                    <a:pt x="6095512" y="1382867"/>
                    <a:pt x="6026932" y="1382867"/>
                  </a:cubicBezTo>
                  <a:close/>
                </a:path>
              </a:pathLst>
            </a:custGeom>
            <a:solidFill>
              <a:srgbClr val="8FC4E5"/>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89" name="Google Shape;89;p13"/>
            <p:cNvSpPr txBox="1"/>
            <p:nvPr/>
          </p:nvSpPr>
          <p:spPr>
            <a:xfrm>
              <a:off x="3696" y="598923"/>
              <a:ext cx="17159100" cy="2784010"/>
            </a:xfrm>
            <a:prstGeom prst="rect">
              <a:avLst/>
            </a:prstGeom>
            <a:noFill/>
            <a:ln>
              <a:noFill/>
            </a:ln>
          </p:spPr>
          <p:txBody>
            <a:bodyPr spcFirstLastPara="1" wrap="square" lIns="0" tIns="0" rIns="0" bIns="0" anchor="t" anchorCtr="0">
              <a:spAutoFit/>
            </a:bodyPr>
            <a:lstStyle/>
            <a:p>
              <a:pPr algn="ctr" defTabSz="914400" eaLnBrk="0" fontAlgn="base" latinLnBrk="0" hangingPunct="0">
                <a:lnSpc>
                  <a:spcPct val="105998"/>
                </a:lnSpc>
                <a:buSzTx/>
                <a:tabLst/>
              </a:pPr>
              <a:r>
                <a:rPr lang="en-US" altLang="en-US" sz="3100" b="1" dirty="0">
                  <a:solidFill>
                    <a:schemeClr val="tx1"/>
                  </a:solidFill>
                  <a:latin typeface="Arial Black" panose="020B0A04020102020204" pitchFamily="34" charset="0"/>
                </a:rPr>
                <a:t>JUTUSTAMINE DIGITAALSE FOTOGRAAFIA KAUDU</a:t>
              </a:r>
            </a:p>
          </p:txBody>
        </p:sp>
      </p:grpSp>
      <p:sp>
        <p:nvSpPr>
          <p:cNvPr id="90" name="Google Shape;90;p13"/>
          <p:cNvSpPr/>
          <p:nvPr/>
        </p:nvSpPr>
        <p:spPr>
          <a:xfrm>
            <a:off x="237697" y="2676940"/>
            <a:ext cx="2703584" cy="3474232"/>
          </a:xfrm>
          <a:custGeom>
            <a:avLst/>
            <a:gdLst/>
            <a:ahLst/>
            <a:cxnLst/>
            <a:rect l="l" t="t" r="r" b="b"/>
            <a:pathLst>
              <a:path w="5407168" h="6948463" extrusionOk="0">
                <a:moveTo>
                  <a:pt x="0" y="0"/>
                </a:moveTo>
                <a:lnTo>
                  <a:pt x="5407168" y="0"/>
                </a:lnTo>
                <a:lnTo>
                  <a:pt x="5407168" y="6948463"/>
                </a:lnTo>
                <a:lnTo>
                  <a:pt x="0" y="694846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1" name="Google Shape;91;p13"/>
          <p:cNvSpPr/>
          <p:nvPr/>
        </p:nvSpPr>
        <p:spPr>
          <a:xfrm rot="9329096" flipH="1">
            <a:off x="4719565" y="2713472"/>
            <a:ext cx="6249705" cy="2988496"/>
          </a:xfrm>
          <a:custGeom>
            <a:avLst/>
            <a:gdLst/>
            <a:ahLst/>
            <a:cxnLst/>
            <a:rect l="l" t="t" r="r" b="b"/>
            <a:pathLst>
              <a:path w="12497380" h="5976020" extrusionOk="0">
                <a:moveTo>
                  <a:pt x="12497380" y="0"/>
                </a:moveTo>
                <a:lnTo>
                  <a:pt x="0" y="0"/>
                </a:lnTo>
                <a:lnTo>
                  <a:pt x="0" y="5976020"/>
                </a:lnTo>
                <a:lnTo>
                  <a:pt x="12497380" y="5976020"/>
                </a:lnTo>
                <a:lnTo>
                  <a:pt x="1249738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2" name="Google Shape;92;p13"/>
          <p:cNvSpPr/>
          <p:nvPr/>
        </p:nvSpPr>
        <p:spPr>
          <a:xfrm rot="-4953377" flipH="1">
            <a:off x="5199560" y="3263047"/>
            <a:ext cx="2957885" cy="3158906"/>
          </a:xfrm>
          <a:custGeom>
            <a:avLst/>
            <a:gdLst/>
            <a:ahLst/>
            <a:cxnLst/>
            <a:rect l="l" t="t" r="r" b="b"/>
            <a:pathLst>
              <a:path w="5895392" h="6296050" extrusionOk="0">
                <a:moveTo>
                  <a:pt x="5895392" y="0"/>
                </a:moveTo>
                <a:lnTo>
                  <a:pt x="0" y="0"/>
                </a:lnTo>
                <a:lnTo>
                  <a:pt x="0" y="6296050"/>
                </a:lnTo>
                <a:lnTo>
                  <a:pt x="5895392" y="6296050"/>
                </a:lnTo>
                <a:lnTo>
                  <a:pt x="5895392"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3" name="Google Shape;93;p13"/>
          <p:cNvSpPr/>
          <p:nvPr/>
        </p:nvSpPr>
        <p:spPr>
          <a:xfrm rot="-1432517">
            <a:off x="5710525" y="3506065"/>
            <a:ext cx="2132266" cy="2246641"/>
          </a:xfrm>
          <a:custGeom>
            <a:avLst/>
            <a:gdLst/>
            <a:ahLst/>
            <a:cxnLst/>
            <a:rect l="l" t="t" r="r" b="b"/>
            <a:pathLst>
              <a:path w="4261870" h="4490476" extrusionOk="0">
                <a:moveTo>
                  <a:pt x="0" y="0"/>
                </a:moveTo>
                <a:lnTo>
                  <a:pt x="4261870" y="0"/>
                </a:lnTo>
                <a:lnTo>
                  <a:pt x="4261870" y="4490476"/>
                </a:lnTo>
                <a:lnTo>
                  <a:pt x="0" y="4490476"/>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4" name="Google Shape;94;p13"/>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95" name="Google Shape;95;p13"/>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10">
              <a:alphaModFix amt="93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7C52E2EE-2BA2-6F73-861D-E79F7145F0FA}"/>
              </a:ext>
            </a:extLst>
          </p:cNvPr>
          <p:cNvSpPr txBox="1"/>
          <p:nvPr/>
        </p:nvSpPr>
        <p:spPr>
          <a:xfrm>
            <a:off x="6783134" y="4288502"/>
            <a:ext cx="2388931" cy="553998"/>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600" dirty="0" err="1">
                <a:solidFill>
                  <a:srgbClr val="383936"/>
                </a:solidFill>
              </a:rPr>
              <a:t>Rahastatud</a:t>
            </a:r>
            <a:r>
              <a:rPr lang="en-US" altLang="en-US" sz="600" dirty="0">
                <a:solidFill>
                  <a:srgbClr val="383936"/>
                </a:solidFill>
              </a:rPr>
              <a:t> </a:t>
            </a:r>
            <a:r>
              <a:rPr lang="en-US" altLang="en-US" sz="600" dirty="0" err="1">
                <a:solidFill>
                  <a:srgbClr val="383936"/>
                </a:solidFill>
              </a:rPr>
              <a:t>Euroopa</a:t>
            </a:r>
            <a:r>
              <a:rPr lang="en-US" altLang="en-US" sz="600" dirty="0">
                <a:solidFill>
                  <a:srgbClr val="383936"/>
                </a:solidFill>
              </a:rPr>
              <a:t> </a:t>
            </a:r>
            <a:r>
              <a:rPr lang="en-US" altLang="en-US" sz="600" dirty="0" err="1">
                <a:solidFill>
                  <a:srgbClr val="383936"/>
                </a:solidFill>
              </a:rPr>
              <a:t>Liidu</a:t>
            </a:r>
            <a:r>
              <a:rPr lang="en-US" altLang="en-US" sz="600" dirty="0">
                <a:solidFill>
                  <a:srgbClr val="383936"/>
                </a:solidFill>
              </a:rPr>
              <a:t> </a:t>
            </a:r>
            <a:r>
              <a:rPr lang="en-US" altLang="en-US" sz="600" dirty="0" err="1">
                <a:solidFill>
                  <a:srgbClr val="383936"/>
                </a:solidFill>
              </a:rPr>
              <a:t>poolt</a:t>
            </a:r>
            <a:r>
              <a:rPr lang="en-US" altLang="en-US" sz="600" dirty="0">
                <a:solidFill>
                  <a:srgbClr val="383936"/>
                </a:solidFill>
              </a:rPr>
              <a:t>. </a:t>
            </a:r>
            <a:r>
              <a:rPr lang="en-US" altLang="en-US" sz="600" dirty="0" err="1">
                <a:solidFill>
                  <a:srgbClr val="383936"/>
                </a:solidFill>
              </a:rPr>
              <a:t>Avaldatud</a:t>
            </a:r>
            <a:r>
              <a:rPr lang="en-US" altLang="en-US" sz="600" dirty="0">
                <a:solidFill>
                  <a:srgbClr val="383936"/>
                </a:solidFill>
              </a:rPr>
              <a:t> </a:t>
            </a:r>
            <a:r>
              <a:rPr lang="en-US" altLang="en-US" sz="600" dirty="0" err="1">
                <a:solidFill>
                  <a:srgbClr val="383936"/>
                </a:solidFill>
              </a:rPr>
              <a:t>vaated</a:t>
            </a:r>
            <a:r>
              <a:rPr lang="en-US" altLang="en-US" sz="600" dirty="0">
                <a:solidFill>
                  <a:srgbClr val="383936"/>
                </a:solidFill>
              </a:rPr>
              <a:t> ja </a:t>
            </a:r>
            <a:r>
              <a:rPr lang="en-US" altLang="en-US" sz="600" dirty="0" err="1">
                <a:solidFill>
                  <a:srgbClr val="383936"/>
                </a:solidFill>
              </a:rPr>
              <a:t>arvamused</a:t>
            </a:r>
            <a:r>
              <a:rPr lang="en-US" altLang="en-US" sz="600" dirty="0">
                <a:solidFill>
                  <a:srgbClr val="383936"/>
                </a:solidFill>
              </a:rPr>
              <a:t> </a:t>
            </a:r>
            <a:r>
              <a:rPr lang="en-US" altLang="en-US" sz="600" dirty="0" err="1">
                <a:solidFill>
                  <a:srgbClr val="383936"/>
                </a:solidFill>
              </a:rPr>
              <a:t>kuuluvad</a:t>
            </a:r>
            <a:r>
              <a:rPr lang="en-US" altLang="en-US" sz="600" dirty="0">
                <a:solidFill>
                  <a:srgbClr val="383936"/>
                </a:solidFill>
              </a:rPr>
              <a:t> </a:t>
            </a:r>
            <a:r>
              <a:rPr lang="en-US" altLang="en-US" sz="600" dirty="0" err="1">
                <a:solidFill>
                  <a:srgbClr val="383936"/>
                </a:solidFill>
              </a:rPr>
              <a:t>siiski</a:t>
            </a:r>
            <a:r>
              <a:rPr lang="en-US" altLang="en-US" sz="600" dirty="0">
                <a:solidFill>
                  <a:srgbClr val="383936"/>
                </a:solidFill>
              </a:rPr>
              <a:t> </a:t>
            </a:r>
            <a:r>
              <a:rPr lang="en-US" altLang="en-US" sz="600" dirty="0" err="1">
                <a:solidFill>
                  <a:srgbClr val="383936"/>
                </a:solidFill>
              </a:rPr>
              <a:t>ainult</a:t>
            </a:r>
            <a:r>
              <a:rPr lang="en-US" altLang="en-US" sz="600" dirty="0">
                <a:solidFill>
                  <a:srgbClr val="383936"/>
                </a:solidFill>
              </a:rPr>
              <a:t> </a:t>
            </a:r>
            <a:r>
              <a:rPr lang="en-US" altLang="en-US" sz="600" dirty="0" err="1">
                <a:solidFill>
                  <a:srgbClr val="383936"/>
                </a:solidFill>
              </a:rPr>
              <a:t>autoritele</a:t>
            </a:r>
            <a:r>
              <a:rPr lang="en-US" altLang="en-US" sz="600" dirty="0">
                <a:solidFill>
                  <a:srgbClr val="383936"/>
                </a:solidFill>
              </a:rPr>
              <a:t> </a:t>
            </a:r>
            <a:r>
              <a:rPr lang="en-US" altLang="en-US" sz="600" dirty="0" err="1">
                <a:solidFill>
                  <a:srgbClr val="383936"/>
                </a:solidFill>
              </a:rPr>
              <a:t>ega</a:t>
            </a:r>
            <a:r>
              <a:rPr lang="en-US" altLang="en-US" sz="600" dirty="0">
                <a:solidFill>
                  <a:srgbClr val="383936"/>
                </a:solidFill>
              </a:rPr>
              <a:t> </a:t>
            </a:r>
            <a:r>
              <a:rPr lang="en-US" altLang="en-US" sz="600" dirty="0" err="1">
                <a:solidFill>
                  <a:srgbClr val="383936"/>
                </a:solidFill>
              </a:rPr>
              <a:t>pruugi</a:t>
            </a:r>
            <a:r>
              <a:rPr lang="en-US" altLang="en-US" sz="600" dirty="0">
                <a:solidFill>
                  <a:srgbClr val="383936"/>
                </a:solidFill>
              </a:rPr>
              <a:t> </a:t>
            </a:r>
            <a:r>
              <a:rPr lang="en-US" altLang="en-US" sz="600" dirty="0" err="1">
                <a:solidFill>
                  <a:srgbClr val="383936"/>
                </a:solidFill>
              </a:rPr>
              <a:t>kajastada</a:t>
            </a:r>
            <a:r>
              <a:rPr lang="en-US" altLang="en-US" sz="600" dirty="0">
                <a:solidFill>
                  <a:srgbClr val="383936"/>
                </a:solidFill>
              </a:rPr>
              <a:t> </a:t>
            </a:r>
            <a:r>
              <a:rPr lang="en-US" altLang="en-US" sz="600" dirty="0" err="1">
                <a:solidFill>
                  <a:srgbClr val="383936"/>
                </a:solidFill>
              </a:rPr>
              <a:t>Euroopa</a:t>
            </a:r>
            <a:r>
              <a:rPr lang="en-US" altLang="en-US" sz="600" dirty="0">
                <a:solidFill>
                  <a:srgbClr val="383936"/>
                </a:solidFill>
              </a:rPr>
              <a:t> </a:t>
            </a:r>
            <a:r>
              <a:rPr lang="en-US" altLang="en-US" sz="600" dirty="0" err="1">
                <a:solidFill>
                  <a:srgbClr val="383936"/>
                </a:solidFill>
              </a:rPr>
              <a:t>Liidu</a:t>
            </a:r>
            <a:r>
              <a:rPr lang="en-US" altLang="en-US" sz="600" dirty="0">
                <a:solidFill>
                  <a:srgbClr val="383936"/>
                </a:solidFill>
              </a:rPr>
              <a:t> </a:t>
            </a:r>
            <a:r>
              <a:rPr lang="en-US" altLang="en-US" sz="600" dirty="0" err="1">
                <a:solidFill>
                  <a:srgbClr val="383936"/>
                </a:solidFill>
              </a:rPr>
              <a:t>ega</a:t>
            </a:r>
            <a:r>
              <a:rPr lang="en-US" altLang="en-US" sz="600" dirty="0">
                <a:solidFill>
                  <a:srgbClr val="383936"/>
                </a:solidFill>
              </a:rPr>
              <a:t> </a:t>
            </a:r>
            <a:r>
              <a:rPr lang="en-US" altLang="en-US" sz="600" dirty="0" err="1">
                <a:solidFill>
                  <a:srgbClr val="383936"/>
                </a:solidFill>
              </a:rPr>
              <a:t>Euroopa</a:t>
            </a:r>
            <a:r>
              <a:rPr lang="en-US" altLang="en-US" sz="600" dirty="0">
                <a:solidFill>
                  <a:srgbClr val="383936"/>
                </a:solidFill>
              </a:rPr>
              <a:t> </a:t>
            </a:r>
            <a:r>
              <a:rPr lang="en-US" altLang="en-US" sz="600" dirty="0" err="1">
                <a:solidFill>
                  <a:srgbClr val="383936"/>
                </a:solidFill>
              </a:rPr>
              <a:t>Haridus</a:t>
            </a:r>
            <a:r>
              <a:rPr lang="en-US" altLang="en-US" sz="600" dirty="0">
                <a:solidFill>
                  <a:srgbClr val="383936"/>
                </a:solidFill>
              </a:rPr>
              <a:t>- ja </a:t>
            </a:r>
            <a:r>
              <a:rPr lang="en-US" altLang="en-US" sz="600" dirty="0" err="1">
                <a:solidFill>
                  <a:srgbClr val="383936"/>
                </a:solidFill>
              </a:rPr>
              <a:t>Kultuuritegevuse</a:t>
            </a:r>
            <a:r>
              <a:rPr lang="en-US" altLang="en-US" sz="600" dirty="0">
                <a:solidFill>
                  <a:srgbClr val="383936"/>
                </a:solidFill>
              </a:rPr>
              <a:t> </a:t>
            </a:r>
            <a:r>
              <a:rPr lang="en-US" altLang="en-US" sz="600" dirty="0" err="1">
                <a:solidFill>
                  <a:srgbClr val="383936"/>
                </a:solidFill>
              </a:rPr>
              <a:t>Täidesaatva</a:t>
            </a:r>
            <a:r>
              <a:rPr lang="en-US" altLang="en-US" sz="600" dirty="0">
                <a:solidFill>
                  <a:srgbClr val="383936"/>
                </a:solidFill>
              </a:rPr>
              <a:t> </a:t>
            </a:r>
            <a:r>
              <a:rPr lang="en-US" altLang="en-US" sz="600" dirty="0" err="1">
                <a:solidFill>
                  <a:srgbClr val="383936"/>
                </a:solidFill>
              </a:rPr>
              <a:t>Agentuuri</a:t>
            </a:r>
            <a:r>
              <a:rPr lang="en-US" altLang="en-US" sz="600" dirty="0">
                <a:solidFill>
                  <a:srgbClr val="383936"/>
                </a:solidFill>
              </a:rPr>
              <a:t> (EACEA) </a:t>
            </a:r>
            <a:r>
              <a:rPr lang="en-US" altLang="en-US" sz="600" dirty="0" err="1">
                <a:solidFill>
                  <a:srgbClr val="383936"/>
                </a:solidFill>
              </a:rPr>
              <a:t>seisukohti</a:t>
            </a:r>
            <a:r>
              <a:rPr lang="en-US" altLang="en-US" sz="600" dirty="0">
                <a:solidFill>
                  <a:srgbClr val="383936"/>
                </a:solidFill>
              </a:rPr>
              <a:t>. </a:t>
            </a:r>
            <a:r>
              <a:rPr lang="en-US" altLang="en-US" sz="600" dirty="0" err="1">
                <a:solidFill>
                  <a:srgbClr val="383936"/>
                </a:solidFill>
              </a:rPr>
              <a:t>Euroopa</a:t>
            </a:r>
            <a:r>
              <a:rPr lang="en-US" altLang="en-US" sz="600" dirty="0">
                <a:solidFill>
                  <a:srgbClr val="383936"/>
                </a:solidFill>
              </a:rPr>
              <a:t> </a:t>
            </a:r>
            <a:r>
              <a:rPr lang="en-US" altLang="en-US" sz="600" dirty="0" err="1">
                <a:solidFill>
                  <a:srgbClr val="383936"/>
                </a:solidFill>
              </a:rPr>
              <a:t>Liitu</a:t>
            </a:r>
            <a:r>
              <a:rPr lang="en-US" altLang="en-US" sz="600" dirty="0">
                <a:solidFill>
                  <a:srgbClr val="383936"/>
                </a:solidFill>
              </a:rPr>
              <a:t> </a:t>
            </a:r>
            <a:r>
              <a:rPr lang="en-US" altLang="en-US" sz="600" dirty="0" err="1">
                <a:solidFill>
                  <a:srgbClr val="383936"/>
                </a:solidFill>
              </a:rPr>
              <a:t>ega</a:t>
            </a:r>
            <a:r>
              <a:rPr lang="en-US" altLang="en-US" sz="600" dirty="0">
                <a:solidFill>
                  <a:srgbClr val="383936"/>
                </a:solidFill>
              </a:rPr>
              <a:t> </a:t>
            </a:r>
            <a:r>
              <a:rPr lang="en-US" altLang="en-US" sz="600" dirty="0" err="1">
                <a:solidFill>
                  <a:srgbClr val="383936"/>
                </a:solidFill>
              </a:rPr>
              <a:t>EACEAt</a:t>
            </a:r>
            <a:r>
              <a:rPr lang="en-US" altLang="en-US" sz="600" dirty="0">
                <a:solidFill>
                  <a:srgbClr val="383936"/>
                </a:solidFill>
              </a:rPr>
              <a:t> </a:t>
            </a:r>
            <a:r>
              <a:rPr lang="en-US" altLang="en-US" sz="600" dirty="0" err="1">
                <a:solidFill>
                  <a:srgbClr val="383936"/>
                </a:solidFill>
              </a:rPr>
              <a:t>ei</a:t>
            </a:r>
            <a:r>
              <a:rPr lang="en-US" altLang="en-US" sz="600" dirty="0">
                <a:solidFill>
                  <a:srgbClr val="383936"/>
                </a:solidFill>
              </a:rPr>
              <a:t> </a:t>
            </a:r>
            <a:r>
              <a:rPr lang="en-US" altLang="en-US" sz="600" dirty="0" err="1">
                <a:solidFill>
                  <a:srgbClr val="383936"/>
                </a:solidFill>
              </a:rPr>
              <a:t>saa</a:t>
            </a:r>
            <a:r>
              <a:rPr lang="en-US" altLang="en-US" sz="600" dirty="0">
                <a:solidFill>
                  <a:srgbClr val="383936"/>
                </a:solidFill>
              </a:rPr>
              <a:t> </a:t>
            </a:r>
            <a:r>
              <a:rPr lang="en-US" altLang="en-US" sz="600" dirty="0" err="1">
                <a:solidFill>
                  <a:srgbClr val="383936"/>
                </a:solidFill>
              </a:rPr>
              <a:t>nende</a:t>
            </a:r>
            <a:r>
              <a:rPr lang="en-US" altLang="en-US" sz="600" dirty="0">
                <a:solidFill>
                  <a:srgbClr val="383936"/>
                </a:solidFill>
              </a:rPr>
              <a:t> </a:t>
            </a:r>
            <a:r>
              <a:rPr lang="en-US" altLang="en-US" sz="600" dirty="0" err="1">
                <a:solidFill>
                  <a:srgbClr val="383936"/>
                </a:solidFill>
              </a:rPr>
              <a:t>eest</a:t>
            </a:r>
            <a:r>
              <a:rPr lang="en-US" altLang="en-US" sz="600" dirty="0">
                <a:solidFill>
                  <a:srgbClr val="383936"/>
                </a:solidFill>
              </a:rPr>
              <a:t> </a:t>
            </a:r>
            <a:r>
              <a:rPr lang="en-US" altLang="en-US" sz="600" dirty="0" err="1">
                <a:solidFill>
                  <a:srgbClr val="383936"/>
                </a:solidFill>
              </a:rPr>
              <a:t>vastutada</a:t>
            </a:r>
            <a:r>
              <a:rPr lang="en-US" altLang="en-US" sz="600" dirty="0">
                <a:solidFill>
                  <a:srgbClr val="383936"/>
                </a:solidFill>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73">
          <a:extLst>
            <a:ext uri="{FF2B5EF4-FFF2-40B4-BE49-F238E27FC236}">
              <a16:creationId xmlns:a16="http://schemas.microsoft.com/office/drawing/2014/main" id="{95A4C7E2-9F00-167D-E398-C5C30711F006}"/>
            </a:ext>
          </a:extLst>
        </p:cNvPr>
        <p:cNvGrpSpPr/>
        <p:nvPr/>
      </p:nvGrpSpPr>
      <p:grpSpPr>
        <a:xfrm>
          <a:off x="0" y="0"/>
          <a:ext cx="0" cy="0"/>
          <a:chOff x="0" y="0"/>
          <a:chExt cx="0" cy="0"/>
        </a:xfrm>
      </p:grpSpPr>
      <p:sp>
        <p:nvSpPr>
          <p:cNvPr id="174" name="Google Shape;174;p20">
            <a:extLst>
              <a:ext uri="{FF2B5EF4-FFF2-40B4-BE49-F238E27FC236}">
                <a16:creationId xmlns:a16="http://schemas.microsoft.com/office/drawing/2014/main" id="{2C4A477D-6850-F6E3-E309-36D529F14661}"/>
              </a:ext>
            </a:extLst>
          </p:cNvPr>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5" name="Google Shape;175;p20">
            <a:extLst>
              <a:ext uri="{FF2B5EF4-FFF2-40B4-BE49-F238E27FC236}">
                <a16:creationId xmlns:a16="http://schemas.microsoft.com/office/drawing/2014/main" id="{433C1380-8C1B-52F3-AB7F-17FA26AF605D}"/>
              </a:ext>
            </a:extLst>
          </p:cNvPr>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6" name="Google Shape;176;p20" descr="Young boy playing in sea waves">
            <a:extLst>
              <a:ext uri="{FF2B5EF4-FFF2-40B4-BE49-F238E27FC236}">
                <a16:creationId xmlns:a16="http://schemas.microsoft.com/office/drawing/2014/main" id="{DD09DD5C-13CA-2A84-A2EE-1E4BAFB4E0DA}"/>
              </a:ext>
            </a:extLst>
          </p:cNvPr>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23341" t="11768" r="23341" b="-1176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9" name="Google Shape;179;p20">
            <a:extLst>
              <a:ext uri="{FF2B5EF4-FFF2-40B4-BE49-F238E27FC236}">
                <a16:creationId xmlns:a16="http://schemas.microsoft.com/office/drawing/2014/main" id="{0ECDF535-B697-A43E-819C-EC96B22FD5EF}"/>
              </a:ext>
            </a:extLst>
          </p:cNvPr>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0" name="Google Shape;180;p20">
            <a:extLst>
              <a:ext uri="{FF2B5EF4-FFF2-40B4-BE49-F238E27FC236}">
                <a16:creationId xmlns:a16="http://schemas.microsoft.com/office/drawing/2014/main" id="{675B9EAB-17F8-CD43-7ABB-741887CBEC97}"/>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1" name="Google Shape;181;p20">
            <a:extLst>
              <a:ext uri="{FF2B5EF4-FFF2-40B4-BE49-F238E27FC236}">
                <a16:creationId xmlns:a16="http://schemas.microsoft.com/office/drawing/2014/main" id="{30AF3BC0-B8DA-3F58-92C7-FD3653BC15F9}"/>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F8DC0F94-9FC1-CCAD-3A87-7280D19B7C4F}"/>
              </a:ext>
            </a:extLst>
          </p:cNvPr>
          <p:cNvSpPr txBox="1"/>
          <p:nvPr/>
        </p:nvSpPr>
        <p:spPr>
          <a:xfrm>
            <a:off x="809241" y="161094"/>
            <a:ext cx="4305199" cy="1157240"/>
          </a:xfrm>
          <a:prstGeom prst="rect">
            <a:avLst/>
          </a:prstGeom>
          <a:noFill/>
          <a:ln>
            <a:noFill/>
          </a:ln>
        </p:spPr>
        <p:txBody>
          <a:bodyPr spcFirstLastPara="1" wrap="square" lIns="0" tIns="0" rIns="0" bIns="0" anchor="t" anchorCtr="0">
            <a:spAutoFit/>
          </a:bodyPr>
          <a:lstStyle/>
          <a:p>
            <a:pPr>
              <a:lnSpc>
                <a:spcPct val="115000"/>
              </a:lnSpc>
              <a:spcBef>
                <a:spcPts val="1200"/>
              </a:spcBef>
              <a:buSzPts val="1100"/>
            </a:pPr>
            <a:r>
              <a:rPr lang="en-US" sz="2400" b="1" dirty="0">
                <a:solidFill>
                  <a:schemeClr val="dk1"/>
                </a:solidFill>
                <a:latin typeface="Arial Black" panose="020B0A04020102020204" pitchFamily="34" charset="0"/>
              </a:rPr>
              <a:t>3. </a:t>
            </a:r>
            <a:r>
              <a:rPr kumimoji="0" lang="en-US" altLang="en-US" sz="2400" b="0" i="0" u="none" strike="noStrike" cap="none" normalizeH="0" baseline="0" dirty="0">
                <a:ln>
                  <a:noFill/>
                </a:ln>
                <a:solidFill>
                  <a:schemeClr val="tx1"/>
                </a:solidFill>
                <a:effectLst/>
                <a:latin typeface="Arial Black" panose="020B0A04020102020204" pitchFamily="34" charset="0"/>
              </a:rPr>
              <a:t>AUTENTSED HETKED</a:t>
            </a:r>
          </a:p>
          <a:p>
            <a:pPr marL="0" lvl="0" indent="0" algn="l" rtl="0">
              <a:lnSpc>
                <a:spcPct val="115000"/>
              </a:lnSpc>
              <a:spcBef>
                <a:spcPts val="1200"/>
              </a:spcBef>
              <a:spcAft>
                <a:spcPts val="0"/>
              </a:spcAft>
              <a:buSzPts val="1100"/>
              <a:buNone/>
            </a:pPr>
            <a:endParaRPr sz="2400" b="1" dirty="0">
              <a:solidFill>
                <a:srgbClr val="293739"/>
              </a:solidFill>
            </a:endParaRPr>
          </a:p>
        </p:txBody>
      </p:sp>
      <p:sp>
        <p:nvSpPr>
          <p:cNvPr id="3" name="Google Shape;165;p19">
            <a:extLst>
              <a:ext uri="{FF2B5EF4-FFF2-40B4-BE49-F238E27FC236}">
                <a16:creationId xmlns:a16="http://schemas.microsoft.com/office/drawing/2014/main" id="{46A8027A-819F-A3B9-5726-EB35510E4CDD}"/>
              </a:ext>
            </a:extLst>
          </p:cNvPr>
          <p:cNvSpPr txBox="1"/>
          <p:nvPr/>
        </p:nvSpPr>
        <p:spPr>
          <a:xfrm>
            <a:off x="572622" y="1091404"/>
            <a:ext cx="4605140" cy="2539157"/>
          </a:xfrm>
          <a:prstGeom prst="rect">
            <a:avLst/>
          </a:prstGeom>
          <a:noFill/>
          <a:ln>
            <a:noFill/>
          </a:ln>
        </p:spPr>
        <p:txBody>
          <a:bodyPr spcFirstLastPara="1" wrap="square" lIns="0" tIns="0" rIns="0" bIns="0" anchor="t" anchorCtr="0">
            <a:spAutoFit/>
          </a:bodyPr>
          <a:lstStyle/>
          <a:p>
            <a:pPr marL="457200" indent="-342900">
              <a:lnSpc>
                <a:spcPct val="150000"/>
              </a:lnSpc>
              <a:spcBef>
                <a:spcPts val="1200"/>
              </a:spcBef>
              <a:buClr>
                <a:schemeClr val="dk1"/>
              </a:buClr>
              <a:buSzPts val="1800"/>
              <a:buFont typeface="Arial"/>
              <a:buChar char="●"/>
            </a:pPr>
            <a:r>
              <a:rPr kumimoji="0" lang="en-US" altLang="en-US" sz="1800" b="0" i="0" u="none" strike="noStrike" cap="none" normalizeH="0" baseline="0" dirty="0" err="1">
                <a:ln>
                  <a:noFill/>
                </a:ln>
                <a:solidFill>
                  <a:schemeClr val="tx1"/>
                </a:solidFill>
                <a:effectLst/>
                <a:latin typeface="Arial" panose="020B0604020202020204" pitchFamily="34" charset="0"/>
              </a:rPr>
              <a:t>Kinnistage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ehtsad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ilmed</a:t>
            </a:r>
            <a:r>
              <a:rPr kumimoji="0" lang="en-US" altLang="en-US" sz="1800" b="0" i="0" u="none" strike="noStrike" cap="none" normalizeH="0" baseline="0" dirty="0">
                <a:ln>
                  <a:noFill/>
                </a:ln>
                <a:solidFill>
                  <a:schemeClr val="tx1"/>
                </a:solidFill>
                <a:effectLst/>
                <a:latin typeface="Arial" panose="020B0604020202020204" pitchFamily="34" charset="0"/>
              </a:rPr>
              <a:t> ja </a:t>
            </a:r>
            <a:r>
              <a:rPr kumimoji="0" lang="en-US" altLang="en-US" sz="1800" b="0" i="0" u="none" strike="noStrike" cap="none" normalizeH="0" baseline="0" dirty="0" err="1">
                <a:ln>
                  <a:noFill/>
                </a:ln>
                <a:solidFill>
                  <a:schemeClr val="tx1"/>
                </a:solidFill>
                <a:effectLst/>
                <a:latin typeface="Arial" panose="020B0604020202020204" pitchFamily="34" charset="0"/>
              </a:rPr>
              <a:t>tegevused</a:t>
            </a:r>
            <a:endParaRPr lang="en-US" altLang="en-US" sz="1800" dirty="0">
              <a:solidFill>
                <a:schemeClr val="tx1"/>
              </a:solidFill>
              <a:latin typeface="Arial" panose="020B0604020202020204" pitchFamily="34" charset="0"/>
            </a:endParaRPr>
          </a:p>
          <a:p>
            <a:pPr marL="457200" indent="-342900">
              <a:lnSpc>
                <a:spcPct val="150000"/>
              </a:lnSpc>
              <a:spcBef>
                <a:spcPts val="1200"/>
              </a:spcBef>
              <a:buClr>
                <a:schemeClr val="dk1"/>
              </a:buClr>
              <a:buSzPts val="1800"/>
              <a:buFont typeface="Arial"/>
              <a:buChar char="●"/>
            </a:pPr>
            <a:r>
              <a:rPr kumimoji="0" lang="en-US" altLang="en-US" sz="1800" b="0" i="0" u="none" strike="noStrike" cap="none" normalizeH="0" baseline="0" dirty="0" err="1">
                <a:ln>
                  <a:noFill/>
                </a:ln>
                <a:solidFill>
                  <a:schemeClr val="tx1"/>
                </a:solidFill>
                <a:effectLst/>
                <a:latin typeface="Arial" panose="020B0604020202020204" pitchFamily="34" charset="0"/>
              </a:rPr>
              <a:t>Siirad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või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spontaaned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hetked</a:t>
            </a:r>
            <a:r>
              <a:rPr kumimoji="0" lang="en-US" altLang="en-US" sz="1800" b="0" i="0" u="none" strike="noStrike" cap="none" normalizeH="0" baseline="0" dirty="0">
                <a:ln>
                  <a:noFill/>
                </a:ln>
                <a:solidFill>
                  <a:schemeClr val="tx1"/>
                </a:solidFill>
                <a:effectLst/>
                <a:latin typeface="Arial" panose="020B0604020202020204" pitchFamily="34" charset="0"/>
              </a:rPr>
              <a:t> on </a:t>
            </a:r>
            <a:r>
              <a:rPr kumimoji="0" lang="en-US" altLang="en-US" sz="1800" b="0" i="0" u="none" strike="noStrike" cap="none" normalizeH="0" baseline="0" dirty="0" err="1">
                <a:ln>
                  <a:noFill/>
                </a:ln>
                <a:solidFill>
                  <a:schemeClr val="tx1"/>
                </a:solidFill>
                <a:effectLst/>
                <a:latin typeface="Arial" panose="020B0604020202020204" pitchFamily="34" charset="0"/>
              </a:rPr>
              <a:t>sageli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parem</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kui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poseeritud</a:t>
            </a:r>
            <a:endParaRPr lang="en-US" altLang="en-US" sz="1800" dirty="0">
              <a:solidFill>
                <a:schemeClr val="tx1"/>
              </a:solidFill>
              <a:latin typeface="Arial" panose="020B0604020202020204" pitchFamily="34" charset="0"/>
            </a:endParaRPr>
          </a:p>
          <a:p>
            <a:pPr marL="457200" indent="-342900">
              <a:lnSpc>
                <a:spcPct val="150000"/>
              </a:lnSpc>
              <a:spcBef>
                <a:spcPts val="1200"/>
              </a:spcBef>
              <a:buClr>
                <a:schemeClr val="dk1"/>
              </a:buClr>
              <a:buSzPts val="1800"/>
              <a:buFont typeface="Arial"/>
              <a:buChar char="●"/>
            </a:pPr>
            <a:r>
              <a:rPr kumimoji="0" lang="en-US" altLang="en-US" sz="1800" b="0" i="0" u="none" strike="noStrike" cap="none" normalizeH="0" baseline="0" dirty="0" err="1">
                <a:ln>
                  <a:noFill/>
                </a:ln>
                <a:solidFill>
                  <a:schemeClr val="tx1"/>
                </a:solidFill>
                <a:effectLst/>
                <a:latin typeface="Arial" panose="020B0604020202020204" pitchFamily="34" charset="0"/>
              </a:rPr>
              <a:t>Kannatlikkus</a:t>
            </a:r>
            <a:r>
              <a:rPr kumimoji="0" lang="en-US" altLang="en-US" sz="1800" b="0" i="0" u="none" strike="noStrike" cap="none" normalizeH="0" baseline="0" dirty="0">
                <a:ln>
                  <a:noFill/>
                </a:ln>
                <a:solidFill>
                  <a:schemeClr val="tx1"/>
                </a:solidFill>
                <a:effectLst/>
                <a:latin typeface="Arial" panose="020B0604020202020204" pitchFamily="34" charset="0"/>
              </a:rPr>
              <a:t> on </a:t>
            </a:r>
            <a:r>
              <a:rPr kumimoji="0" lang="en-US" altLang="en-US" sz="1800" b="0" i="0" u="none" strike="noStrike" cap="none" normalizeH="0" baseline="0" dirty="0" err="1">
                <a:ln>
                  <a:noFill/>
                </a:ln>
                <a:solidFill>
                  <a:schemeClr val="tx1"/>
                </a:solidFill>
                <a:effectLst/>
                <a:latin typeface="Arial" panose="020B0604020202020204" pitchFamily="34" charset="0"/>
              </a:rPr>
              <a:t>võtmetähtsusega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Oodake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otsustavat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hetke</a:t>
            </a:r>
            <a:endParaRPr lang="en-US" dirty="0"/>
          </a:p>
        </p:txBody>
      </p:sp>
    </p:spTree>
    <p:extLst>
      <p:ext uri="{BB962C8B-B14F-4D97-AF65-F5344CB8AC3E}">
        <p14:creationId xmlns:p14="http://schemas.microsoft.com/office/powerpoint/2010/main" val="3710243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185"/>
        <p:cNvGrpSpPr/>
        <p:nvPr/>
      </p:nvGrpSpPr>
      <p:grpSpPr>
        <a:xfrm>
          <a:off x="0" y="0"/>
          <a:ext cx="0" cy="0"/>
          <a:chOff x="0" y="0"/>
          <a:chExt cx="0" cy="0"/>
        </a:xfrm>
      </p:grpSpPr>
      <p:sp>
        <p:nvSpPr>
          <p:cNvPr id="186" name="Google Shape;186;p21"/>
          <p:cNvSpPr/>
          <p:nvPr/>
        </p:nvSpPr>
        <p:spPr>
          <a:xfrm rot="742437">
            <a:off x="6452877" y="-1617752"/>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7" name="Google Shape;187;p21"/>
          <p:cNvSpPr/>
          <p:nvPr/>
        </p:nvSpPr>
        <p:spPr>
          <a:xfrm rot="742437">
            <a:off x="6676923" y="-1436705"/>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219" name="Google Shape;219;p21"/>
          <p:cNvSpPr/>
          <p:nvPr/>
        </p:nvSpPr>
        <p:spPr>
          <a:xfrm rot="316874">
            <a:off x="-204454" y="-1472547"/>
            <a:ext cx="3805361" cy="366269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0" name="Google Shape;220;p21"/>
          <p:cNvSpPr/>
          <p:nvPr/>
        </p:nvSpPr>
        <p:spPr>
          <a:xfrm rot="333597">
            <a:off x="-237737" y="-1517117"/>
            <a:ext cx="3615162" cy="347679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21" name="Google Shape;221;p21" descr="Woman editing photograph on computer"/>
          <p:cNvSpPr/>
          <p:nvPr/>
        </p:nvSpPr>
        <p:spPr>
          <a:xfrm rot="-60000">
            <a:off x="89507" y="-1239486"/>
            <a:ext cx="3070243" cy="3059868"/>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5"/>
            <a:stretch>
              <a:fillRect t="23343" b="-23343"/>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32" name="Google Shape;232;p21"/>
          <p:cNvSpPr txBox="1"/>
          <p:nvPr/>
        </p:nvSpPr>
        <p:spPr>
          <a:xfrm>
            <a:off x="3537350" y="1057711"/>
            <a:ext cx="5463867" cy="1969770"/>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err="1">
                <a:ln>
                  <a:noFill/>
                </a:ln>
                <a:solidFill>
                  <a:schemeClr val="tx1"/>
                </a:solidFill>
                <a:effectLst/>
                <a:latin typeface="Arial" panose="020B0604020202020204" pitchFamily="34" charset="0"/>
              </a:rPr>
              <a:t>Valiku</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põhimõtted</a:t>
            </a:r>
            <a:endParaRPr kumimoji="0" lang="en-US" altLang="en-US" sz="16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1"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Valige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pildid</a:t>
            </a:r>
            <a:r>
              <a:rPr kumimoji="0" lang="en-US" altLang="en-US" sz="1600" b="0" i="0" u="none" strike="noStrike" cap="none" normalizeH="0" baseline="0" dirty="0">
                <a:ln>
                  <a:noFill/>
                </a:ln>
                <a:solidFill>
                  <a:schemeClr val="tx1"/>
                </a:solidFill>
                <a:effectLst/>
                <a:latin typeface="Arial" panose="020B0604020202020204" pitchFamily="34" charset="0"/>
              </a:rPr>
              <a:t>, mis </a:t>
            </a:r>
            <a:r>
              <a:rPr kumimoji="0" lang="en-US" altLang="en-US" sz="1600" b="0" i="0" u="none" strike="noStrike" cap="none" normalizeH="0" baseline="0" dirty="0" err="1">
                <a:ln>
                  <a:noFill/>
                </a:ln>
                <a:solidFill>
                  <a:schemeClr val="tx1"/>
                </a:solidFill>
                <a:effectLst/>
                <a:latin typeface="Arial" panose="020B0604020202020204" pitchFamily="34" charset="0"/>
              </a:rPr>
              <a:t>selgelt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edastavad</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teie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sõnumi</a:t>
            </a:r>
            <a:endParaRPr lang="en-US" altLang="en-US" sz="1600" dirty="0">
              <a:solidFill>
                <a:schemeClr val="tx1"/>
              </a:solidFill>
              <a:latin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Vältige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liigseid</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fotosid</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v.a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juhul</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kui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kordamine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teenib</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eesmärki</a:t>
            </a:r>
            <a:r>
              <a:rPr kumimoji="0" lang="en-US" altLang="en-US" sz="1600" b="0" i="0" u="none" strike="noStrike" cap="none" normalizeH="0" baseline="0" dirty="0">
                <a:ln>
                  <a:noFill/>
                </a:ln>
                <a:solidFill>
                  <a:schemeClr val="tx1"/>
                </a:solidFill>
                <a:effectLst/>
                <a:latin typeface="Arial" panose="020B0604020202020204" pitchFamily="34" charset="0"/>
              </a:rPr>
              <a:t>)</a:t>
            </a: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Eemaldage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pildid</a:t>
            </a:r>
            <a:r>
              <a:rPr kumimoji="0" lang="en-US" altLang="en-US" sz="1600" b="0" i="0" u="none" strike="noStrike" cap="none" normalizeH="0" baseline="0" dirty="0">
                <a:ln>
                  <a:noFill/>
                </a:ln>
                <a:solidFill>
                  <a:schemeClr val="tx1"/>
                </a:solidFill>
                <a:effectLst/>
                <a:latin typeface="Arial" panose="020B0604020202020204" pitchFamily="34" charset="0"/>
              </a:rPr>
              <a:t>, mis </a:t>
            </a:r>
            <a:r>
              <a:rPr kumimoji="0" lang="en-US" altLang="en-US" sz="1600" b="0" i="0" u="none" strike="noStrike" cap="none" normalizeH="0" baseline="0" dirty="0" err="1">
                <a:ln>
                  <a:noFill/>
                </a:ln>
                <a:solidFill>
                  <a:schemeClr val="tx1"/>
                </a:solidFill>
                <a:effectLst/>
                <a:latin typeface="Arial" panose="020B0604020202020204" pitchFamily="34" charset="0"/>
              </a:rPr>
              <a:t>segavad</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või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eksitavad</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255" name="Google Shape;255;p21"/>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56" name="Google Shape;256;p21"/>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1EACA39E-8029-422D-A55F-1B7C2FA5DC57}"/>
              </a:ext>
            </a:extLst>
          </p:cNvPr>
          <p:cNvSpPr txBox="1"/>
          <p:nvPr/>
        </p:nvSpPr>
        <p:spPr>
          <a:xfrm>
            <a:off x="3649373" y="238767"/>
            <a:ext cx="4305199" cy="738664"/>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Arial Black" panose="020B0A04020102020204" pitchFamily="34" charset="0"/>
              </a:rPr>
              <a:t>Monteerimise</a:t>
            </a:r>
            <a:r>
              <a:rPr kumimoji="0" lang="en-US" altLang="en-US" sz="2400" b="0" i="0" u="none" strike="noStrike" cap="none" normalizeH="0" baseline="0" dirty="0">
                <a:ln>
                  <a:noFill/>
                </a:ln>
                <a:solidFill>
                  <a:schemeClr val="tx1"/>
                </a:solidFill>
                <a:effectLst/>
                <a:latin typeface="Arial Black" panose="020B0A04020102020204" pitchFamily="34" charset="0"/>
              </a:rPr>
              <a:t> </a:t>
            </a:r>
            <a:r>
              <a:rPr kumimoji="0" lang="en-US" altLang="en-US" sz="2400" b="0" i="0" u="none" strike="noStrike" cap="none" normalizeH="0" baseline="0" dirty="0" err="1">
                <a:ln>
                  <a:noFill/>
                </a:ln>
                <a:solidFill>
                  <a:schemeClr val="tx1"/>
                </a:solidFill>
                <a:effectLst/>
                <a:latin typeface="Arial Black" panose="020B0A04020102020204" pitchFamily="34" charset="0"/>
              </a:rPr>
              <a:t>alused</a:t>
            </a:r>
            <a:r>
              <a:rPr kumimoji="0" lang="en-US" altLang="en-US" sz="2400" b="0" i="0" u="none" strike="noStrike" cap="none" normalizeH="0" baseline="0" dirty="0">
                <a:ln>
                  <a:noFill/>
                </a:ln>
                <a:solidFill>
                  <a:schemeClr val="tx1"/>
                </a:solidFill>
                <a:effectLst/>
                <a:latin typeface="Arial Black" panose="020B0A04020102020204" pitchFamily="34" charset="0"/>
              </a:rPr>
              <a:t> – </a:t>
            </a:r>
            <a:r>
              <a:rPr kumimoji="0" lang="en-US" altLang="en-US" sz="2400" b="0" i="0" u="none" strike="noStrike" cap="none" normalizeH="0" baseline="0" dirty="0" err="1">
                <a:ln>
                  <a:noFill/>
                </a:ln>
                <a:solidFill>
                  <a:schemeClr val="tx1"/>
                </a:solidFill>
                <a:effectLst/>
                <a:latin typeface="Arial Black" panose="020B0A04020102020204" pitchFamily="34" charset="0"/>
              </a:rPr>
              <a:t>valikuprotsess</a:t>
            </a:r>
            <a:endParaRPr kumimoji="0" lang="en-US" altLang="en-US" sz="2400" b="0" i="0" u="none" strike="noStrike" cap="none" normalizeH="0" baseline="0" dirty="0">
              <a:ln>
                <a:noFill/>
              </a:ln>
              <a:solidFill>
                <a:schemeClr val="tx1"/>
              </a:solidFill>
              <a:effectLst/>
              <a:latin typeface="Arial Black" panose="020B0A04020102020204" pitchFamily="34" charset="0"/>
            </a:endParaRPr>
          </a:p>
        </p:txBody>
      </p:sp>
      <p:sp>
        <p:nvSpPr>
          <p:cNvPr id="3" name="Google Shape;232;p21">
            <a:extLst>
              <a:ext uri="{FF2B5EF4-FFF2-40B4-BE49-F238E27FC236}">
                <a16:creationId xmlns:a16="http://schemas.microsoft.com/office/drawing/2014/main" id="{C593E4D9-5EE1-ED6B-826C-9A412F227447}"/>
              </a:ext>
            </a:extLst>
          </p:cNvPr>
          <p:cNvSpPr txBox="1"/>
          <p:nvPr/>
        </p:nvSpPr>
        <p:spPr>
          <a:xfrm>
            <a:off x="1134983" y="2911630"/>
            <a:ext cx="5463867" cy="2477601"/>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err="1">
                <a:ln>
                  <a:noFill/>
                </a:ln>
                <a:solidFill>
                  <a:schemeClr val="tx1"/>
                </a:solidFill>
                <a:effectLst/>
                <a:latin typeface="Arial" panose="020B0604020202020204" pitchFamily="34" charset="0"/>
              </a:rPr>
              <a:t>Küsimused</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mida</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küsida</a:t>
            </a:r>
            <a:r>
              <a:rPr kumimoji="0" lang="en-US" altLang="en-US" sz="1600" b="1"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 Kas see </a:t>
            </a:r>
            <a:r>
              <a:rPr kumimoji="0" lang="en-US" altLang="en-US" sz="1600" b="0" i="0" u="none" strike="noStrike" cap="none" normalizeH="0" baseline="0" dirty="0" err="1">
                <a:ln>
                  <a:noFill/>
                </a:ln>
                <a:solidFill>
                  <a:schemeClr val="tx1"/>
                </a:solidFill>
                <a:effectLst/>
                <a:latin typeface="Arial" panose="020B0604020202020204" pitchFamily="34" charset="0"/>
              </a:rPr>
              <a:t>pilt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aitab</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minu</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lugu</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edasi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viia</a:t>
            </a:r>
            <a:r>
              <a:rPr kumimoji="0" lang="en-US" altLang="en-US" sz="16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Millist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emotsiooni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või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teavet</a:t>
            </a:r>
            <a:r>
              <a:rPr kumimoji="0" lang="en-US" altLang="en-US" sz="1600" b="0" i="0" u="none" strike="noStrike" cap="none" normalizeH="0" baseline="0" dirty="0">
                <a:ln>
                  <a:noFill/>
                </a:ln>
                <a:solidFill>
                  <a:schemeClr val="tx1"/>
                </a:solidFill>
                <a:effectLst/>
                <a:latin typeface="Arial" panose="020B0604020202020204" pitchFamily="34" charset="0"/>
              </a:rPr>
              <a:t> see </a:t>
            </a:r>
            <a:r>
              <a:rPr kumimoji="0" lang="en-US" altLang="en-US" sz="1600" b="0" i="0" u="none" strike="noStrike" cap="none" normalizeH="0" baseline="0" dirty="0" err="1">
                <a:ln>
                  <a:noFill/>
                </a:ln>
                <a:solidFill>
                  <a:schemeClr val="tx1"/>
                </a:solidFill>
                <a:effectLst/>
                <a:latin typeface="Arial" panose="020B0604020202020204" pitchFamily="34" charset="0"/>
              </a:rPr>
              <a:t>edastab</a:t>
            </a:r>
            <a:r>
              <a:rPr kumimoji="0" lang="en-US" altLang="en-US" sz="16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 Kas see on </a:t>
            </a:r>
            <a:r>
              <a:rPr kumimoji="0" lang="en-US" altLang="en-US" sz="1600" b="0" i="0" u="none" strike="noStrike" cap="none" normalizeH="0" baseline="0" dirty="0" err="1">
                <a:ln>
                  <a:noFill/>
                </a:ln>
                <a:solidFill>
                  <a:schemeClr val="tx1"/>
                </a:solidFill>
                <a:effectLst/>
                <a:latin typeface="Arial" panose="020B0604020202020204" pitchFamily="34" charset="0"/>
              </a:rPr>
              <a:t>visuaalselt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tugev</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kompositsioon</a:t>
            </a:r>
            <a:r>
              <a:rPr kumimoji="0" lang="en-US" altLang="en-US" sz="1600" b="0" i="0" u="none" strike="noStrike" cap="none" normalizeH="0" baseline="0" dirty="0">
                <a:ln>
                  <a:noFill/>
                </a:ln>
                <a:solidFill>
                  <a:schemeClr val="tx1"/>
                </a:solidFill>
                <a:effectLst/>
                <a:latin typeface="Arial" panose="020B0604020202020204" pitchFamily="34" charset="0"/>
              </a:rPr>
              <a:t>, valgus, </a:t>
            </a:r>
            <a:r>
              <a:rPr kumimoji="0" lang="en-US" altLang="en-US" sz="1600" b="0" i="0" u="none" strike="noStrike" cap="none" normalizeH="0" baseline="0" dirty="0" err="1">
                <a:ln>
                  <a:noFill/>
                </a:ln>
                <a:solidFill>
                  <a:schemeClr val="tx1"/>
                </a:solidFill>
                <a:effectLst/>
                <a:latin typeface="Arial" panose="020B0604020202020204" pitchFamily="34" charset="0"/>
              </a:rPr>
              <a:t>selgus</a:t>
            </a:r>
            <a:r>
              <a:rPr kumimoji="0" lang="en-US" altLang="en-US" sz="16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a:ln>
                  <a:noFill/>
                </a:ln>
                <a:solidFill>
                  <a:schemeClr val="tx1"/>
                </a:solidFill>
                <a:effectLst/>
                <a:latin typeface="Arial" panose="020B0604020202020204" pitchFamily="34" charset="0"/>
              </a:rPr>
              <a:t> Kas see </a:t>
            </a:r>
            <a:r>
              <a:rPr kumimoji="0" lang="en-US" altLang="en-US" sz="1600" b="0" i="0" u="none" strike="noStrike" cap="none" normalizeH="0" baseline="0" dirty="0" err="1">
                <a:ln>
                  <a:noFill/>
                </a:ln>
                <a:solidFill>
                  <a:schemeClr val="tx1"/>
                </a:solidFill>
                <a:effectLst/>
                <a:latin typeface="Arial" panose="020B0604020202020204" pitchFamily="34" charset="0"/>
              </a:rPr>
              <a:t>sobib</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teiste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piltidega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järjestuses</a:t>
            </a:r>
            <a:r>
              <a:rPr kumimoji="0" lang="en-US" altLang="en-US" sz="1600" b="0" i="0" u="none" strike="noStrike" cap="none" normalizeH="0" baseline="0" dirty="0">
                <a:ln>
                  <a:noFill/>
                </a:ln>
                <a:solidFill>
                  <a:schemeClr val="tx1"/>
                </a:solidFill>
                <a:effectLst/>
                <a:latin typeface="Arial" panose="020B0604020202020204" pitchFamily="34" charset="0"/>
              </a:rPr>
              <a:t>?</a:t>
            </a:r>
          </a:p>
          <a:p>
            <a:pPr marL="457200" indent="-342900">
              <a:spcBef>
                <a:spcPts val="1200"/>
              </a:spcBef>
              <a:buClr>
                <a:schemeClr val="dk1"/>
              </a:buClr>
              <a:buSzPts val="1800"/>
              <a:buFont typeface="Arial"/>
              <a:buChar char="●"/>
            </a:pPr>
            <a:endParaRPr lang="en-US"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60"/>
        <p:cNvGrpSpPr/>
        <p:nvPr/>
      </p:nvGrpSpPr>
      <p:grpSpPr>
        <a:xfrm>
          <a:off x="0" y="0"/>
          <a:ext cx="0" cy="0"/>
          <a:chOff x="0" y="0"/>
          <a:chExt cx="0" cy="0"/>
        </a:xfrm>
      </p:grpSpPr>
      <p:sp>
        <p:nvSpPr>
          <p:cNvPr id="3" name="Google Shape;186;p21">
            <a:extLst>
              <a:ext uri="{FF2B5EF4-FFF2-40B4-BE49-F238E27FC236}">
                <a16:creationId xmlns:a16="http://schemas.microsoft.com/office/drawing/2014/main" id="{953E12B2-EAF3-95CD-B089-9370897E9E2E}"/>
              </a:ext>
            </a:extLst>
          </p:cNvPr>
          <p:cNvSpPr/>
          <p:nvPr/>
        </p:nvSpPr>
        <p:spPr>
          <a:xfrm rot="742437">
            <a:off x="6452877" y="-1617752"/>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187;p21">
            <a:extLst>
              <a:ext uri="{FF2B5EF4-FFF2-40B4-BE49-F238E27FC236}">
                <a16:creationId xmlns:a16="http://schemas.microsoft.com/office/drawing/2014/main" id="{976B39BF-9E46-2FAF-3355-C7938B0F55D9}"/>
              </a:ext>
            </a:extLst>
          </p:cNvPr>
          <p:cNvSpPr/>
          <p:nvPr/>
        </p:nvSpPr>
        <p:spPr>
          <a:xfrm rot="742437">
            <a:off x="6676923" y="-1436705"/>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294" name="Google Shape;294;p22"/>
          <p:cNvSpPr/>
          <p:nvPr/>
        </p:nvSpPr>
        <p:spPr>
          <a:xfrm rot="316874">
            <a:off x="-204454" y="-1472547"/>
            <a:ext cx="3805361" cy="366269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5" name="Google Shape;295;p22"/>
          <p:cNvSpPr/>
          <p:nvPr/>
        </p:nvSpPr>
        <p:spPr>
          <a:xfrm rot="333597">
            <a:off x="-237737" y="-1517117"/>
            <a:ext cx="3615162" cy="347679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6" name="Google Shape;296;p22"/>
          <p:cNvSpPr/>
          <p:nvPr/>
        </p:nvSpPr>
        <p:spPr>
          <a:xfrm rot="321350">
            <a:off x="88570" y="-1239478"/>
            <a:ext cx="3070243" cy="295243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5">
              <a:alphaModFix/>
            </a:blip>
            <a:stretch>
              <a:fillRect l="-4828" r="-1794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0" name="Google Shape;330;p22"/>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1" name="Google Shape;331;p22"/>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37A548F6-BDEB-DBC4-6ECF-2966C0C4E0C0}"/>
              </a:ext>
            </a:extLst>
          </p:cNvPr>
          <p:cNvSpPr txBox="1"/>
          <p:nvPr/>
        </p:nvSpPr>
        <p:spPr>
          <a:xfrm>
            <a:off x="3649373" y="107984"/>
            <a:ext cx="4305199" cy="1107996"/>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Arial Black" panose="020B0A04020102020204" pitchFamily="34" charset="0"/>
              </a:rPr>
              <a:t>Monteerimise</a:t>
            </a:r>
            <a:r>
              <a:rPr kumimoji="0" lang="en-US" altLang="en-US" sz="2400" b="0" i="0" u="none" strike="noStrike" cap="none" normalizeH="0" baseline="0" dirty="0">
                <a:ln>
                  <a:noFill/>
                </a:ln>
                <a:solidFill>
                  <a:schemeClr val="tx1"/>
                </a:solidFill>
                <a:effectLst/>
                <a:latin typeface="Arial Black" panose="020B0A04020102020204" pitchFamily="34" charset="0"/>
              </a:rPr>
              <a:t> </a:t>
            </a:r>
            <a:r>
              <a:rPr kumimoji="0" lang="en-US" altLang="en-US" sz="2400" b="0" i="0" u="none" strike="noStrike" cap="none" normalizeH="0" baseline="0" dirty="0" err="1">
                <a:ln>
                  <a:noFill/>
                </a:ln>
                <a:solidFill>
                  <a:schemeClr val="tx1"/>
                </a:solidFill>
                <a:effectLst/>
                <a:latin typeface="Arial Black" panose="020B0A04020102020204" pitchFamily="34" charset="0"/>
              </a:rPr>
              <a:t>alused</a:t>
            </a:r>
            <a:r>
              <a:rPr kumimoji="0" lang="en-US" altLang="en-US" sz="2400" b="0" i="0" u="none" strike="noStrike" cap="none" normalizeH="0" baseline="0" dirty="0">
                <a:ln>
                  <a:noFill/>
                </a:ln>
                <a:solidFill>
                  <a:schemeClr val="tx1"/>
                </a:solidFill>
                <a:effectLst/>
                <a:latin typeface="Arial Black" panose="020B0A04020102020204" pitchFamily="34" charset="0"/>
              </a:rPr>
              <a:t> – </a:t>
            </a:r>
            <a:r>
              <a:rPr kumimoji="0" lang="en-US" altLang="en-US" sz="2400" b="0" i="0" u="none" strike="noStrike" cap="none" normalizeH="0" baseline="0" dirty="0" err="1">
                <a:ln>
                  <a:noFill/>
                </a:ln>
                <a:solidFill>
                  <a:schemeClr val="tx1"/>
                </a:solidFill>
                <a:effectLst/>
                <a:latin typeface="Arial Black" panose="020B0A04020102020204" pitchFamily="34" charset="0"/>
              </a:rPr>
              <a:t>kärpimine</a:t>
            </a:r>
            <a:r>
              <a:rPr kumimoji="0" lang="en-US" altLang="en-US" sz="2400" b="0" i="0" u="none" strike="noStrike" cap="none" normalizeH="0" baseline="0" dirty="0">
                <a:ln>
                  <a:noFill/>
                </a:ln>
                <a:solidFill>
                  <a:schemeClr val="tx1"/>
                </a:solidFill>
                <a:effectLst/>
                <a:latin typeface="Arial Black" panose="020B0A04020102020204" pitchFamily="34" charset="0"/>
              </a:rPr>
              <a:t> ja </a:t>
            </a:r>
            <a:r>
              <a:rPr kumimoji="0" lang="en-US" altLang="en-US" sz="2400" b="0" i="0" u="none" strike="noStrike" cap="none" normalizeH="0" baseline="0" dirty="0" err="1">
                <a:ln>
                  <a:noFill/>
                </a:ln>
                <a:solidFill>
                  <a:schemeClr val="tx1"/>
                </a:solidFill>
                <a:effectLst/>
                <a:latin typeface="Arial Black" panose="020B0A04020102020204" pitchFamily="34" charset="0"/>
              </a:rPr>
              <a:t>järjestamine</a:t>
            </a:r>
            <a:endParaRPr kumimoji="0" lang="en-US" altLang="en-US" sz="2400" b="0" i="0" u="none" strike="noStrike" cap="none" normalizeH="0" baseline="0" dirty="0">
              <a:ln>
                <a:noFill/>
              </a:ln>
              <a:solidFill>
                <a:schemeClr val="tx1"/>
              </a:solidFill>
              <a:effectLst/>
              <a:latin typeface="Arial Black" panose="020B0A04020102020204" pitchFamily="34" charset="0"/>
            </a:endParaRPr>
          </a:p>
        </p:txBody>
      </p:sp>
      <p:sp>
        <p:nvSpPr>
          <p:cNvPr id="307" name="Google Shape;307;p22"/>
          <p:cNvSpPr txBox="1"/>
          <p:nvPr/>
        </p:nvSpPr>
        <p:spPr>
          <a:xfrm>
            <a:off x="1791189" y="2030847"/>
            <a:ext cx="5420876" cy="2708434"/>
          </a:xfrm>
          <a:prstGeom prst="rect">
            <a:avLst/>
          </a:prstGeom>
          <a:noFill/>
          <a:ln>
            <a:noFill/>
          </a:ln>
        </p:spPr>
        <p:txBody>
          <a:bodyPr spcFirstLastPara="1" wrap="square" lIns="0" tIns="0" rIns="0" bIns="0" anchor="t" anchorCtr="0">
            <a:spAutoFit/>
          </a:bodyPr>
          <a:lstStyle/>
          <a:p>
            <a:pPr marR="0" lvl="0" algn="l" defTabSz="914400" rtl="0" eaLnBrk="0" fontAlgn="base" latinLnBrk="0" hangingPunct="0">
              <a:lnSpc>
                <a:spcPct val="100000"/>
              </a:lnSpc>
              <a:spcBef>
                <a:spcPct val="0"/>
              </a:spcBef>
              <a:spcAft>
                <a:spcPct val="0"/>
              </a:spcAft>
              <a:buClrTx/>
              <a:buSzTx/>
              <a:tabLst/>
            </a:pPr>
            <a:r>
              <a:rPr kumimoji="0" lang="en-US" altLang="en-US" sz="1600" b="1" i="0" u="none" strike="noStrike" cap="none" normalizeH="0" baseline="0" dirty="0" err="1">
                <a:ln>
                  <a:noFill/>
                </a:ln>
                <a:solidFill>
                  <a:schemeClr val="tx1"/>
                </a:solidFill>
                <a:effectLst/>
                <a:latin typeface="Arial" panose="020B0604020202020204" pitchFamily="34" charset="0"/>
              </a:rPr>
              <a:t>Kärpimine</a:t>
            </a:r>
            <a:endParaRPr kumimoji="0" lang="fa-IR" altLang="en-US" sz="1600" b="1" i="0" u="none" strike="noStrike" cap="none" normalizeH="0" baseline="0" dirty="0">
              <a:ln>
                <a:noFill/>
              </a:ln>
              <a:solidFill>
                <a:schemeClr val="tx1"/>
              </a:solidFill>
              <a:effectLst/>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tabLst/>
            </a:pPr>
            <a:endParaRPr lang="fa-IR" altLang="en-US" sz="1600" dirty="0">
              <a:solidFill>
                <a:schemeClr val="tx1"/>
              </a:solidFill>
              <a:latin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Tõstke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tähelepanu</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olulisele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eemaldades</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häiriva</a:t>
            </a:r>
            <a:r>
              <a:rPr kumimoji="0" lang="en-US" altLang="en-US" sz="1600" b="0" i="0" u="none" strike="noStrike" cap="none" normalizeH="0" baseline="0" dirty="0">
                <a:ln>
                  <a:noFill/>
                </a:ln>
                <a:solidFill>
                  <a:schemeClr val="tx1"/>
                </a:solidFill>
                <a:effectLst/>
                <a:latin typeface="Arial" panose="020B0604020202020204" pitchFamily="34" charset="0"/>
              </a:rPr>
              <a:t> info </a:t>
            </a:r>
            <a:r>
              <a:rPr kumimoji="0" lang="en-US" altLang="en-US" sz="1600" b="0" i="0" u="none" strike="noStrike" cap="none" normalizeH="0" baseline="0" dirty="0" err="1">
                <a:ln>
                  <a:noFill/>
                </a:ln>
                <a:solidFill>
                  <a:schemeClr val="tx1"/>
                </a:solidFill>
                <a:effectLst/>
                <a:latin typeface="Arial" panose="020B0604020202020204" pitchFamily="34" charset="0"/>
              </a:rPr>
              <a:t>servadelt</a:t>
            </a:r>
            <a:endParaRPr lang="fa-IR" altLang="en-US" sz="1600" dirty="0">
              <a:solidFill>
                <a:schemeClr val="tx1"/>
              </a:solidFill>
              <a:latin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Parandage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kompositsiooni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pidage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meeles</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kolmandike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reeglit</a:t>
            </a:r>
            <a:r>
              <a:rPr kumimoji="0" lang="en-US" altLang="en-US" sz="1600" b="0" i="0" u="none" strike="noStrike" cap="none" normalizeH="0" baseline="0" dirty="0">
                <a:ln>
                  <a:noFill/>
                </a:ln>
                <a:solidFill>
                  <a:schemeClr val="tx1"/>
                </a:solidFill>
                <a:effectLst/>
                <a:latin typeface="Arial" panose="020B0604020202020204" pitchFamily="34" charset="0"/>
              </a:rPr>
              <a:t>)</a:t>
            </a:r>
            <a:endParaRPr kumimoji="0" lang="fa-IR"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Muutke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kuvasuhet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horisontaalne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vertikaalne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ruut</a:t>
            </a:r>
            <a:r>
              <a:rPr kumimoji="0" lang="en-US" altLang="en-US" sz="1600" b="0" i="0" u="none" strike="noStrike" cap="none" normalizeH="0" baseline="0" dirty="0">
                <a:ln>
                  <a:noFill/>
                </a:ln>
                <a:solidFill>
                  <a:schemeClr val="tx1"/>
                </a:solidFill>
                <a:effectLst/>
                <a:latin typeface="Arial" panose="020B0604020202020204" pitchFamily="34" charset="0"/>
              </a:rPr>
              <a:t>)</a:t>
            </a:r>
            <a:endParaRPr kumimoji="0" lang="fa-IR"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Ärge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kärpige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liiga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palju</a:t>
            </a:r>
            <a:r>
              <a:rPr kumimoji="0" lang="en-US" altLang="en-US" sz="1600" b="0" i="0" u="none" strike="noStrike" cap="none" normalizeH="0" baseline="0" dirty="0">
                <a:ln>
                  <a:noFill/>
                </a:ln>
                <a:solidFill>
                  <a:schemeClr val="tx1"/>
                </a:solidFill>
                <a:effectLst/>
                <a:latin typeface="Arial" panose="020B0604020202020204" pitchFamily="34" charset="0"/>
              </a:rPr>
              <a:t> – </a:t>
            </a:r>
            <a:r>
              <a:rPr kumimoji="0" lang="en-US" altLang="en-US" sz="1600" b="0" i="0" u="none" strike="noStrike" cap="none" normalizeH="0" baseline="0" dirty="0" err="1">
                <a:ln>
                  <a:noFill/>
                </a:ln>
                <a:solidFill>
                  <a:schemeClr val="tx1"/>
                </a:solidFill>
                <a:effectLst/>
                <a:latin typeface="Arial" panose="020B0604020202020204" pitchFamily="34" charset="0"/>
              </a:rPr>
              <a:t>kvaliteet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võib</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halveneda</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60">
          <a:extLst>
            <a:ext uri="{FF2B5EF4-FFF2-40B4-BE49-F238E27FC236}">
              <a16:creationId xmlns:a16="http://schemas.microsoft.com/office/drawing/2014/main" id="{5F88764D-46AF-F551-7A13-58C8C4AF5FCE}"/>
            </a:ext>
          </a:extLst>
        </p:cNvPr>
        <p:cNvGrpSpPr/>
        <p:nvPr/>
      </p:nvGrpSpPr>
      <p:grpSpPr>
        <a:xfrm>
          <a:off x="0" y="0"/>
          <a:ext cx="0" cy="0"/>
          <a:chOff x="0" y="0"/>
          <a:chExt cx="0" cy="0"/>
        </a:xfrm>
      </p:grpSpPr>
      <p:sp>
        <p:nvSpPr>
          <p:cNvPr id="3" name="Google Shape;186;p21">
            <a:extLst>
              <a:ext uri="{FF2B5EF4-FFF2-40B4-BE49-F238E27FC236}">
                <a16:creationId xmlns:a16="http://schemas.microsoft.com/office/drawing/2014/main" id="{E64679D9-015D-7A86-FC3D-E83A47E89E23}"/>
              </a:ext>
            </a:extLst>
          </p:cNvPr>
          <p:cNvSpPr/>
          <p:nvPr/>
        </p:nvSpPr>
        <p:spPr>
          <a:xfrm rot="742437">
            <a:off x="6452877" y="-1617752"/>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Google Shape;187;p21">
            <a:extLst>
              <a:ext uri="{FF2B5EF4-FFF2-40B4-BE49-F238E27FC236}">
                <a16:creationId xmlns:a16="http://schemas.microsoft.com/office/drawing/2014/main" id="{84290970-B86B-1BC5-8E8B-E16EBB36E610}"/>
              </a:ext>
            </a:extLst>
          </p:cNvPr>
          <p:cNvSpPr/>
          <p:nvPr/>
        </p:nvSpPr>
        <p:spPr>
          <a:xfrm rot="742437">
            <a:off x="6676923" y="-1436705"/>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294" name="Google Shape;294;p22">
            <a:extLst>
              <a:ext uri="{FF2B5EF4-FFF2-40B4-BE49-F238E27FC236}">
                <a16:creationId xmlns:a16="http://schemas.microsoft.com/office/drawing/2014/main" id="{D6CF795F-2464-7F2A-8094-ED607AE9B47F}"/>
              </a:ext>
            </a:extLst>
          </p:cNvPr>
          <p:cNvSpPr/>
          <p:nvPr/>
        </p:nvSpPr>
        <p:spPr>
          <a:xfrm rot="316874">
            <a:off x="-204454" y="-1472547"/>
            <a:ext cx="3805361" cy="366269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5" name="Google Shape;295;p22">
            <a:extLst>
              <a:ext uri="{FF2B5EF4-FFF2-40B4-BE49-F238E27FC236}">
                <a16:creationId xmlns:a16="http://schemas.microsoft.com/office/drawing/2014/main" id="{71EE91D6-40E4-4D99-D75C-A4A55FA593B5}"/>
              </a:ext>
            </a:extLst>
          </p:cNvPr>
          <p:cNvSpPr/>
          <p:nvPr/>
        </p:nvSpPr>
        <p:spPr>
          <a:xfrm rot="333597">
            <a:off x="-237737" y="-1517117"/>
            <a:ext cx="3615162" cy="347679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6" name="Google Shape;296;p22">
            <a:extLst>
              <a:ext uri="{FF2B5EF4-FFF2-40B4-BE49-F238E27FC236}">
                <a16:creationId xmlns:a16="http://schemas.microsoft.com/office/drawing/2014/main" id="{1152A71F-40D4-D509-27D3-1B88A0F9CD89}"/>
              </a:ext>
            </a:extLst>
          </p:cNvPr>
          <p:cNvSpPr/>
          <p:nvPr/>
        </p:nvSpPr>
        <p:spPr>
          <a:xfrm rot="321350">
            <a:off x="88570" y="-1239478"/>
            <a:ext cx="3070243" cy="295243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5">
              <a:alphaModFix/>
            </a:blip>
            <a:stretch>
              <a:fillRect l="-4828" r="-1794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0" name="Google Shape;330;p22">
            <a:extLst>
              <a:ext uri="{FF2B5EF4-FFF2-40B4-BE49-F238E27FC236}">
                <a16:creationId xmlns:a16="http://schemas.microsoft.com/office/drawing/2014/main" id="{152081D4-63BC-08DB-19A3-0230ABECD6EB}"/>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1" name="Google Shape;331;p22">
            <a:extLst>
              <a:ext uri="{FF2B5EF4-FFF2-40B4-BE49-F238E27FC236}">
                <a16:creationId xmlns:a16="http://schemas.microsoft.com/office/drawing/2014/main" id="{8B5AB8C3-84A3-7FD8-727D-CDE972004DD6}"/>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BF7F5B0D-A9E3-6A83-EFBC-563D84934C1D}"/>
              </a:ext>
            </a:extLst>
          </p:cNvPr>
          <p:cNvSpPr txBox="1"/>
          <p:nvPr/>
        </p:nvSpPr>
        <p:spPr>
          <a:xfrm>
            <a:off x="3761396" y="53576"/>
            <a:ext cx="4305199" cy="1661993"/>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Arial Black" panose="020B0A04020102020204" pitchFamily="34" charset="0"/>
              </a:rPr>
              <a:t>Monteerimise</a:t>
            </a:r>
            <a:r>
              <a:rPr kumimoji="0" lang="en-US" altLang="en-US" sz="2400" b="0" i="0" u="none" strike="noStrike" cap="none" normalizeH="0" baseline="0" dirty="0">
                <a:ln>
                  <a:noFill/>
                </a:ln>
                <a:solidFill>
                  <a:schemeClr val="tx1"/>
                </a:solidFill>
                <a:effectLst/>
                <a:latin typeface="Arial Black" panose="020B0A04020102020204" pitchFamily="34" charset="0"/>
              </a:rPr>
              <a:t> </a:t>
            </a:r>
            <a:r>
              <a:rPr kumimoji="0" lang="en-US" altLang="en-US" sz="2400" b="0" i="0" u="none" strike="noStrike" cap="none" normalizeH="0" baseline="0" dirty="0" err="1">
                <a:ln>
                  <a:noFill/>
                </a:ln>
                <a:solidFill>
                  <a:schemeClr val="tx1"/>
                </a:solidFill>
                <a:effectLst/>
                <a:latin typeface="Arial Black" panose="020B0A04020102020204" pitchFamily="34" charset="0"/>
              </a:rPr>
              <a:t>alused</a:t>
            </a:r>
            <a:r>
              <a:rPr kumimoji="0" lang="en-US" altLang="en-US" sz="2400" b="0" i="0" u="none" strike="noStrike" cap="none" normalizeH="0" baseline="0" dirty="0">
                <a:ln>
                  <a:noFill/>
                </a:ln>
                <a:solidFill>
                  <a:schemeClr val="tx1"/>
                </a:solidFill>
                <a:effectLst/>
                <a:latin typeface="Arial Black" panose="020B0A04020102020204" pitchFamily="34" charset="0"/>
              </a:rPr>
              <a:t> – </a:t>
            </a:r>
            <a:r>
              <a:rPr kumimoji="0" lang="en-US" altLang="en-US" sz="2400" b="0" i="0" u="none" strike="noStrike" cap="none" normalizeH="0" baseline="0" dirty="0" err="1">
                <a:ln>
                  <a:noFill/>
                </a:ln>
                <a:solidFill>
                  <a:schemeClr val="tx1"/>
                </a:solidFill>
                <a:effectLst/>
                <a:latin typeface="Arial Black" panose="020B0A04020102020204" pitchFamily="34" charset="0"/>
              </a:rPr>
              <a:t>kärpimine</a:t>
            </a:r>
            <a:r>
              <a:rPr kumimoji="0" lang="en-US" altLang="en-US" sz="2400" b="0" i="0" u="none" strike="noStrike" cap="none" normalizeH="0" baseline="0" dirty="0">
                <a:ln>
                  <a:noFill/>
                </a:ln>
                <a:solidFill>
                  <a:schemeClr val="tx1"/>
                </a:solidFill>
                <a:effectLst/>
                <a:latin typeface="Arial Black" panose="020B0A04020102020204" pitchFamily="34" charset="0"/>
              </a:rPr>
              <a:t> ja </a:t>
            </a:r>
            <a:r>
              <a:rPr kumimoji="0" lang="en-US" altLang="en-US" sz="2400" b="0" i="0" u="none" strike="noStrike" cap="none" normalizeH="0" baseline="0" dirty="0" err="1">
                <a:ln>
                  <a:noFill/>
                </a:ln>
                <a:solidFill>
                  <a:schemeClr val="tx1"/>
                </a:solidFill>
                <a:effectLst/>
                <a:latin typeface="Arial Black" panose="020B0A04020102020204" pitchFamily="34" charset="0"/>
              </a:rPr>
              <a:t>järjestamine</a:t>
            </a:r>
            <a:endParaRPr kumimoji="0" lang="en-US" altLang="en-US" sz="2400" b="0" i="0" u="none" strike="noStrike" cap="none" normalizeH="0" baseline="0" dirty="0">
              <a:ln>
                <a:noFill/>
              </a:ln>
              <a:solidFill>
                <a:schemeClr val="tx1"/>
              </a:solidFill>
              <a:effectLst/>
              <a:latin typeface="Arial Black" panose="020B0A04020102020204"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Arial Black" panose="020B0A04020102020204" pitchFamily="34" charset="0"/>
              </a:rPr>
              <a:t>(</a:t>
            </a:r>
            <a:r>
              <a:rPr kumimoji="0" lang="en-US" altLang="en-US" sz="2400" b="0" i="0" u="none" strike="noStrike" cap="none" normalizeH="0" baseline="0" dirty="0" err="1">
                <a:ln>
                  <a:noFill/>
                </a:ln>
                <a:solidFill>
                  <a:schemeClr val="tx1"/>
                </a:solidFill>
                <a:effectLst/>
                <a:latin typeface="Arial Black" panose="020B0A04020102020204" pitchFamily="34" charset="0"/>
              </a:rPr>
              <a:t>jätkub</a:t>
            </a:r>
            <a:r>
              <a:rPr kumimoji="0" lang="en-US" altLang="en-US" sz="2400" b="0" i="0" u="none" strike="noStrike" cap="none" normalizeH="0" baseline="0" dirty="0">
                <a:ln>
                  <a:noFill/>
                </a:ln>
                <a:solidFill>
                  <a:schemeClr val="tx1"/>
                </a:solidFill>
                <a:effectLst/>
                <a:latin typeface="Arial Black" panose="020B0A04020102020204" pitchFamily="34" charset="0"/>
              </a:rPr>
              <a:t>)</a:t>
            </a:r>
          </a:p>
        </p:txBody>
      </p:sp>
      <p:sp>
        <p:nvSpPr>
          <p:cNvPr id="307" name="Google Shape;307;p22">
            <a:extLst>
              <a:ext uri="{FF2B5EF4-FFF2-40B4-BE49-F238E27FC236}">
                <a16:creationId xmlns:a16="http://schemas.microsoft.com/office/drawing/2014/main" id="{62DB97DC-21F1-0D1D-3D01-3011F5A85906}"/>
              </a:ext>
            </a:extLst>
          </p:cNvPr>
          <p:cNvSpPr txBox="1"/>
          <p:nvPr/>
        </p:nvSpPr>
        <p:spPr>
          <a:xfrm>
            <a:off x="1791189" y="2030847"/>
            <a:ext cx="5420876" cy="2215991"/>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600" b="1" i="0" u="none" strike="noStrike" cap="none" normalizeH="0" baseline="0" dirty="0" err="1">
                <a:ln>
                  <a:noFill/>
                </a:ln>
                <a:solidFill>
                  <a:schemeClr val="tx1"/>
                </a:solidFill>
                <a:effectLst/>
                <a:latin typeface="Arial" panose="020B0604020202020204" pitchFamily="34" charset="0"/>
              </a:rPr>
              <a:t>Järjestamine</a:t>
            </a:r>
            <a:endParaRPr kumimoji="0" lang="fa-IR" altLang="en-US" sz="1600" b="1"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Paigutage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pildid</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tähenduslikku</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narratiivse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järjekorda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kronoloogiline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emotsionaalne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kaar</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kontseptuaalne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areng</a:t>
            </a:r>
            <a:r>
              <a:rPr kumimoji="0" lang="en-US" altLang="en-US" sz="1600" b="0" i="0" u="none" strike="noStrike" cap="none" normalizeH="0" baseline="0" dirty="0">
                <a:ln>
                  <a:noFill/>
                </a:ln>
                <a:solidFill>
                  <a:schemeClr val="tx1"/>
                </a:solidFill>
                <a:effectLst/>
                <a:latin typeface="Arial" panose="020B0604020202020204" pitchFamily="34" charset="0"/>
              </a:rPr>
              <a:t>)</a:t>
            </a:r>
            <a:endParaRPr kumimoji="0" lang="fa-IR" altLang="en-US" sz="16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Looge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visuaalne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rütm</a:t>
            </a:r>
            <a:endParaRPr lang="fa-IR" altLang="en-US" sz="1600" dirty="0">
              <a:solidFill>
                <a:schemeClr val="tx1"/>
              </a:solidFill>
              <a:latin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Testige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enne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lõplikku</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kinnitamist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2BA32511-01DF-058D-1E1E-D120052532B0}"/>
              </a:ext>
            </a:extLst>
          </p:cNvPr>
          <p:cNvSpPr txBox="1"/>
          <p:nvPr/>
        </p:nvSpPr>
        <p:spPr>
          <a:xfrm>
            <a:off x="1169406" y="4303583"/>
            <a:ext cx="7608275"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chemeClr val="tx1"/>
                </a:solidFill>
                <a:effectLst/>
                <a:latin typeface="Arial" panose="020B0604020202020204" pitchFamily="34" charset="0"/>
              </a:rPr>
              <a:t>Tasuta</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err="1">
                <a:ln>
                  <a:noFill/>
                </a:ln>
                <a:solidFill>
                  <a:schemeClr val="tx1"/>
                </a:solidFill>
                <a:effectLst/>
                <a:latin typeface="Arial" panose="020B0604020202020204" pitchFamily="34" charset="0"/>
              </a:rPr>
              <a:t>tööriistad</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GIMP, </a:t>
            </a:r>
            <a:r>
              <a:rPr kumimoji="0" lang="en-US" altLang="en-US" sz="1800" b="0" i="0" u="none" strike="noStrike" cap="none" normalizeH="0" baseline="0" dirty="0" err="1">
                <a:ln>
                  <a:noFill/>
                </a:ln>
                <a:solidFill>
                  <a:schemeClr val="tx1"/>
                </a:solidFill>
                <a:effectLst/>
                <a:latin typeface="Arial" panose="020B0604020202020204" pitchFamily="34" charset="0"/>
              </a:rPr>
              <a:t>Pixlr</a:t>
            </a:r>
            <a:r>
              <a:rPr kumimoji="0" lang="en-US" altLang="en-US" sz="1800" b="0" i="0" u="none" strike="noStrike" cap="none" normalizeH="0" baseline="0" dirty="0">
                <a:ln>
                  <a:noFill/>
                </a:ln>
                <a:solidFill>
                  <a:schemeClr val="tx1"/>
                </a:solidFill>
                <a:effectLst/>
                <a:latin typeface="Arial" panose="020B0604020202020204" pitchFamily="34" charset="0"/>
              </a:rPr>
              <a:t>, Photoshop (</a:t>
            </a:r>
            <a:r>
              <a:rPr kumimoji="0" lang="en-US" altLang="en-US" sz="1800" b="0" i="0" u="none" strike="noStrike" cap="none" normalizeH="0" baseline="0" dirty="0" err="1">
                <a:ln>
                  <a:noFill/>
                </a:ln>
                <a:solidFill>
                  <a:schemeClr val="tx1"/>
                </a:solidFill>
                <a:effectLst/>
                <a:latin typeface="Arial" panose="020B0604020202020204" pitchFamily="34" charset="0"/>
              </a:rPr>
              <a:t>kui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saadaval</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või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telefoni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redigeerimisrakendused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47261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35"/>
        <p:cNvGrpSpPr/>
        <p:nvPr/>
      </p:nvGrpSpPr>
      <p:grpSpPr>
        <a:xfrm>
          <a:off x="0" y="0"/>
          <a:ext cx="0" cy="0"/>
          <a:chOff x="0" y="0"/>
          <a:chExt cx="0" cy="0"/>
        </a:xfrm>
      </p:grpSpPr>
      <p:sp>
        <p:nvSpPr>
          <p:cNvPr id="336" name="Google Shape;336;p23"/>
          <p:cNvSpPr/>
          <p:nvPr/>
        </p:nvSpPr>
        <p:spPr>
          <a:xfrm rot="546370">
            <a:off x="-1621091" y="-1059944"/>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7" name="Google Shape;337;p23"/>
          <p:cNvSpPr/>
          <p:nvPr/>
        </p:nvSpPr>
        <p:spPr>
          <a:xfrm rot="545743">
            <a:off x="-1254781" y="-732562"/>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8" name="Google Shape;338;p23"/>
          <p:cNvSpPr/>
          <p:nvPr/>
        </p:nvSpPr>
        <p:spPr>
          <a:xfrm rot="282595">
            <a:off x="-1113267" y="-388434"/>
            <a:ext cx="4176000" cy="3728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23684" t="5135" r="-23684" b="-5135"/>
            </a:stretch>
          </a:blipFill>
          <a:ln>
            <a:noFill/>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9" name="Google Shape;339;p23"/>
          <p:cNvSpPr txBox="1"/>
          <p:nvPr/>
        </p:nvSpPr>
        <p:spPr>
          <a:xfrm>
            <a:off x="3208751" y="416714"/>
            <a:ext cx="5759873" cy="369332"/>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Arial Black" panose="020B0A04020102020204" pitchFamily="34" charset="0"/>
              </a:rPr>
              <a:t>Teksti</a:t>
            </a:r>
            <a:r>
              <a:rPr kumimoji="0" lang="en-US" altLang="en-US" sz="2400" b="0" i="0" u="none" strike="noStrike" cap="none" normalizeH="0" baseline="0" dirty="0">
                <a:ln>
                  <a:noFill/>
                </a:ln>
                <a:solidFill>
                  <a:schemeClr val="tx1"/>
                </a:solidFill>
                <a:effectLst/>
                <a:latin typeface="Arial Black" panose="020B0A04020102020204" pitchFamily="34" charset="0"/>
              </a:rPr>
              <a:t>, </a:t>
            </a:r>
            <a:r>
              <a:rPr kumimoji="0" lang="en-US" altLang="en-US" sz="2400" b="0" i="0" u="none" strike="noStrike" cap="none" normalizeH="0" baseline="0" dirty="0" err="1">
                <a:ln>
                  <a:noFill/>
                </a:ln>
                <a:solidFill>
                  <a:schemeClr val="tx1"/>
                </a:solidFill>
                <a:effectLst/>
                <a:latin typeface="Arial Black" panose="020B0A04020102020204" pitchFamily="34" charset="0"/>
              </a:rPr>
              <a:t>pealkirjade</a:t>
            </a:r>
            <a:r>
              <a:rPr kumimoji="0" lang="en-US" altLang="en-US" sz="2400" b="0" i="0" u="none" strike="noStrike" cap="none" normalizeH="0" baseline="0" dirty="0">
                <a:ln>
                  <a:noFill/>
                </a:ln>
                <a:solidFill>
                  <a:schemeClr val="tx1"/>
                </a:solidFill>
                <a:effectLst/>
                <a:latin typeface="Arial Black" panose="020B0A04020102020204" pitchFamily="34" charset="0"/>
              </a:rPr>
              <a:t> ja </a:t>
            </a:r>
            <a:r>
              <a:rPr kumimoji="0" lang="en-US" altLang="en-US" sz="2400" b="0" i="0" u="none" strike="noStrike" cap="none" normalizeH="0" baseline="0" dirty="0" err="1">
                <a:ln>
                  <a:noFill/>
                </a:ln>
                <a:solidFill>
                  <a:schemeClr val="tx1"/>
                </a:solidFill>
                <a:effectLst/>
                <a:latin typeface="Arial Black" panose="020B0A04020102020204" pitchFamily="34" charset="0"/>
              </a:rPr>
              <a:t>heli</a:t>
            </a:r>
            <a:r>
              <a:rPr kumimoji="0" lang="en-US" altLang="en-US" sz="2400" b="0" i="0" u="none" strike="noStrike" cap="none" normalizeH="0" baseline="0" dirty="0">
                <a:ln>
                  <a:noFill/>
                </a:ln>
                <a:solidFill>
                  <a:schemeClr val="tx1"/>
                </a:solidFill>
                <a:effectLst/>
                <a:latin typeface="Arial Black" panose="020B0A04020102020204" pitchFamily="34" charset="0"/>
              </a:rPr>
              <a:t> </a:t>
            </a:r>
            <a:r>
              <a:rPr kumimoji="0" lang="en-US" altLang="en-US" sz="2400" b="0" i="0" u="none" strike="noStrike" cap="none" normalizeH="0" baseline="0" dirty="0" err="1">
                <a:ln>
                  <a:noFill/>
                </a:ln>
                <a:solidFill>
                  <a:schemeClr val="tx1"/>
                </a:solidFill>
                <a:effectLst/>
                <a:latin typeface="Arial Black" panose="020B0A04020102020204" pitchFamily="34" charset="0"/>
              </a:rPr>
              <a:t>lisamine</a:t>
            </a:r>
            <a:endParaRPr kumimoji="0" lang="en-US" altLang="en-US" sz="2400" b="0" i="0" u="none" strike="noStrike" cap="none" normalizeH="0" baseline="0" dirty="0">
              <a:ln>
                <a:noFill/>
              </a:ln>
              <a:solidFill>
                <a:schemeClr val="tx1"/>
              </a:solidFill>
              <a:effectLst/>
              <a:latin typeface="Arial Black" panose="020B0A04020102020204" pitchFamily="34" charset="0"/>
            </a:endParaRPr>
          </a:p>
        </p:txBody>
      </p:sp>
      <p:sp>
        <p:nvSpPr>
          <p:cNvPr id="340" name="Google Shape;340;p23"/>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1" name="Google Shape;341;p23"/>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2" name="Google Shape;342;p23"/>
          <p:cNvSpPr txBox="1"/>
          <p:nvPr/>
        </p:nvSpPr>
        <p:spPr>
          <a:xfrm>
            <a:off x="3384126" y="1222973"/>
            <a:ext cx="4263497" cy="3739485"/>
          </a:xfrm>
          <a:prstGeom prst="rect">
            <a:avLst/>
          </a:prstGeom>
          <a:noFill/>
          <a:ln>
            <a:noFill/>
          </a:ln>
        </p:spPr>
        <p:txBody>
          <a:bodyPr spcFirstLastPara="1" wrap="square" lIns="0" tIns="0" rIns="0" bIns="0" anchor="t" anchorCtr="0">
            <a:spAutoFit/>
          </a:bodyPr>
          <a:lstStyle/>
          <a:p>
            <a:pPr marR="0" lvl="0" algn="l" defTabSz="914400" rtl="0" eaLnBrk="0" fontAlgn="base" latinLnBrk="0" hangingPunct="0">
              <a:lnSpc>
                <a:spcPct val="150000"/>
              </a:lnSpc>
              <a:spcBef>
                <a:spcPct val="0"/>
              </a:spcBef>
              <a:spcAft>
                <a:spcPct val="0"/>
              </a:spcAft>
              <a:buClrTx/>
              <a:buSzTx/>
              <a:tabLst/>
            </a:pPr>
            <a:r>
              <a:rPr kumimoji="0" lang="en-US" altLang="en-US" sz="1800" b="1" i="0" u="none" strike="noStrike" cap="none" normalizeH="0" baseline="0" dirty="0" err="1">
                <a:ln>
                  <a:noFill/>
                </a:ln>
                <a:solidFill>
                  <a:schemeClr val="tx1"/>
                </a:solidFill>
                <a:effectLst/>
                <a:latin typeface="Arial" panose="020B0604020202020204" pitchFamily="34" charset="0"/>
              </a:rPr>
              <a:t>Tekst</a:t>
            </a:r>
            <a:r>
              <a:rPr kumimoji="0" lang="en-US" altLang="en-US" sz="1800" b="1" i="0" u="none" strike="noStrike" cap="none" normalizeH="0" baseline="0" dirty="0">
                <a:ln>
                  <a:noFill/>
                </a:ln>
                <a:solidFill>
                  <a:schemeClr val="tx1"/>
                </a:solidFill>
                <a:effectLst/>
                <a:latin typeface="Arial" panose="020B0604020202020204" pitchFamily="34" charset="0"/>
              </a:rPr>
              <a:t> ja </a:t>
            </a:r>
            <a:r>
              <a:rPr kumimoji="0" lang="en-US" altLang="en-US" sz="1800" b="1" i="0" u="none" strike="noStrike" cap="none" normalizeH="0" baseline="0" dirty="0" err="1">
                <a:ln>
                  <a:noFill/>
                </a:ln>
                <a:solidFill>
                  <a:schemeClr val="tx1"/>
                </a:solidFill>
                <a:effectLst/>
                <a:latin typeface="Arial" panose="020B0604020202020204" pitchFamily="34" charset="0"/>
              </a:rPr>
              <a:t>pealkirjad</a:t>
            </a:r>
            <a:endParaRPr lang="fa-IR" altLang="en-US" sz="1800" dirty="0">
              <a:solidFill>
                <a:schemeClr val="tx1"/>
              </a:solidFill>
              <a:latin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Selgitage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täiustage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või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mängige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tähendusega</a:t>
            </a:r>
            <a:endParaRPr lang="fa-IR" altLang="en-US" sz="1800" dirty="0">
              <a:solidFill>
                <a:schemeClr val="tx1"/>
              </a:solidFill>
              <a:latin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b="1" i="0" u="none" strike="noStrike" cap="none" normalizeH="0" baseline="0" dirty="0" err="1">
                <a:ln>
                  <a:noFill/>
                </a:ln>
                <a:solidFill>
                  <a:schemeClr val="tx1"/>
                </a:solidFill>
                <a:effectLst/>
                <a:latin typeface="Arial" panose="020B0604020202020204" pitchFamily="34" charset="0"/>
              </a:rPr>
              <a:t>Hoidke</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err="1">
                <a:ln>
                  <a:noFill/>
                </a:ln>
                <a:solidFill>
                  <a:schemeClr val="tx1"/>
                </a:solidFill>
                <a:effectLst/>
                <a:latin typeface="Arial" panose="020B0604020202020204" pitchFamily="34" charset="0"/>
              </a:rPr>
              <a:t>tekst</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err="1">
                <a:ln>
                  <a:noFill/>
                </a:ln>
                <a:solidFill>
                  <a:schemeClr val="tx1"/>
                </a:solidFill>
                <a:effectLst/>
                <a:latin typeface="Arial" panose="020B0604020202020204" pitchFamily="34" charset="0"/>
              </a:rPr>
              <a:t>lühike</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pildid</a:t>
            </a:r>
            <a:r>
              <a:rPr kumimoji="0" lang="en-US" altLang="en-US" sz="1800" b="0" i="0" u="none" strike="noStrike" cap="none" normalizeH="0" baseline="0" dirty="0">
                <a:ln>
                  <a:noFill/>
                </a:ln>
                <a:solidFill>
                  <a:schemeClr val="tx1"/>
                </a:solidFill>
                <a:effectLst/>
                <a:latin typeface="Arial" panose="020B0604020202020204" pitchFamily="34" charset="0"/>
              </a:rPr>
              <a:t> on </a:t>
            </a:r>
            <a:r>
              <a:rPr kumimoji="0" lang="en-US" altLang="en-US" sz="1800" b="0" i="0" u="none" strike="noStrike" cap="none" normalizeH="0" baseline="0" dirty="0" err="1">
                <a:ln>
                  <a:noFill/>
                </a:ln>
                <a:solidFill>
                  <a:schemeClr val="tx1"/>
                </a:solidFill>
                <a:effectLst/>
                <a:latin typeface="Arial" panose="020B0604020202020204" pitchFamily="34" charset="0"/>
              </a:rPr>
              <a:t>siin</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kõige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olulisemad</a:t>
            </a:r>
            <a:endParaRPr lang="fa-IR" altLang="en-US" sz="1800" dirty="0">
              <a:solidFill>
                <a:schemeClr val="tx1"/>
              </a:solidFill>
              <a:latin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Pealkirjad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võivad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anda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konteksti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esitada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küsimusi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lisada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irooniat</a:t>
            </a:r>
            <a:endParaRPr lang="fa-IR" altLang="en-US" sz="1800" dirty="0">
              <a:solidFill>
                <a:schemeClr val="tx1"/>
              </a:solidFill>
              <a:latin typeface="Arial" panose="020B0604020202020204" pitchFamily="34" charset="0"/>
            </a:endParaRPr>
          </a:p>
          <a:p>
            <a:pPr marL="285750" marR="0" lvl="0" indent="-285750" algn="l" defTabSz="914400" rtl="0" eaLnBrk="0" fontAlgn="base" latinLnBrk="0" hangingPunct="0">
              <a:lnSpc>
                <a:spcPct val="15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Valige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err="1">
                <a:ln>
                  <a:noFill/>
                </a:ln>
                <a:solidFill>
                  <a:schemeClr val="tx1"/>
                </a:solidFill>
                <a:effectLst/>
                <a:latin typeface="Arial" panose="020B0604020202020204" pitchFamily="34" charset="0"/>
              </a:rPr>
              <a:t>loetavad</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1" i="0" u="none" strike="noStrike" cap="none" normalizeH="0" baseline="0" dirty="0" err="1">
                <a:ln>
                  <a:noFill/>
                </a:ln>
                <a:solidFill>
                  <a:schemeClr val="tx1"/>
                </a:solidFill>
                <a:effectLst/>
                <a:latin typeface="Arial" panose="020B0604020202020204" pitchFamily="34" charset="0"/>
              </a:rPr>
              <a:t>fondid</a:t>
            </a:r>
            <a:r>
              <a:rPr kumimoji="0" lang="en-US" altLang="en-US" sz="1800" b="1"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ja </a:t>
            </a:r>
            <a:r>
              <a:rPr kumimoji="0" lang="en-US" altLang="en-US" sz="1800" b="0" i="0" u="none" strike="noStrike" cap="none" normalizeH="0" baseline="0" dirty="0" err="1">
                <a:ln>
                  <a:noFill/>
                </a:ln>
                <a:solidFill>
                  <a:schemeClr val="tx1"/>
                </a:solidFill>
                <a:effectLst/>
                <a:latin typeface="Arial" panose="020B0604020202020204" pitchFamily="34" charset="0"/>
              </a:rPr>
              <a:t>sobiv</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paigutus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3" name="Google Shape;343;p23"/>
          <p:cNvSpPr/>
          <p:nvPr/>
        </p:nvSpPr>
        <p:spPr>
          <a:xfrm flipH="1">
            <a:off x="7409269" y="3181037"/>
            <a:ext cx="1908733" cy="2153112"/>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4" name="Google Shape;344;p23"/>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5" name="Google Shape;345;p23"/>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35">
          <a:extLst>
            <a:ext uri="{FF2B5EF4-FFF2-40B4-BE49-F238E27FC236}">
              <a16:creationId xmlns:a16="http://schemas.microsoft.com/office/drawing/2014/main" id="{0346103F-501E-5321-7F2E-1ED459C80901}"/>
            </a:ext>
          </a:extLst>
        </p:cNvPr>
        <p:cNvGrpSpPr/>
        <p:nvPr/>
      </p:nvGrpSpPr>
      <p:grpSpPr>
        <a:xfrm>
          <a:off x="0" y="0"/>
          <a:ext cx="0" cy="0"/>
          <a:chOff x="0" y="0"/>
          <a:chExt cx="0" cy="0"/>
        </a:xfrm>
      </p:grpSpPr>
      <p:sp>
        <p:nvSpPr>
          <p:cNvPr id="336" name="Google Shape;336;p23">
            <a:extLst>
              <a:ext uri="{FF2B5EF4-FFF2-40B4-BE49-F238E27FC236}">
                <a16:creationId xmlns:a16="http://schemas.microsoft.com/office/drawing/2014/main" id="{69591F71-D2C8-2D00-137D-8A69A5D219FD}"/>
              </a:ext>
            </a:extLst>
          </p:cNvPr>
          <p:cNvSpPr/>
          <p:nvPr/>
        </p:nvSpPr>
        <p:spPr>
          <a:xfrm rot="546370">
            <a:off x="-1621091" y="-1059944"/>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7" name="Google Shape;337;p23">
            <a:extLst>
              <a:ext uri="{FF2B5EF4-FFF2-40B4-BE49-F238E27FC236}">
                <a16:creationId xmlns:a16="http://schemas.microsoft.com/office/drawing/2014/main" id="{5BEAE039-98DC-2A07-B600-D01D42599A4E}"/>
              </a:ext>
            </a:extLst>
          </p:cNvPr>
          <p:cNvSpPr/>
          <p:nvPr/>
        </p:nvSpPr>
        <p:spPr>
          <a:xfrm rot="545743">
            <a:off x="-1254781" y="-732562"/>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8" name="Google Shape;338;p23" descr="Close-up of knobs on amplifier">
            <a:extLst>
              <a:ext uri="{FF2B5EF4-FFF2-40B4-BE49-F238E27FC236}">
                <a16:creationId xmlns:a16="http://schemas.microsoft.com/office/drawing/2014/main" id="{08422E3B-1A30-728B-833A-0F6506FECC43}"/>
              </a:ext>
            </a:extLst>
          </p:cNvPr>
          <p:cNvSpPr/>
          <p:nvPr/>
        </p:nvSpPr>
        <p:spPr>
          <a:xfrm rot="282595">
            <a:off x="-1080932" y="-353213"/>
            <a:ext cx="4176000" cy="3728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21455" t="-582" r="-16521" b="582"/>
            </a:stretch>
          </a:blipFill>
          <a:ln>
            <a:noFill/>
          </a:ln>
          <a:scene3d>
            <a:camera prst="orthographicFront">
              <a:rot lat="0" lon="0" rev="0"/>
            </a:camera>
            <a:lightRig rig="threePt" dir="t"/>
          </a:scene3d>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9" name="Google Shape;339;p23">
            <a:extLst>
              <a:ext uri="{FF2B5EF4-FFF2-40B4-BE49-F238E27FC236}">
                <a16:creationId xmlns:a16="http://schemas.microsoft.com/office/drawing/2014/main" id="{10E513A0-700A-3EA8-47DC-0607C8F76B13}"/>
              </a:ext>
            </a:extLst>
          </p:cNvPr>
          <p:cNvSpPr txBox="1"/>
          <p:nvPr/>
        </p:nvSpPr>
        <p:spPr>
          <a:xfrm>
            <a:off x="3384126" y="366160"/>
            <a:ext cx="5680773" cy="1107996"/>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Arial Black" panose="020B0A04020102020204" pitchFamily="34" charset="0"/>
              </a:rPr>
              <a:t>Teksti</a:t>
            </a:r>
            <a:r>
              <a:rPr kumimoji="0" lang="en-US" altLang="en-US" sz="2400" b="0" i="0" u="none" strike="noStrike" cap="none" normalizeH="0" baseline="0" dirty="0">
                <a:ln>
                  <a:noFill/>
                </a:ln>
                <a:solidFill>
                  <a:schemeClr val="tx1"/>
                </a:solidFill>
                <a:effectLst/>
                <a:latin typeface="Arial Black" panose="020B0A04020102020204" pitchFamily="34" charset="0"/>
              </a:rPr>
              <a:t>, </a:t>
            </a:r>
            <a:r>
              <a:rPr kumimoji="0" lang="en-US" altLang="en-US" sz="2400" b="0" i="0" u="none" strike="noStrike" cap="none" normalizeH="0" baseline="0" dirty="0" err="1">
                <a:ln>
                  <a:noFill/>
                </a:ln>
                <a:solidFill>
                  <a:schemeClr val="tx1"/>
                </a:solidFill>
                <a:effectLst/>
                <a:latin typeface="Arial Black" panose="020B0A04020102020204" pitchFamily="34" charset="0"/>
              </a:rPr>
              <a:t>pealkirjade</a:t>
            </a:r>
            <a:r>
              <a:rPr kumimoji="0" lang="en-US" altLang="en-US" sz="2400" b="0" i="0" u="none" strike="noStrike" cap="none" normalizeH="0" baseline="0" dirty="0">
                <a:ln>
                  <a:noFill/>
                </a:ln>
                <a:solidFill>
                  <a:schemeClr val="tx1"/>
                </a:solidFill>
                <a:effectLst/>
                <a:latin typeface="Arial Black" panose="020B0A04020102020204" pitchFamily="34" charset="0"/>
              </a:rPr>
              <a:t> ja </a:t>
            </a:r>
            <a:r>
              <a:rPr kumimoji="0" lang="en-US" altLang="en-US" sz="2400" b="0" i="0" u="none" strike="noStrike" cap="none" normalizeH="0" baseline="0" dirty="0" err="1">
                <a:ln>
                  <a:noFill/>
                </a:ln>
                <a:solidFill>
                  <a:schemeClr val="tx1"/>
                </a:solidFill>
                <a:effectLst/>
                <a:latin typeface="Arial Black" panose="020B0A04020102020204" pitchFamily="34" charset="0"/>
              </a:rPr>
              <a:t>heli</a:t>
            </a:r>
            <a:r>
              <a:rPr kumimoji="0" lang="en-US" altLang="en-US" sz="2400" b="0" i="0" u="none" strike="noStrike" cap="none" normalizeH="0" baseline="0" dirty="0">
                <a:ln>
                  <a:noFill/>
                </a:ln>
                <a:solidFill>
                  <a:schemeClr val="tx1"/>
                </a:solidFill>
                <a:effectLst/>
                <a:latin typeface="Arial Black" panose="020B0A04020102020204" pitchFamily="34" charset="0"/>
              </a:rPr>
              <a:t> </a:t>
            </a:r>
            <a:r>
              <a:rPr kumimoji="0" lang="en-US" altLang="en-US" sz="2400" b="0" i="0" u="none" strike="noStrike" cap="none" normalizeH="0" baseline="0" dirty="0" err="1">
                <a:ln>
                  <a:noFill/>
                </a:ln>
                <a:solidFill>
                  <a:schemeClr val="tx1"/>
                </a:solidFill>
                <a:effectLst/>
                <a:latin typeface="Arial Black" panose="020B0A04020102020204" pitchFamily="34" charset="0"/>
              </a:rPr>
              <a:t>lisamine</a:t>
            </a:r>
            <a:br>
              <a:rPr kumimoji="0" lang="en-US" altLang="en-US" sz="2400" b="0" i="0" u="none" strike="noStrike" cap="none" normalizeH="0" baseline="0" dirty="0">
                <a:ln>
                  <a:noFill/>
                </a:ln>
                <a:solidFill>
                  <a:schemeClr val="tx1"/>
                </a:solidFill>
                <a:effectLst/>
                <a:latin typeface="Arial Black" panose="020B0A04020102020204" pitchFamily="34" charset="0"/>
              </a:rPr>
            </a:br>
            <a:r>
              <a:rPr kumimoji="0" lang="en-US" altLang="en-US" sz="2400" b="0" i="0" u="none" strike="noStrike" cap="none" normalizeH="0" baseline="0" dirty="0">
                <a:ln>
                  <a:noFill/>
                </a:ln>
                <a:solidFill>
                  <a:schemeClr val="tx1"/>
                </a:solidFill>
                <a:effectLst/>
                <a:latin typeface="Arial Black" panose="020B0A04020102020204" pitchFamily="34" charset="0"/>
              </a:rPr>
              <a:t>(</a:t>
            </a:r>
            <a:r>
              <a:rPr kumimoji="0" lang="en-US" altLang="en-US" sz="2400" b="0" i="0" u="none" strike="noStrike" cap="none" normalizeH="0" baseline="0" dirty="0" err="1">
                <a:ln>
                  <a:noFill/>
                </a:ln>
                <a:solidFill>
                  <a:schemeClr val="tx1"/>
                </a:solidFill>
                <a:effectLst/>
                <a:latin typeface="Arial Black" panose="020B0A04020102020204" pitchFamily="34" charset="0"/>
              </a:rPr>
              <a:t>jätkub</a:t>
            </a:r>
            <a:r>
              <a:rPr kumimoji="0" lang="en-US" altLang="en-US" sz="2400" b="0" i="0" u="none" strike="noStrike" cap="none" normalizeH="0" baseline="0" dirty="0">
                <a:ln>
                  <a:noFill/>
                </a:ln>
                <a:solidFill>
                  <a:schemeClr val="tx1"/>
                </a:solidFill>
                <a:effectLst/>
                <a:latin typeface="Arial Black" panose="020B0A04020102020204" pitchFamily="34" charset="0"/>
              </a:rPr>
              <a:t>)</a:t>
            </a:r>
          </a:p>
        </p:txBody>
      </p:sp>
      <p:sp>
        <p:nvSpPr>
          <p:cNvPr id="340" name="Google Shape;340;p23">
            <a:extLst>
              <a:ext uri="{FF2B5EF4-FFF2-40B4-BE49-F238E27FC236}">
                <a16:creationId xmlns:a16="http://schemas.microsoft.com/office/drawing/2014/main" id="{A9706840-3BC7-1B95-5286-8CE0DCA97C5C}"/>
              </a:ext>
            </a:extLst>
          </p:cNvPr>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1" name="Google Shape;341;p23">
            <a:extLst>
              <a:ext uri="{FF2B5EF4-FFF2-40B4-BE49-F238E27FC236}">
                <a16:creationId xmlns:a16="http://schemas.microsoft.com/office/drawing/2014/main" id="{AE2D19F5-CA5A-D1EC-822B-A63580476A6A}"/>
              </a:ext>
            </a:extLst>
          </p:cNvPr>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2" name="Google Shape;342;p23">
            <a:extLst>
              <a:ext uri="{FF2B5EF4-FFF2-40B4-BE49-F238E27FC236}">
                <a16:creationId xmlns:a16="http://schemas.microsoft.com/office/drawing/2014/main" id="{E70B1D20-11E3-5E59-1D2F-8C174E4C8C76}"/>
              </a:ext>
            </a:extLst>
          </p:cNvPr>
          <p:cNvSpPr txBox="1"/>
          <p:nvPr/>
        </p:nvSpPr>
        <p:spPr>
          <a:xfrm>
            <a:off x="3391049" y="1549159"/>
            <a:ext cx="4263337" cy="2708434"/>
          </a:xfrm>
          <a:prstGeom prst="rect">
            <a:avLst/>
          </a:prstGeom>
          <a:noFill/>
          <a:ln>
            <a:noFill/>
          </a:ln>
        </p:spPr>
        <p:txBody>
          <a:bodyPr spcFirstLastPara="1" wrap="square" lIns="0" tIns="0" rIns="0" bIns="0" anchor="t" anchorCtr="0">
            <a:spAutoFit/>
          </a:bodyPr>
          <a:lstStyle/>
          <a:p>
            <a:r>
              <a:rPr lang="en-GB" sz="1600" b="1" dirty="0"/>
              <a:t>Heli</a:t>
            </a:r>
            <a:endParaRPr lang="fa-IR" sz="1600" b="1" dirty="0"/>
          </a:p>
          <a:p>
            <a:pPr marL="285750" indent="-285750">
              <a:buFont typeface="Arial" panose="020B0604020202020204" pitchFamily="34" charset="0"/>
              <a:buChar char="•"/>
            </a:pPr>
            <a:endParaRPr lang="fa-IR" sz="1600" b="1" dirty="0"/>
          </a:p>
          <a:p>
            <a:pPr marL="285750" indent="-285750">
              <a:lnSpc>
                <a:spcPct val="150000"/>
              </a:lnSpc>
              <a:buFont typeface="Arial" panose="020B0604020202020204" pitchFamily="34" charset="0"/>
              <a:buChar char="•"/>
            </a:pPr>
            <a:r>
              <a:rPr lang="en-GB" sz="1600" b="1" dirty="0" err="1"/>
              <a:t>Hääleover</a:t>
            </a:r>
            <a:r>
              <a:rPr lang="en-GB" sz="1600" b="1" dirty="0"/>
              <a:t>:</a:t>
            </a:r>
            <a:r>
              <a:rPr lang="en-GB" sz="1600" dirty="0"/>
              <a:t> </a:t>
            </a:r>
            <a:r>
              <a:rPr lang="en-GB" sz="1600" dirty="0" err="1"/>
              <a:t>Teie</a:t>
            </a:r>
            <a:r>
              <a:rPr lang="en-GB" sz="1600" dirty="0"/>
              <a:t> </a:t>
            </a:r>
            <a:r>
              <a:rPr lang="en-GB" sz="1600" dirty="0" err="1"/>
              <a:t>hääl</a:t>
            </a:r>
            <a:r>
              <a:rPr lang="en-GB" sz="1600" dirty="0"/>
              <a:t> </a:t>
            </a:r>
            <a:r>
              <a:rPr lang="en-GB" sz="1600" dirty="0" err="1"/>
              <a:t>juhib</a:t>
            </a:r>
            <a:r>
              <a:rPr lang="en-GB" sz="1600" dirty="0"/>
              <a:t> </a:t>
            </a:r>
            <a:r>
              <a:rPr lang="en-GB" sz="1600" dirty="0" err="1"/>
              <a:t>lugu</a:t>
            </a:r>
            <a:endParaRPr lang="fa-IR" sz="1600" dirty="0"/>
          </a:p>
          <a:p>
            <a:pPr marL="285750" indent="-285750">
              <a:lnSpc>
                <a:spcPct val="150000"/>
              </a:lnSpc>
              <a:buFont typeface="Arial" panose="020B0604020202020204" pitchFamily="34" charset="0"/>
              <a:buChar char="•"/>
            </a:pPr>
            <a:r>
              <a:rPr lang="en-GB" sz="1600" b="1" dirty="0" err="1"/>
              <a:t>Taustamüra</a:t>
            </a:r>
            <a:r>
              <a:rPr lang="en-GB" sz="1600" b="1" dirty="0"/>
              <a:t>:</a:t>
            </a:r>
            <a:r>
              <a:rPr lang="en-GB" sz="1600" dirty="0"/>
              <a:t> </a:t>
            </a:r>
            <a:r>
              <a:rPr lang="en-GB" sz="1600" dirty="0" err="1"/>
              <a:t>Atmosfäär</a:t>
            </a:r>
            <a:r>
              <a:rPr lang="en-GB" sz="1600" dirty="0"/>
              <a:t> (</a:t>
            </a:r>
            <a:r>
              <a:rPr lang="en-GB" sz="1600" dirty="0" err="1"/>
              <a:t>klassiruumimüra</a:t>
            </a:r>
            <a:r>
              <a:rPr lang="en-GB" sz="1600" dirty="0"/>
              <a:t>, </a:t>
            </a:r>
            <a:r>
              <a:rPr lang="en-GB" sz="1600" dirty="0" err="1"/>
              <a:t>looduse</a:t>
            </a:r>
            <a:r>
              <a:rPr lang="en-GB" sz="1600" dirty="0"/>
              <a:t> </a:t>
            </a:r>
            <a:r>
              <a:rPr lang="en-GB" sz="1600" dirty="0" err="1"/>
              <a:t>helid</a:t>
            </a:r>
            <a:r>
              <a:rPr lang="en-GB" sz="1600" dirty="0"/>
              <a:t>, </a:t>
            </a:r>
            <a:r>
              <a:rPr lang="en-GB" sz="1600" dirty="0" err="1"/>
              <a:t>linnatänavad</a:t>
            </a:r>
            <a:r>
              <a:rPr lang="en-GB" sz="1600" dirty="0"/>
              <a:t>)</a:t>
            </a:r>
            <a:endParaRPr lang="fa-IR" sz="1600" dirty="0"/>
          </a:p>
          <a:p>
            <a:pPr marL="285750" indent="-285750">
              <a:lnSpc>
                <a:spcPct val="150000"/>
              </a:lnSpc>
              <a:buFont typeface="Arial" panose="020B0604020202020204" pitchFamily="34" charset="0"/>
              <a:buChar char="•"/>
            </a:pPr>
            <a:r>
              <a:rPr lang="en-GB" sz="1600" b="1" dirty="0" err="1"/>
              <a:t>Muusika</a:t>
            </a:r>
            <a:r>
              <a:rPr lang="en-GB" sz="1600" dirty="0"/>
              <a:t>: </a:t>
            </a:r>
            <a:r>
              <a:rPr lang="en-GB" sz="1600" dirty="0" err="1"/>
              <a:t>Seab</a:t>
            </a:r>
            <a:r>
              <a:rPr lang="en-GB" sz="1600" dirty="0"/>
              <a:t> </a:t>
            </a:r>
            <a:r>
              <a:rPr lang="en-GB" sz="1600" dirty="0" err="1"/>
              <a:t>meeleolu</a:t>
            </a:r>
            <a:r>
              <a:rPr lang="en-GB" sz="1600" dirty="0"/>
              <a:t> </a:t>
            </a:r>
            <a:r>
              <a:rPr lang="en-GB" sz="1600" dirty="0" err="1"/>
              <a:t>ja</a:t>
            </a:r>
            <a:r>
              <a:rPr lang="en-GB" sz="1600" dirty="0"/>
              <a:t> </a:t>
            </a:r>
            <a:r>
              <a:rPr lang="en-GB" sz="1600" dirty="0" err="1"/>
              <a:t>emotsiooni</a:t>
            </a:r>
            <a:br>
              <a:rPr lang="en-GB" sz="1600" dirty="0"/>
            </a:br>
            <a:r>
              <a:rPr lang="en-GB" sz="1600" dirty="0"/>
              <a:t>Heli peaks </a:t>
            </a:r>
            <a:r>
              <a:rPr lang="en-GB" sz="1600" dirty="0" err="1"/>
              <a:t>täiustama</a:t>
            </a:r>
            <a:r>
              <a:rPr lang="en-GB" sz="1600" dirty="0"/>
              <a:t>, </a:t>
            </a:r>
            <a:r>
              <a:rPr lang="en-GB" sz="1600" dirty="0" err="1"/>
              <a:t>mitte</a:t>
            </a:r>
            <a:r>
              <a:rPr lang="en-GB" sz="1600" dirty="0"/>
              <a:t> </a:t>
            </a:r>
            <a:r>
              <a:rPr lang="en-GB" sz="1600" dirty="0" err="1"/>
              <a:t>konkureerima</a:t>
            </a:r>
            <a:r>
              <a:rPr lang="en-GB" sz="1600" dirty="0"/>
              <a:t> </a:t>
            </a:r>
            <a:r>
              <a:rPr lang="en-GB" sz="1600" dirty="0" err="1"/>
              <a:t>visuaalidega</a:t>
            </a:r>
            <a:endParaRPr lang="en-GB" sz="1600" dirty="0"/>
          </a:p>
        </p:txBody>
      </p:sp>
      <p:sp>
        <p:nvSpPr>
          <p:cNvPr id="343" name="Google Shape;343;p23">
            <a:extLst>
              <a:ext uri="{FF2B5EF4-FFF2-40B4-BE49-F238E27FC236}">
                <a16:creationId xmlns:a16="http://schemas.microsoft.com/office/drawing/2014/main" id="{16D0D63D-9FF5-B3B3-FD3A-F14445959989}"/>
              </a:ext>
            </a:extLst>
          </p:cNvPr>
          <p:cNvSpPr/>
          <p:nvPr/>
        </p:nvSpPr>
        <p:spPr>
          <a:xfrm flipH="1">
            <a:off x="7409269" y="3181037"/>
            <a:ext cx="1908733" cy="2153112"/>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4" name="Google Shape;344;p23">
            <a:extLst>
              <a:ext uri="{FF2B5EF4-FFF2-40B4-BE49-F238E27FC236}">
                <a16:creationId xmlns:a16="http://schemas.microsoft.com/office/drawing/2014/main" id="{54E16137-0861-5DEF-566A-0069CEF079B0}"/>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45" name="Google Shape;345;p23">
            <a:extLst>
              <a:ext uri="{FF2B5EF4-FFF2-40B4-BE49-F238E27FC236}">
                <a16:creationId xmlns:a16="http://schemas.microsoft.com/office/drawing/2014/main" id="{2EFA0B46-A132-23C0-EF4C-93CD518871D7}"/>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 name="TextBox 3">
            <a:extLst>
              <a:ext uri="{FF2B5EF4-FFF2-40B4-BE49-F238E27FC236}">
                <a16:creationId xmlns:a16="http://schemas.microsoft.com/office/drawing/2014/main" id="{C1F94134-D745-24EA-4DDF-7DE032CCDB4A}"/>
              </a:ext>
            </a:extLst>
          </p:cNvPr>
          <p:cNvSpPr txBox="1"/>
          <p:nvPr/>
        </p:nvSpPr>
        <p:spPr>
          <a:xfrm>
            <a:off x="1344937" y="4370840"/>
            <a:ext cx="5630332"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chemeClr val="tx1"/>
                </a:solidFill>
                <a:effectLst/>
                <a:latin typeface="Arial" panose="020B0604020202020204" pitchFamily="34" charset="0"/>
              </a:rPr>
              <a:t>Tasakaal</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Laske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piltidel</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hingata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Ärge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liialt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selgitage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59796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49"/>
        <p:cNvGrpSpPr/>
        <p:nvPr/>
      </p:nvGrpSpPr>
      <p:grpSpPr>
        <a:xfrm>
          <a:off x="0" y="0"/>
          <a:ext cx="0" cy="0"/>
          <a:chOff x="0" y="0"/>
          <a:chExt cx="0" cy="0"/>
        </a:xfrm>
      </p:grpSpPr>
      <p:sp>
        <p:nvSpPr>
          <p:cNvPr id="3" name="Google Shape;343;p23">
            <a:extLst>
              <a:ext uri="{FF2B5EF4-FFF2-40B4-BE49-F238E27FC236}">
                <a16:creationId xmlns:a16="http://schemas.microsoft.com/office/drawing/2014/main" id="{4A6237C6-FB5F-FE9F-48F3-F2C830692F04}"/>
              </a:ext>
            </a:extLst>
          </p:cNvPr>
          <p:cNvSpPr/>
          <p:nvPr/>
        </p:nvSpPr>
        <p:spPr>
          <a:xfrm flipH="1">
            <a:off x="7409269" y="3181037"/>
            <a:ext cx="1908733" cy="2153112"/>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0" name="Google Shape;350;p24"/>
          <p:cNvSpPr/>
          <p:nvPr/>
        </p:nvSpPr>
        <p:spPr>
          <a:xfrm rot="1495708">
            <a:off x="-1812376" y="-1107651"/>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1" name="Google Shape;351;p24"/>
          <p:cNvSpPr/>
          <p:nvPr/>
        </p:nvSpPr>
        <p:spPr>
          <a:xfrm rot="1495081">
            <a:off x="-1497877" y="-723237"/>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3" name="Google Shape;353;p24"/>
          <p:cNvSpPr txBox="1"/>
          <p:nvPr/>
        </p:nvSpPr>
        <p:spPr>
          <a:xfrm>
            <a:off x="3116631" y="158268"/>
            <a:ext cx="5845871" cy="1284069"/>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Arial Black" panose="020B0A04020102020204" pitchFamily="34" charset="0"/>
              </a:rPr>
              <a:t>Lisamaterjali</a:t>
            </a:r>
            <a:r>
              <a:rPr kumimoji="0" lang="en-US" altLang="en-US" sz="2400" b="0" i="0" u="none" strike="noStrike" cap="none" normalizeH="0" baseline="0" dirty="0">
                <a:ln>
                  <a:noFill/>
                </a:ln>
                <a:solidFill>
                  <a:schemeClr val="tx1"/>
                </a:solidFill>
                <a:effectLst/>
                <a:latin typeface="Arial Black" panose="020B0A04020102020204" pitchFamily="34" charset="0"/>
              </a:rPr>
              <a:t> </a:t>
            </a:r>
            <a:r>
              <a:rPr kumimoji="0" lang="en-US" altLang="en-US" sz="2400" b="0" i="0" u="none" strike="noStrike" cap="none" normalizeH="0" baseline="0" dirty="0" err="1">
                <a:ln>
                  <a:noFill/>
                </a:ln>
                <a:solidFill>
                  <a:schemeClr val="tx1"/>
                </a:solidFill>
                <a:effectLst/>
                <a:latin typeface="Arial Black" panose="020B0A04020102020204" pitchFamily="34" charset="0"/>
              </a:rPr>
              <a:t>lisamine</a:t>
            </a:r>
            <a:r>
              <a:rPr kumimoji="0" lang="en-US" altLang="en-US" sz="2400" b="0" i="0" u="none" strike="noStrike" cap="none" normalizeH="0" baseline="0" dirty="0">
                <a:ln>
                  <a:noFill/>
                </a:ln>
                <a:solidFill>
                  <a:schemeClr val="tx1"/>
                </a:solidFill>
                <a:effectLst/>
                <a:latin typeface="Arial Black" panose="020B0A04020102020204" pitchFamily="34" charset="0"/>
              </a:rPr>
              <a:t> </a:t>
            </a:r>
            <a:r>
              <a:rPr kumimoji="0" lang="en-US" altLang="en-US" sz="2400" b="0" i="0" u="none" strike="noStrike" cap="none" normalizeH="0" baseline="0" dirty="0" err="1">
                <a:ln>
                  <a:noFill/>
                </a:ln>
                <a:solidFill>
                  <a:schemeClr val="tx1"/>
                </a:solidFill>
                <a:effectLst/>
                <a:latin typeface="Arial Black" panose="020B0A04020102020204" pitchFamily="34" charset="0"/>
              </a:rPr>
              <a:t>digitaalarhiividest</a:t>
            </a:r>
            <a:endParaRPr kumimoji="0" lang="en-US" altLang="en-US" sz="2400" b="0" i="0" u="none" strike="noStrike" cap="none" normalizeH="0" baseline="0" dirty="0">
              <a:ln>
                <a:noFill/>
              </a:ln>
              <a:solidFill>
                <a:schemeClr val="tx1"/>
              </a:solidFill>
              <a:effectLst/>
              <a:latin typeface="Arial Black" panose="020B0A04020102020204" pitchFamily="34" charset="0"/>
            </a:endParaRPr>
          </a:p>
          <a:p>
            <a:pPr marL="0" marR="0" lvl="0" indent="0" algn="l" rtl="0">
              <a:lnSpc>
                <a:spcPct val="106000"/>
              </a:lnSpc>
              <a:spcBef>
                <a:spcPts val="1200"/>
              </a:spcBef>
              <a:spcAft>
                <a:spcPts val="0"/>
              </a:spcAft>
              <a:buNone/>
            </a:pPr>
            <a:endParaRPr sz="2400" dirty="0"/>
          </a:p>
        </p:txBody>
      </p:sp>
      <p:sp>
        <p:nvSpPr>
          <p:cNvPr id="354" name="Google Shape;354;p24"/>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5" name="Google Shape;355;p24"/>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6" name="Google Shape;356;p24"/>
          <p:cNvSpPr txBox="1"/>
          <p:nvPr/>
        </p:nvSpPr>
        <p:spPr>
          <a:xfrm>
            <a:off x="3049828" y="874190"/>
            <a:ext cx="6005091" cy="2585323"/>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en-US" altLang="en-US" sz="1600" b="1" i="0" u="none" strike="noStrike" cap="none" normalizeH="0" baseline="0" dirty="0" err="1">
                <a:ln>
                  <a:noFill/>
                </a:ln>
                <a:solidFill>
                  <a:schemeClr val="tx1"/>
                </a:solidFill>
                <a:effectLst/>
                <a:latin typeface="Arial" panose="020B0604020202020204" pitchFamily="34" charset="0"/>
              </a:rPr>
              <a:t>Miks</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kasutada</a:t>
            </a:r>
            <a:r>
              <a:rPr kumimoji="0" lang="en-US" altLang="en-US" sz="1600" b="1" i="0" u="none" strike="noStrike" cap="none" normalizeH="0" baseline="0" dirty="0">
                <a:ln>
                  <a:noFill/>
                </a:ln>
                <a:solidFill>
                  <a:schemeClr val="tx1"/>
                </a:solidFill>
                <a:effectLst/>
                <a:latin typeface="Arial" panose="020B0604020202020204" pitchFamily="34" charset="0"/>
              </a:rPr>
              <a:t> </a:t>
            </a:r>
            <a:r>
              <a:rPr kumimoji="0" lang="en-US" altLang="en-US" sz="1600" b="1" i="0" u="none" strike="noStrike" cap="none" normalizeH="0" baseline="0" dirty="0" err="1">
                <a:ln>
                  <a:noFill/>
                </a:ln>
                <a:solidFill>
                  <a:schemeClr val="tx1"/>
                </a:solidFill>
                <a:effectLst/>
                <a:latin typeface="Arial" panose="020B0604020202020204" pitchFamily="34" charset="0"/>
              </a:rPr>
              <a:t>digitaalarhiive</a:t>
            </a:r>
            <a:r>
              <a:rPr kumimoji="0" lang="en-US" altLang="en-US" sz="1600" b="1"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Siduda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oma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lugu</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laiemate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ajaloo</a:t>
            </a:r>
            <a:r>
              <a:rPr kumimoji="0" lang="en-US" altLang="en-US" sz="1600" b="0" i="0" u="none" strike="noStrike" cap="none" normalizeH="0" baseline="0" dirty="0">
                <a:ln>
                  <a:noFill/>
                </a:ln>
                <a:solidFill>
                  <a:schemeClr val="tx1"/>
                </a:solidFill>
                <a:effectLst/>
                <a:latin typeface="Arial" panose="020B0604020202020204" pitchFamily="34" charset="0"/>
              </a:rPr>
              <a:t> ja </a:t>
            </a:r>
            <a:r>
              <a:rPr kumimoji="0" lang="en-US" altLang="en-US" sz="1600" b="0" i="0" u="none" strike="noStrike" cap="none" normalizeH="0" baseline="0" dirty="0" err="1">
                <a:ln>
                  <a:noFill/>
                </a:ln>
                <a:solidFill>
                  <a:schemeClr val="tx1"/>
                </a:solidFill>
                <a:effectLst/>
                <a:latin typeface="Arial" panose="020B0604020202020204" pitchFamily="34" charset="0"/>
              </a:rPr>
              <a:t>kultuuriga</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Lisada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materjale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mida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te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ise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luua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ei</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saa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ajaloolised</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fotod</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dokumendid</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kunstiteosed</a:t>
            </a:r>
            <a:r>
              <a:rPr kumimoji="0" lang="en-US" altLang="en-US" sz="1600" b="0" i="0" u="none" strike="noStrike" cap="none" normalizeH="0" baseline="0" dirty="0">
                <a:ln>
                  <a:noFill/>
                </a:ln>
                <a:solidFill>
                  <a:schemeClr val="tx1"/>
                </a:solidFill>
                <a:effectLst/>
                <a:latin typeface="Arial" panose="020B0604020202020204" pitchFamily="34" charset="0"/>
              </a:rPr>
              <a:t>)</a:t>
            </a: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Säilitada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kultuuripärandit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loominguliselt</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andes</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sellele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uue</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konteksti</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err="1">
                <a:ln>
                  <a:noFill/>
                </a:ln>
                <a:solidFill>
                  <a:schemeClr val="tx1"/>
                </a:solidFill>
                <a:effectLst/>
                <a:latin typeface="Arial" panose="020B0604020202020204" pitchFamily="34" charset="0"/>
              </a:rPr>
              <a:t>Suurendada</a:t>
            </a:r>
            <a:r>
              <a:rPr kumimoji="0" lang="en-US" altLang="en-US" sz="1600" b="0" i="0" u="none" strike="noStrike" cap="none" normalizeH="0" baseline="0" dirty="0">
                <a:ln>
                  <a:noFill/>
                </a:ln>
                <a:solidFill>
                  <a:schemeClr val="tx1"/>
                </a:solidFill>
                <a:effectLst/>
                <a:latin typeface="Arial" panose="020B0604020202020204" pitchFamily="34" charset="0"/>
              </a:rPr>
              <a:t> </a:t>
            </a:r>
            <a:r>
              <a:rPr kumimoji="0" lang="en-US" altLang="en-US" sz="1600" b="0" i="0" u="none" strike="noStrike" cap="none" normalizeH="0" baseline="0" dirty="0" err="1">
                <a:ln>
                  <a:noFill/>
                </a:ln>
                <a:solidFill>
                  <a:schemeClr val="tx1"/>
                </a:solidFill>
                <a:effectLst/>
                <a:latin typeface="Arial" panose="020B0604020202020204" pitchFamily="34" charset="0"/>
              </a:rPr>
              <a:t>usaldusväärsust</a:t>
            </a:r>
            <a:r>
              <a:rPr kumimoji="0" lang="en-US" altLang="en-US" sz="1600" b="0" i="0" u="none" strike="noStrike" cap="none" normalizeH="0" baseline="0" dirty="0">
                <a:ln>
                  <a:noFill/>
                </a:ln>
                <a:solidFill>
                  <a:schemeClr val="tx1"/>
                </a:solidFill>
                <a:effectLst/>
                <a:latin typeface="Arial" panose="020B0604020202020204" pitchFamily="34" charset="0"/>
              </a:rPr>
              <a:t> ja </a:t>
            </a:r>
            <a:r>
              <a:rPr kumimoji="0" lang="en-US" altLang="en-US" sz="1600" b="0" i="0" u="none" strike="noStrike" cap="none" normalizeH="0" baseline="0" dirty="0" err="1">
                <a:ln>
                  <a:noFill/>
                </a:ln>
                <a:solidFill>
                  <a:schemeClr val="tx1"/>
                </a:solidFill>
                <a:effectLst/>
                <a:latin typeface="Arial" panose="020B0604020202020204" pitchFamily="34" charset="0"/>
              </a:rPr>
              <a:t>sügavust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
        <p:nvSpPr>
          <p:cNvPr id="358" name="Google Shape;358;p24"/>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59" name="Google Shape;359;p24"/>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D13359BF-0DBD-1AB4-8F75-4AB25D112293}"/>
              </a:ext>
            </a:extLst>
          </p:cNvPr>
          <p:cNvPicPr>
            <a:picLocks noChangeAspect="1"/>
          </p:cNvPicPr>
          <p:nvPr/>
        </p:nvPicPr>
        <p:blipFill>
          <a:blip r:embed="rId6"/>
          <a:stretch>
            <a:fillRect/>
          </a:stretch>
        </p:blipFill>
        <p:spPr>
          <a:xfrm>
            <a:off x="-1260208" y="-354545"/>
            <a:ext cx="3853466" cy="3606692"/>
          </a:xfrm>
          <a:prstGeom prst="rect">
            <a:avLst/>
          </a:prstGeom>
        </p:spPr>
      </p:pic>
      <p:sp>
        <p:nvSpPr>
          <p:cNvPr id="4" name="Google Shape;356;p24">
            <a:extLst>
              <a:ext uri="{FF2B5EF4-FFF2-40B4-BE49-F238E27FC236}">
                <a16:creationId xmlns:a16="http://schemas.microsoft.com/office/drawing/2014/main" id="{6408C2DB-104C-F47F-3A5F-C927FD3FF8BD}"/>
              </a:ext>
            </a:extLst>
          </p:cNvPr>
          <p:cNvSpPr txBox="1"/>
          <p:nvPr/>
        </p:nvSpPr>
        <p:spPr>
          <a:xfrm>
            <a:off x="1817250" y="3391251"/>
            <a:ext cx="6005091" cy="1384995"/>
          </a:xfrm>
          <a:prstGeom prst="rect">
            <a:avLst/>
          </a:prstGeom>
          <a:noFill/>
          <a:ln>
            <a:noFill/>
          </a:ln>
        </p:spPr>
        <p:txBody>
          <a:bodyPr spcFirstLastPara="1" wrap="square" lIns="0" tIns="0" rIns="0" bIns="0" numCol="2" anchor="t" anchorCtr="0">
            <a:spAutoFit/>
          </a:bodyPr>
          <a:lstStyle/>
          <a:p>
            <a:pPr marL="114300" lvl="0">
              <a:spcBef>
                <a:spcPts val="1200"/>
              </a:spcBef>
              <a:buClr>
                <a:schemeClr val="dk1"/>
              </a:buClr>
              <a:buSzPts val="1800"/>
            </a:pPr>
            <a:r>
              <a:rPr lang="en-GB" sz="1500" b="1" dirty="0" err="1"/>
              <a:t>Mida</a:t>
            </a:r>
            <a:r>
              <a:rPr lang="en-GB" sz="1500" b="1" dirty="0"/>
              <a:t> </a:t>
            </a:r>
            <a:r>
              <a:rPr lang="en-GB" sz="1500" b="1" dirty="0" err="1"/>
              <a:t>saate</a:t>
            </a:r>
            <a:r>
              <a:rPr lang="en-GB" sz="1500" b="1" dirty="0"/>
              <a:t> </a:t>
            </a:r>
            <a:r>
              <a:rPr lang="en-GB" sz="1500" b="1" dirty="0" err="1"/>
              <a:t>kasutada</a:t>
            </a:r>
            <a:r>
              <a:rPr lang="en-GB" sz="1500" b="1" dirty="0"/>
              <a:t> </a:t>
            </a:r>
            <a:endParaRPr lang="en-US" sz="1500" b="1" dirty="0">
              <a:solidFill>
                <a:schemeClr val="dk1"/>
              </a:solidFill>
            </a:endParaRPr>
          </a:p>
          <a:p>
            <a:pPr marL="457200" lvl="0" indent="-342900" algn="l" rtl="0">
              <a:spcBef>
                <a:spcPts val="1200"/>
              </a:spcBef>
              <a:spcAft>
                <a:spcPts val="0"/>
              </a:spcAft>
              <a:buClr>
                <a:schemeClr val="dk1"/>
              </a:buClr>
              <a:buSzPts val="1800"/>
              <a:buChar char="●"/>
            </a:pPr>
            <a:r>
              <a:rPr lang="en-GB" sz="1500" dirty="0" err="1"/>
              <a:t>Ajaloolised</a:t>
            </a:r>
            <a:r>
              <a:rPr lang="en-GB" sz="1500" dirty="0"/>
              <a:t> </a:t>
            </a:r>
            <a:r>
              <a:rPr lang="en-GB" sz="1500" dirty="0" err="1"/>
              <a:t>fotod</a:t>
            </a:r>
            <a:r>
              <a:rPr lang="en-GB" sz="1500" dirty="0"/>
              <a:t> </a:t>
            </a:r>
            <a:r>
              <a:rPr lang="en-GB" sz="1500" dirty="0" err="1"/>
              <a:t>ja</a:t>
            </a:r>
            <a:r>
              <a:rPr lang="en-GB" sz="1500" dirty="0"/>
              <a:t> </a:t>
            </a:r>
            <a:r>
              <a:rPr lang="en-GB" sz="1500" dirty="0" err="1"/>
              <a:t>dokumendid</a:t>
            </a:r>
            <a:endParaRPr lang="fa-IR" sz="1500" dirty="0"/>
          </a:p>
          <a:p>
            <a:pPr marL="457200" lvl="0" indent="-342900" algn="l" rtl="0">
              <a:spcBef>
                <a:spcPts val="1200"/>
              </a:spcBef>
              <a:spcAft>
                <a:spcPts val="0"/>
              </a:spcAft>
              <a:buClr>
                <a:schemeClr val="dk1"/>
              </a:buClr>
              <a:buSzPts val="1800"/>
              <a:buChar char="●"/>
            </a:pPr>
            <a:r>
              <a:rPr lang="en-GB" sz="1500" dirty="0"/>
              <a:t>Kunst </a:t>
            </a:r>
            <a:r>
              <a:rPr lang="en-GB" sz="1500" dirty="0" err="1"/>
              <a:t>ja</a:t>
            </a:r>
            <a:r>
              <a:rPr lang="en-GB" sz="1500" dirty="0"/>
              <a:t> </a:t>
            </a:r>
            <a:r>
              <a:rPr lang="en-GB" sz="1500" dirty="0" err="1"/>
              <a:t>illustratsioonid</a:t>
            </a:r>
            <a:endParaRPr lang="fa-IR" sz="2000" dirty="0"/>
          </a:p>
          <a:p>
            <a:pPr marL="457200" lvl="0" indent="-342900" algn="l" rtl="0">
              <a:spcBef>
                <a:spcPts val="1200"/>
              </a:spcBef>
              <a:spcAft>
                <a:spcPts val="0"/>
              </a:spcAft>
              <a:buClr>
                <a:schemeClr val="dk1"/>
              </a:buClr>
              <a:buSzPts val="1800"/>
              <a:buChar char="●"/>
            </a:pPr>
            <a:r>
              <a:rPr lang="en-GB" sz="1500" dirty="0" err="1"/>
              <a:t>Helisalvestised</a:t>
            </a:r>
            <a:r>
              <a:rPr lang="en-GB" sz="1500" dirty="0"/>
              <a:t> </a:t>
            </a:r>
            <a:r>
              <a:rPr lang="en-GB" sz="1500" dirty="0" err="1"/>
              <a:t>ja</a:t>
            </a:r>
            <a:r>
              <a:rPr lang="en-GB" sz="1500" dirty="0"/>
              <a:t> </a:t>
            </a:r>
            <a:r>
              <a:rPr lang="en-GB" sz="1500" dirty="0" err="1"/>
              <a:t>muusika</a:t>
            </a:r>
            <a:endParaRPr lang="en-US" sz="1500" dirty="0">
              <a:solidFill>
                <a:schemeClr val="dk1"/>
              </a:solidFill>
            </a:endParaRPr>
          </a:p>
          <a:p>
            <a:pPr marL="457200" lvl="0" indent="-342900" algn="l" rtl="0">
              <a:spcBef>
                <a:spcPts val="1200"/>
              </a:spcBef>
              <a:spcAft>
                <a:spcPts val="0"/>
              </a:spcAft>
              <a:buClr>
                <a:schemeClr val="dk1"/>
              </a:buClr>
              <a:buSzPts val="1800"/>
              <a:buChar char="●"/>
            </a:pPr>
            <a:r>
              <a:rPr lang="en-GB" sz="1500" dirty="0" err="1"/>
              <a:t>Tekstid</a:t>
            </a:r>
            <a:r>
              <a:rPr lang="en-GB" sz="1500" dirty="0"/>
              <a:t> </a:t>
            </a:r>
            <a:r>
              <a:rPr lang="en-GB" sz="1500" dirty="0" err="1"/>
              <a:t>ja</a:t>
            </a:r>
            <a:r>
              <a:rPr lang="en-GB" sz="1500" dirty="0"/>
              <a:t> </a:t>
            </a:r>
            <a:r>
              <a:rPr lang="en-GB" sz="1500" dirty="0" err="1"/>
              <a:t>kirjandus</a:t>
            </a:r>
            <a:endParaRPr lang="fa-IR" sz="1500" dirty="0"/>
          </a:p>
          <a:p>
            <a:pPr marL="457200" lvl="0" indent="-342900" algn="l" rtl="0">
              <a:spcBef>
                <a:spcPts val="1200"/>
              </a:spcBef>
              <a:spcAft>
                <a:spcPts val="0"/>
              </a:spcAft>
              <a:buClr>
                <a:schemeClr val="dk1"/>
              </a:buClr>
              <a:buSzPts val="1800"/>
              <a:buChar char="●"/>
            </a:pPr>
            <a:r>
              <a:rPr lang="en-GB" sz="1500" dirty="0"/>
              <a:t>Video </a:t>
            </a:r>
            <a:r>
              <a:rPr lang="en-GB" sz="1500" dirty="0" err="1"/>
              <a:t>lõigud</a:t>
            </a:r>
            <a:endParaRPr lang="en-US" sz="1500" dirty="0">
              <a:solidFill>
                <a:schemeClr val="dk1"/>
              </a:solidFill>
            </a:endParaRPr>
          </a:p>
        </p:txBody>
      </p:sp>
      <p:sp>
        <p:nvSpPr>
          <p:cNvPr id="6" name="Rectangle 2">
            <a:extLst>
              <a:ext uri="{FF2B5EF4-FFF2-40B4-BE49-F238E27FC236}">
                <a16:creationId xmlns:a16="http://schemas.microsoft.com/office/drawing/2014/main" id="{2033CCC4-1BC7-5713-3E7F-BB2FFFB131A4}"/>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63"/>
        <p:cNvGrpSpPr/>
        <p:nvPr/>
      </p:nvGrpSpPr>
      <p:grpSpPr>
        <a:xfrm>
          <a:off x="0" y="0"/>
          <a:ext cx="0" cy="0"/>
          <a:chOff x="0" y="0"/>
          <a:chExt cx="0" cy="0"/>
        </a:xfrm>
      </p:grpSpPr>
      <p:sp>
        <p:nvSpPr>
          <p:cNvPr id="364" name="Google Shape;364;p25"/>
          <p:cNvSpPr/>
          <p:nvPr/>
        </p:nvSpPr>
        <p:spPr>
          <a:xfrm rot="1495708">
            <a:off x="-1812376" y="-1107651"/>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5" name="Google Shape;365;p25"/>
          <p:cNvSpPr/>
          <p:nvPr/>
        </p:nvSpPr>
        <p:spPr>
          <a:xfrm rot="1495081">
            <a:off x="-1497877" y="-723237"/>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6" name="Google Shape;366;p25"/>
          <p:cNvSpPr/>
          <p:nvPr/>
        </p:nvSpPr>
        <p:spPr>
          <a:xfrm rot="1502772">
            <a:off x="-1211683" y="-339608"/>
            <a:ext cx="4015777" cy="361974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367" name="Google Shape;367;p25"/>
          <p:cNvSpPr txBox="1"/>
          <p:nvPr/>
        </p:nvSpPr>
        <p:spPr>
          <a:xfrm>
            <a:off x="3378854" y="187354"/>
            <a:ext cx="5021434" cy="738664"/>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Arial Black" panose="020B0A04020102020204" pitchFamily="34" charset="0"/>
              </a:rPr>
              <a:t>Olulised</a:t>
            </a:r>
            <a:r>
              <a:rPr kumimoji="0" lang="en-US" altLang="en-US" sz="2400" b="0" i="0" u="none" strike="noStrike" cap="none" normalizeH="0" baseline="0" dirty="0">
                <a:ln>
                  <a:noFill/>
                </a:ln>
                <a:solidFill>
                  <a:schemeClr val="tx1"/>
                </a:solidFill>
                <a:effectLst/>
                <a:latin typeface="Arial Black" panose="020B0A04020102020204" pitchFamily="34" charset="0"/>
              </a:rPr>
              <a:t> </a:t>
            </a:r>
            <a:r>
              <a:rPr kumimoji="0" lang="en-US" altLang="en-US" sz="2400" b="0" i="0" u="none" strike="noStrike" cap="none" normalizeH="0" baseline="0" dirty="0" err="1">
                <a:ln>
                  <a:noFill/>
                </a:ln>
                <a:solidFill>
                  <a:schemeClr val="tx1"/>
                </a:solidFill>
                <a:effectLst/>
                <a:latin typeface="Arial Black" panose="020B0A04020102020204" pitchFamily="34" charset="0"/>
              </a:rPr>
              <a:t>digitaalarhiivid</a:t>
            </a:r>
            <a:r>
              <a:rPr kumimoji="0" lang="en-US" altLang="en-US" sz="2400" b="0" i="0" u="none" strike="noStrike" cap="none" normalizeH="0" baseline="0" dirty="0">
                <a:ln>
                  <a:noFill/>
                </a:ln>
                <a:solidFill>
                  <a:schemeClr val="tx1"/>
                </a:solidFill>
                <a:effectLst/>
                <a:latin typeface="Arial Black" panose="020B0A04020102020204" pitchFamily="34" charset="0"/>
              </a:rPr>
              <a:t> ja </a:t>
            </a:r>
            <a:r>
              <a:rPr kumimoji="0" lang="en-US" altLang="en-US" sz="2400" b="0" i="0" u="none" strike="noStrike" cap="none" normalizeH="0" baseline="0" dirty="0" err="1">
                <a:ln>
                  <a:noFill/>
                </a:ln>
                <a:solidFill>
                  <a:schemeClr val="tx1"/>
                </a:solidFill>
                <a:effectLst/>
                <a:latin typeface="Arial Black" panose="020B0A04020102020204" pitchFamily="34" charset="0"/>
              </a:rPr>
              <a:t>ressursid</a:t>
            </a:r>
            <a:endParaRPr kumimoji="0" lang="en-US" altLang="en-US" sz="2400" b="0" i="0" u="none" strike="noStrike" cap="none" normalizeH="0" baseline="0" dirty="0">
              <a:ln>
                <a:noFill/>
              </a:ln>
              <a:solidFill>
                <a:schemeClr val="tx1"/>
              </a:solidFill>
              <a:effectLst/>
              <a:latin typeface="Arial Black" panose="020B0A04020102020204" pitchFamily="34" charset="0"/>
            </a:endParaRPr>
          </a:p>
        </p:txBody>
      </p:sp>
      <p:sp>
        <p:nvSpPr>
          <p:cNvPr id="368" name="Google Shape;368;p25"/>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69" name="Google Shape;369;p25"/>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0" name="Google Shape;370;p25"/>
          <p:cNvSpPr txBox="1"/>
          <p:nvPr/>
        </p:nvSpPr>
        <p:spPr>
          <a:xfrm>
            <a:off x="3233974" y="1086472"/>
            <a:ext cx="6070599" cy="2277547"/>
          </a:xfrm>
          <a:prstGeom prst="rect">
            <a:avLst/>
          </a:prstGeom>
          <a:noFill/>
          <a:ln>
            <a:noFill/>
          </a:ln>
        </p:spPr>
        <p:txBody>
          <a:bodyPr spcFirstLastPara="1" wrap="square" lIns="0" tIns="0" rIns="0" bIns="0" anchor="t" anchorCtr="0">
            <a:spAutoFit/>
          </a:bodyPr>
          <a:lstStyle/>
          <a:p>
            <a:r>
              <a:rPr lang="en-GB" sz="1600" b="1" dirty="0" err="1"/>
              <a:t>Peamised</a:t>
            </a:r>
            <a:r>
              <a:rPr lang="en-GB" sz="1600" b="1" dirty="0"/>
              <a:t> </a:t>
            </a:r>
            <a:r>
              <a:rPr lang="en-GB" sz="1600" b="1" dirty="0" err="1"/>
              <a:t>arhiivid</a:t>
            </a:r>
            <a:r>
              <a:rPr lang="en-GB" sz="1600" b="1" dirty="0"/>
              <a:t> (</a:t>
            </a:r>
            <a:r>
              <a:rPr lang="en-GB" sz="1600" b="1" dirty="0" err="1"/>
              <a:t>kõik</a:t>
            </a:r>
            <a:r>
              <a:rPr lang="en-GB" sz="1600" b="1" dirty="0"/>
              <a:t> </a:t>
            </a:r>
            <a:r>
              <a:rPr lang="en-GB" sz="1600" b="1" dirty="0" err="1"/>
              <a:t>avatud</a:t>
            </a:r>
            <a:r>
              <a:rPr lang="en-GB" sz="1600" b="1" dirty="0"/>
              <a:t> </a:t>
            </a:r>
            <a:r>
              <a:rPr lang="en-GB" sz="1600" b="1" dirty="0" err="1"/>
              <a:t>litsentsiga</a:t>
            </a:r>
            <a:r>
              <a:rPr lang="en-GB" sz="1600" b="1" dirty="0"/>
              <a:t>):</a:t>
            </a:r>
          </a:p>
          <a:p>
            <a:endParaRPr lang="en-US" sz="1600" dirty="0"/>
          </a:p>
          <a:p>
            <a:r>
              <a:rPr lang="en-GB" sz="1600" b="1" dirty="0" err="1"/>
              <a:t>Üldarhiivid</a:t>
            </a:r>
            <a:r>
              <a:rPr lang="en-GB" sz="1600" b="1" dirty="0"/>
              <a:t>:</a:t>
            </a:r>
          </a:p>
          <a:p>
            <a:pPr marL="457200" lvl="0" indent="-342900" algn="l" rtl="0">
              <a:spcBef>
                <a:spcPts val="0"/>
              </a:spcBef>
              <a:spcAft>
                <a:spcPts val="0"/>
              </a:spcAft>
              <a:buClr>
                <a:schemeClr val="dk1"/>
              </a:buClr>
              <a:buSzPts val="1800"/>
              <a:buChar char="●"/>
            </a:pPr>
            <a:endParaRPr lang="en" sz="1600" b="1" u="sng" dirty="0">
              <a:solidFill>
                <a:schemeClr val="hlink"/>
              </a:solidFill>
              <a:hlinkClick r:id="rId4"/>
            </a:endParaRPr>
          </a:p>
          <a:p>
            <a:pPr marL="457200" indent="-342900">
              <a:buClr>
                <a:schemeClr val="dk1"/>
              </a:buClr>
              <a:buSzPts val="1800"/>
              <a:buFont typeface="Arial"/>
              <a:buChar char="●"/>
            </a:pPr>
            <a:r>
              <a:rPr lang="en-US" sz="1600" b="1" u="sng" dirty="0">
                <a:solidFill>
                  <a:schemeClr val="hlink"/>
                </a:solidFill>
                <a:hlinkClick r:id="rId5"/>
              </a:rPr>
              <a:t>Europeana.org</a:t>
            </a:r>
            <a:r>
              <a:rPr lang="en-US" sz="1600" b="1" dirty="0">
                <a:solidFill>
                  <a:schemeClr val="dk1"/>
                </a:solidFill>
              </a:rPr>
              <a:t> – </a:t>
            </a:r>
            <a:r>
              <a:rPr lang="fi-FI" sz="1600" dirty="0"/>
              <a:t>Euroopa kultuuripärand (üle 50 miljoni eseme)</a:t>
            </a:r>
            <a:endParaRPr lang="en-US" sz="1600" dirty="0">
              <a:solidFill>
                <a:schemeClr val="dk1"/>
              </a:solidFill>
            </a:endParaRPr>
          </a:p>
          <a:p>
            <a:pPr marL="457200" lvl="0" indent="-342900">
              <a:buClr>
                <a:schemeClr val="dk1"/>
              </a:buClr>
              <a:buSzPts val="1800"/>
              <a:buChar char="●"/>
            </a:pPr>
            <a:r>
              <a:rPr lang="en" sz="1600" b="1" u="sng" dirty="0">
                <a:solidFill>
                  <a:schemeClr val="hlink"/>
                </a:solidFill>
                <a:hlinkClick r:id="rId4"/>
              </a:rPr>
              <a:t>Archive.org</a:t>
            </a:r>
            <a:r>
              <a:rPr lang="en" sz="1600" b="1" u="sng" dirty="0">
                <a:solidFill>
                  <a:schemeClr val="hlink"/>
                </a:solidFill>
              </a:rPr>
              <a:t> </a:t>
            </a:r>
            <a:r>
              <a:rPr lang="en-US" sz="1600" b="1" dirty="0">
                <a:solidFill>
                  <a:schemeClr val="dk1"/>
                </a:solidFill>
              </a:rPr>
              <a:t>– </a:t>
            </a:r>
            <a:r>
              <a:rPr lang="fi-FI" sz="1600" dirty="0"/>
              <a:t>Internet Archive (raamatud, filmid, muusika, tarkvara)</a:t>
            </a:r>
            <a:endParaRPr lang="fa-IR" sz="1600" dirty="0"/>
          </a:p>
          <a:p>
            <a:pPr marL="457200" lvl="0" indent="-342900">
              <a:buClr>
                <a:schemeClr val="dk1"/>
              </a:buClr>
              <a:buSzPts val="1800"/>
              <a:buChar char="●"/>
            </a:pPr>
            <a:r>
              <a:rPr lang="en" sz="1600" b="1" u="sng" dirty="0">
                <a:solidFill>
                  <a:schemeClr val="hlink"/>
                </a:solidFill>
              </a:rPr>
              <a:t>Euscreen.eu </a:t>
            </a:r>
            <a:r>
              <a:rPr lang="en-US" sz="1600" b="1" dirty="0">
                <a:solidFill>
                  <a:schemeClr val="dk1"/>
                </a:solidFill>
              </a:rPr>
              <a:t>–</a:t>
            </a:r>
            <a:r>
              <a:rPr lang="en-US" sz="1600" dirty="0"/>
              <a:t> </a:t>
            </a:r>
            <a:r>
              <a:rPr lang="en-GB" sz="1600" dirty="0" err="1"/>
              <a:t>Euroopa</a:t>
            </a:r>
            <a:r>
              <a:rPr lang="en-GB" sz="1600" dirty="0"/>
              <a:t> </a:t>
            </a:r>
            <a:r>
              <a:rPr lang="en-GB" sz="1600" dirty="0" err="1"/>
              <a:t>televisiooniarhiivid</a:t>
            </a:r>
            <a:endParaRPr sz="1600" dirty="0">
              <a:solidFill>
                <a:srgbClr val="383936"/>
              </a:solidFill>
            </a:endParaRPr>
          </a:p>
        </p:txBody>
      </p:sp>
      <p:sp>
        <p:nvSpPr>
          <p:cNvPr id="371" name="Google Shape;371;p25"/>
          <p:cNvSpPr/>
          <p:nvPr/>
        </p:nvSpPr>
        <p:spPr>
          <a:xfrm flipH="1">
            <a:off x="7280181" y="3193430"/>
            <a:ext cx="2353380" cy="2479615"/>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2" name="Google Shape;372;p25"/>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3" name="Google Shape;373;p25"/>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70;p25">
            <a:extLst>
              <a:ext uri="{FF2B5EF4-FFF2-40B4-BE49-F238E27FC236}">
                <a16:creationId xmlns:a16="http://schemas.microsoft.com/office/drawing/2014/main" id="{1016A544-2DE5-4207-9932-69AF45A834D4}"/>
              </a:ext>
            </a:extLst>
          </p:cNvPr>
          <p:cNvSpPr txBox="1"/>
          <p:nvPr/>
        </p:nvSpPr>
        <p:spPr>
          <a:xfrm>
            <a:off x="1340596" y="3521627"/>
            <a:ext cx="6070599" cy="984885"/>
          </a:xfrm>
          <a:prstGeom prst="rect">
            <a:avLst/>
          </a:prstGeom>
          <a:noFill/>
          <a:ln>
            <a:noFill/>
          </a:ln>
        </p:spPr>
        <p:txBody>
          <a:bodyPr spcFirstLastPara="1" wrap="square" lIns="0" tIns="0" rIns="0" bIns="0" anchor="t" anchorCtr="0">
            <a:spAutoFit/>
          </a:bodyPr>
          <a:lstStyle/>
          <a:p>
            <a:r>
              <a:rPr lang="en-GB" sz="1600" b="1" dirty="0" err="1"/>
              <a:t>Loomingulise</a:t>
            </a:r>
            <a:r>
              <a:rPr lang="en-GB" sz="1600" b="1" dirty="0"/>
              <a:t> </a:t>
            </a:r>
            <a:r>
              <a:rPr lang="en-GB" sz="1600" b="1" dirty="0" err="1"/>
              <a:t>taaskasutuse</a:t>
            </a:r>
            <a:r>
              <a:rPr lang="en-GB" sz="1600" b="1" dirty="0"/>
              <a:t> </a:t>
            </a:r>
            <a:r>
              <a:rPr lang="en-GB" sz="1600" b="1" dirty="0" err="1"/>
              <a:t>projektid</a:t>
            </a:r>
            <a:r>
              <a:rPr lang="en-GB" sz="1600" b="1" dirty="0"/>
              <a:t>:</a:t>
            </a:r>
            <a:endParaRPr lang="fa-IR" sz="1600" b="1" dirty="0"/>
          </a:p>
          <a:p>
            <a:endParaRPr lang="en" sz="1600" b="1" u="sng" dirty="0">
              <a:solidFill>
                <a:schemeClr val="hlink"/>
              </a:solidFill>
              <a:hlinkClick r:id="rId4"/>
            </a:endParaRPr>
          </a:p>
          <a:p>
            <a:pPr marL="457200" indent="-342900">
              <a:buClr>
                <a:schemeClr val="dk1"/>
              </a:buClr>
              <a:buSzPts val="1800"/>
              <a:buFont typeface="Arial"/>
              <a:buChar char="●"/>
            </a:pPr>
            <a:r>
              <a:rPr lang="en" sz="1600" b="1" dirty="0">
                <a:solidFill>
                  <a:schemeClr val="dk1"/>
                </a:solidFill>
                <a:hlinkClick r:id="rId9"/>
              </a:rPr>
              <a:t>Archive to Alive </a:t>
            </a:r>
            <a:r>
              <a:rPr lang="fi-FI" sz="1600" dirty="0"/>
              <a:t>Erasmuse kooli projekt, mis kasutab arhiive</a:t>
            </a:r>
            <a:endParaRPr lang="en-US" sz="1600" b="1" u="sng" dirty="0">
              <a:solidFill>
                <a:schemeClr val="hlink"/>
              </a:solidFill>
              <a:hlinkClick r:id="rId5"/>
            </a:endParaRPr>
          </a:p>
          <a:p>
            <a:pPr marL="457200" indent="-342900">
              <a:buClr>
                <a:schemeClr val="dk1"/>
              </a:buClr>
              <a:buSzPts val="1800"/>
              <a:buFont typeface="Arial"/>
              <a:buChar char="●"/>
            </a:pPr>
            <a:r>
              <a:rPr lang="en" sz="1600" b="1" dirty="0">
                <a:solidFill>
                  <a:schemeClr val="dk1"/>
                </a:solidFill>
                <a:hlinkClick r:id="rId10"/>
              </a:rPr>
              <a:t>Europeana gif it up</a:t>
            </a:r>
            <a:r>
              <a:rPr lang="en" sz="1600" b="1" dirty="0">
                <a:solidFill>
                  <a:schemeClr val="dk1"/>
                </a:solidFill>
              </a:rPr>
              <a:t> </a:t>
            </a:r>
            <a:r>
              <a:rPr lang="en" sz="1600" dirty="0">
                <a:solidFill>
                  <a:schemeClr val="dk1"/>
                </a:solidFill>
              </a:rPr>
              <a:t>- </a:t>
            </a:r>
            <a:r>
              <a:rPr lang="en-GB" sz="1600" dirty="0" err="1"/>
              <a:t>Arhiivifilmidest</a:t>
            </a:r>
            <a:r>
              <a:rPr lang="en-GB" sz="1600" dirty="0"/>
              <a:t> GIF-ide </a:t>
            </a:r>
            <a:r>
              <a:rPr lang="en-GB" sz="1600" dirty="0" err="1"/>
              <a:t>loomine</a:t>
            </a:r>
            <a:endParaRPr sz="1600" dirty="0">
              <a:solidFill>
                <a:srgbClr val="383936"/>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77"/>
        <p:cNvGrpSpPr/>
        <p:nvPr/>
      </p:nvGrpSpPr>
      <p:grpSpPr>
        <a:xfrm>
          <a:off x="0" y="0"/>
          <a:ext cx="0" cy="0"/>
          <a:chOff x="0" y="0"/>
          <a:chExt cx="0" cy="0"/>
        </a:xfrm>
      </p:grpSpPr>
      <p:sp>
        <p:nvSpPr>
          <p:cNvPr id="378" name="Google Shape;378;p26"/>
          <p:cNvSpPr/>
          <p:nvPr/>
        </p:nvSpPr>
        <p:spPr>
          <a:xfrm rot="1495708">
            <a:off x="-1812376" y="-1107651"/>
            <a:ext cx="4986107" cy="4786334"/>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79" name="Google Shape;379;p26"/>
          <p:cNvSpPr/>
          <p:nvPr/>
        </p:nvSpPr>
        <p:spPr>
          <a:xfrm rot="1495081">
            <a:off x="-1497877" y="-723237"/>
            <a:ext cx="4459028" cy="427903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0" name="Google Shape;380;p26"/>
          <p:cNvSpPr/>
          <p:nvPr/>
        </p:nvSpPr>
        <p:spPr>
          <a:xfrm rot="21416914">
            <a:off x="-1046874" y="-393150"/>
            <a:ext cx="3740267" cy="376335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dpi="0" rotWithShape="0">
            <a:blip r:embed="rId3"/>
            <a:srcRect/>
            <a:stretch>
              <a:fillRect l="2935" t="8476" r="-2935" b="-8476"/>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381" name="Google Shape;381;p26"/>
          <p:cNvSpPr txBox="1"/>
          <p:nvPr/>
        </p:nvSpPr>
        <p:spPr>
          <a:xfrm>
            <a:off x="3291334" y="608879"/>
            <a:ext cx="5047994" cy="578620"/>
          </a:xfrm>
          <a:prstGeom prst="rect">
            <a:avLst/>
          </a:prstGeom>
          <a:noFill/>
          <a:ln>
            <a:noFill/>
          </a:ln>
        </p:spPr>
        <p:txBody>
          <a:bodyPr spcFirstLastPara="1" wrap="square" lIns="0" tIns="0" rIns="0" bIns="0" anchor="t" anchorCtr="0">
            <a:spAutoFit/>
          </a:bodyPr>
          <a:lstStyle/>
          <a:p>
            <a:pPr>
              <a:lnSpc>
                <a:spcPct val="115000"/>
              </a:lnSpc>
              <a:spcBef>
                <a:spcPts val="1200"/>
              </a:spcBef>
              <a:buClr>
                <a:schemeClr val="dk1"/>
              </a:buClr>
              <a:buSzPts val="1100"/>
            </a:pPr>
            <a:r>
              <a:rPr lang="en-GB" sz="2400" b="1" dirty="0" err="1">
                <a:solidFill>
                  <a:schemeClr val="dk1"/>
                </a:solidFill>
              </a:rPr>
              <a:t>Kuidas</a:t>
            </a:r>
            <a:r>
              <a:rPr lang="en-GB" sz="2400" b="1" dirty="0">
                <a:solidFill>
                  <a:schemeClr val="dk1"/>
                </a:solidFill>
              </a:rPr>
              <a:t> </a:t>
            </a:r>
            <a:r>
              <a:rPr lang="en-GB" sz="2400" b="1" dirty="0" err="1">
                <a:solidFill>
                  <a:schemeClr val="dk1"/>
                </a:solidFill>
              </a:rPr>
              <a:t>kasutada</a:t>
            </a:r>
            <a:r>
              <a:rPr lang="en-GB" sz="2400" b="1" dirty="0">
                <a:solidFill>
                  <a:schemeClr val="dk1"/>
                </a:solidFill>
              </a:rPr>
              <a:t> </a:t>
            </a:r>
            <a:r>
              <a:rPr lang="en-GB" sz="2400" b="1" dirty="0" err="1">
                <a:solidFill>
                  <a:schemeClr val="dk1"/>
                </a:solidFill>
              </a:rPr>
              <a:t>arhiivimaterjali</a:t>
            </a:r>
            <a:endParaRPr sz="2400" b="1" dirty="0">
              <a:solidFill>
                <a:schemeClr val="dk1"/>
              </a:solidFill>
            </a:endParaRPr>
          </a:p>
        </p:txBody>
      </p:sp>
      <p:sp>
        <p:nvSpPr>
          <p:cNvPr id="382" name="Google Shape;382;p26"/>
          <p:cNvSpPr/>
          <p:nvPr/>
        </p:nvSpPr>
        <p:spPr>
          <a:xfrm>
            <a:off x="338412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3" name="Google Shape;383;p26"/>
          <p:cNvSpPr/>
          <p:nvPr/>
        </p:nvSpPr>
        <p:spPr>
          <a:xfrm>
            <a:off x="5689437" y="2171558"/>
            <a:ext cx="2113967" cy="2018959"/>
          </a:xfrm>
          <a:custGeom>
            <a:avLst/>
            <a:gdLst/>
            <a:ahLst/>
            <a:cxnLst/>
            <a:rect l="l" t="t" r="r" b="b"/>
            <a:pathLst>
              <a:path w="2818622" h="2691945" extrusionOk="0">
                <a:moveTo>
                  <a:pt x="2694161" y="2691945"/>
                </a:moveTo>
                <a:lnTo>
                  <a:pt x="124460" y="2691945"/>
                </a:lnTo>
                <a:cubicBezTo>
                  <a:pt x="55880" y="2691945"/>
                  <a:pt x="0" y="2636065"/>
                  <a:pt x="0" y="2567485"/>
                </a:cubicBezTo>
                <a:lnTo>
                  <a:pt x="0" y="124460"/>
                </a:lnTo>
                <a:cubicBezTo>
                  <a:pt x="0" y="55880"/>
                  <a:pt x="55880" y="0"/>
                  <a:pt x="124460" y="0"/>
                </a:cubicBezTo>
                <a:lnTo>
                  <a:pt x="2694162" y="0"/>
                </a:lnTo>
                <a:cubicBezTo>
                  <a:pt x="2762741" y="0"/>
                  <a:pt x="2818622" y="55880"/>
                  <a:pt x="2818622" y="124460"/>
                </a:cubicBezTo>
                <a:lnTo>
                  <a:pt x="2818622" y="2567485"/>
                </a:lnTo>
                <a:cubicBezTo>
                  <a:pt x="2818622" y="2636065"/>
                  <a:pt x="2762741" y="2691945"/>
                  <a:pt x="2694162" y="2691945"/>
                </a:cubicBezTo>
                <a:close/>
              </a:path>
            </a:pathLst>
          </a:custGeom>
          <a:solidFill>
            <a:srgbClr val="000000">
              <a:alpha val="0"/>
            </a:srgbClr>
          </a:solid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4" name="Google Shape;384;p26"/>
          <p:cNvSpPr txBox="1"/>
          <p:nvPr/>
        </p:nvSpPr>
        <p:spPr>
          <a:xfrm>
            <a:off x="3186428" y="1950070"/>
            <a:ext cx="4380806" cy="2503762"/>
          </a:xfrm>
          <a:prstGeom prst="rect">
            <a:avLst/>
          </a:prstGeom>
          <a:noFill/>
          <a:ln>
            <a:noFill/>
          </a:ln>
        </p:spPr>
        <p:txBody>
          <a:bodyPr spcFirstLastPara="1" wrap="square" lIns="0" tIns="0" rIns="0" bIns="0" anchor="t" anchorCtr="0">
            <a:spAutoFit/>
          </a:bodyPr>
          <a:lstStyle/>
          <a:p>
            <a:pPr marL="285750" indent="-285750">
              <a:lnSpc>
                <a:spcPct val="150000"/>
              </a:lnSpc>
              <a:buFont typeface="Arial" panose="020B0604020202020204" pitchFamily="34" charset="0"/>
              <a:buChar char="•"/>
            </a:pPr>
            <a:r>
              <a:rPr lang="en-GB" sz="1700" dirty="0" err="1"/>
              <a:t>Otsige</a:t>
            </a:r>
            <a:r>
              <a:rPr lang="en-GB" sz="1700" dirty="0"/>
              <a:t> </a:t>
            </a:r>
            <a:r>
              <a:rPr lang="en-GB" sz="1700" dirty="0" err="1"/>
              <a:t>teema</a:t>
            </a:r>
            <a:r>
              <a:rPr lang="en-GB" sz="1700" dirty="0"/>
              <a:t>, </a:t>
            </a:r>
            <a:r>
              <a:rPr lang="en-GB" sz="1700" dirty="0" err="1"/>
              <a:t>kuupäeva</a:t>
            </a:r>
            <a:r>
              <a:rPr lang="en-GB" sz="1700" dirty="0"/>
              <a:t> </a:t>
            </a:r>
            <a:r>
              <a:rPr lang="en-GB" sz="1700" dirty="0" err="1"/>
              <a:t>või</a:t>
            </a:r>
            <a:r>
              <a:rPr lang="en-GB" sz="1700" dirty="0"/>
              <a:t> </a:t>
            </a:r>
            <a:r>
              <a:rPr lang="en-GB" sz="1700" dirty="0" err="1"/>
              <a:t>asukoha</a:t>
            </a:r>
            <a:r>
              <a:rPr lang="en-GB" sz="1700" dirty="0"/>
              <a:t> </a:t>
            </a:r>
            <a:r>
              <a:rPr lang="en-GB" sz="1700" dirty="0" err="1"/>
              <a:t>järgi</a:t>
            </a:r>
            <a:endParaRPr lang="fa-IR" sz="1700" dirty="0"/>
          </a:p>
          <a:p>
            <a:pPr marL="285750" indent="-285750">
              <a:lnSpc>
                <a:spcPct val="150000"/>
              </a:lnSpc>
              <a:buFont typeface="Arial" panose="020B0604020202020204" pitchFamily="34" charset="0"/>
              <a:buChar char="•"/>
            </a:pPr>
            <a:r>
              <a:rPr lang="en-GB" sz="1700" dirty="0" err="1"/>
              <a:t>Filtreerige</a:t>
            </a:r>
            <a:r>
              <a:rPr lang="en-GB" sz="1700" dirty="0"/>
              <a:t> </a:t>
            </a:r>
            <a:r>
              <a:rPr lang="en-GB" sz="1700" dirty="0" err="1"/>
              <a:t>avatud</a:t>
            </a:r>
            <a:r>
              <a:rPr lang="en-GB" sz="1700" dirty="0"/>
              <a:t> </a:t>
            </a:r>
            <a:r>
              <a:rPr lang="en-GB" sz="1700" dirty="0" err="1"/>
              <a:t>litsentsiga</a:t>
            </a:r>
            <a:r>
              <a:rPr lang="en-GB" sz="1700" dirty="0"/>
              <a:t> </a:t>
            </a:r>
            <a:r>
              <a:rPr lang="en-GB" sz="1700" dirty="0" err="1"/>
              <a:t>materjalide</a:t>
            </a:r>
            <a:r>
              <a:rPr lang="en-GB" sz="1700" dirty="0"/>
              <a:t> (CC, </a:t>
            </a:r>
            <a:r>
              <a:rPr lang="en-GB" sz="1700" dirty="0" err="1"/>
              <a:t>avalik</a:t>
            </a:r>
            <a:r>
              <a:rPr lang="en-GB" sz="1700" dirty="0"/>
              <a:t> </a:t>
            </a:r>
            <a:r>
              <a:rPr lang="en-GB" sz="1700" dirty="0" err="1"/>
              <a:t>omand</a:t>
            </a:r>
            <a:r>
              <a:rPr lang="en-GB" sz="1700" dirty="0"/>
              <a:t>) </a:t>
            </a:r>
            <a:r>
              <a:rPr lang="en-GB" sz="1700" dirty="0" err="1"/>
              <a:t>jaoks</a:t>
            </a:r>
            <a:endParaRPr lang="fa-IR" sz="1700" dirty="0"/>
          </a:p>
          <a:p>
            <a:pPr marL="285750" indent="-285750">
              <a:lnSpc>
                <a:spcPct val="150000"/>
              </a:lnSpc>
              <a:buFont typeface="Arial" panose="020B0604020202020204" pitchFamily="34" charset="0"/>
              <a:buChar char="•"/>
            </a:pPr>
            <a:r>
              <a:rPr lang="en-GB" sz="1700" dirty="0" err="1"/>
              <a:t>Laadige</a:t>
            </a:r>
            <a:r>
              <a:rPr lang="en-GB" sz="1700" dirty="0"/>
              <a:t> </a:t>
            </a:r>
            <a:r>
              <a:rPr lang="en-GB" sz="1700" dirty="0" err="1"/>
              <a:t>alla</a:t>
            </a:r>
            <a:r>
              <a:rPr lang="en-GB" sz="1700" dirty="0"/>
              <a:t> </a:t>
            </a:r>
            <a:r>
              <a:rPr lang="en-GB" sz="1700" dirty="0" err="1"/>
              <a:t>ja</a:t>
            </a:r>
            <a:r>
              <a:rPr lang="en-GB" sz="1700" dirty="0"/>
              <a:t> </a:t>
            </a:r>
            <a:r>
              <a:rPr lang="en-GB" sz="1700" dirty="0" err="1"/>
              <a:t>andke</a:t>
            </a:r>
            <a:r>
              <a:rPr lang="en-GB" sz="1700" dirty="0"/>
              <a:t> </a:t>
            </a:r>
            <a:r>
              <a:rPr lang="en-GB" sz="1700" dirty="0" err="1"/>
              <a:t>korrektne</a:t>
            </a:r>
            <a:r>
              <a:rPr lang="en-GB" sz="1700" dirty="0"/>
              <a:t> </a:t>
            </a:r>
            <a:r>
              <a:rPr lang="en-GB" sz="1700" dirty="0" err="1"/>
              <a:t>viide</a:t>
            </a:r>
            <a:endParaRPr lang="fa-IR" sz="1700" dirty="0"/>
          </a:p>
          <a:p>
            <a:pPr marL="285750" indent="-285750">
              <a:lnSpc>
                <a:spcPct val="150000"/>
              </a:lnSpc>
              <a:buFont typeface="Arial" panose="020B0604020202020204" pitchFamily="34" charset="0"/>
              <a:buChar char="•"/>
            </a:pPr>
            <a:r>
              <a:rPr lang="en-GB" sz="1700" dirty="0" err="1"/>
              <a:t>Integreerige</a:t>
            </a:r>
            <a:r>
              <a:rPr lang="en-GB" sz="1700" dirty="0"/>
              <a:t> </a:t>
            </a:r>
            <a:r>
              <a:rPr lang="en-GB" sz="1700" dirty="0" err="1"/>
              <a:t>hoolikalt</a:t>
            </a:r>
            <a:r>
              <a:rPr lang="en-GB" sz="1700" dirty="0"/>
              <a:t> </a:t>
            </a:r>
            <a:r>
              <a:rPr lang="en-GB" sz="1700" dirty="0" err="1"/>
              <a:t>oma</a:t>
            </a:r>
            <a:r>
              <a:rPr lang="en-GB" sz="1700" dirty="0"/>
              <a:t> </a:t>
            </a:r>
            <a:r>
              <a:rPr lang="en-GB" sz="1700" dirty="0" err="1"/>
              <a:t>narratiivi</a:t>
            </a:r>
            <a:endParaRPr sz="1700" dirty="0"/>
          </a:p>
          <a:p>
            <a:pPr marL="0" marR="0" lvl="0" indent="0" algn="l" rtl="0">
              <a:lnSpc>
                <a:spcPct val="140000"/>
              </a:lnSpc>
              <a:spcBef>
                <a:spcPts val="1200"/>
              </a:spcBef>
              <a:spcAft>
                <a:spcPts val="0"/>
              </a:spcAft>
              <a:buNone/>
            </a:pPr>
            <a:endParaRPr sz="1800" dirty="0">
              <a:solidFill>
                <a:srgbClr val="383936"/>
              </a:solidFill>
            </a:endParaRPr>
          </a:p>
        </p:txBody>
      </p:sp>
      <p:sp>
        <p:nvSpPr>
          <p:cNvPr id="385" name="Google Shape;385;p26"/>
          <p:cNvSpPr/>
          <p:nvPr/>
        </p:nvSpPr>
        <p:spPr>
          <a:xfrm flipH="1">
            <a:off x="7280181" y="3193430"/>
            <a:ext cx="2353380" cy="2479615"/>
          </a:xfrm>
          <a:custGeom>
            <a:avLst/>
            <a:gdLst/>
            <a:ahLst/>
            <a:cxnLst/>
            <a:rect l="l" t="t" r="r" b="b"/>
            <a:pathLst>
              <a:path w="4706760" h="4959230" extrusionOk="0">
                <a:moveTo>
                  <a:pt x="4706761" y="0"/>
                </a:moveTo>
                <a:lnTo>
                  <a:pt x="0" y="0"/>
                </a:lnTo>
                <a:lnTo>
                  <a:pt x="0" y="4959230"/>
                </a:lnTo>
                <a:lnTo>
                  <a:pt x="4706761" y="4959230"/>
                </a:lnTo>
                <a:lnTo>
                  <a:pt x="4706761"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6" name="Google Shape;386;p26"/>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87" name="Google Shape;387;p26"/>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grpSp>
        <p:nvGrpSpPr>
          <p:cNvPr id="2" name="Group 2"/>
          <p:cNvGrpSpPr/>
          <p:nvPr/>
        </p:nvGrpSpPr>
        <p:grpSpPr>
          <a:xfrm>
            <a:off x="-1873145" y="-838860"/>
            <a:ext cx="5227848" cy="4732904"/>
            <a:chOff x="0" y="0"/>
            <a:chExt cx="5580380" cy="5052060"/>
          </a:xfrm>
        </p:grpSpPr>
        <p:sp>
          <p:nvSpPr>
            <p:cNvPr id="3" name="Freeform 3"/>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solidFill>
              <a:srgbClr val="35A9E0"/>
            </a:solidFill>
            <a:ln w="12700">
              <a:solidFill>
                <a:srgbClr val="000000"/>
              </a:solidFill>
            </a:ln>
          </p:spPr>
          <p:txBody>
            <a:bodyPr/>
            <a:lstStyle/>
            <a:p>
              <a:endParaRPr lang="en-US"/>
            </a:p>
          </p:txBody>
        </p:sp>
      </p:grpSp>
      <p:grpSp>
        <p:nvGrpSpPr>
          <p:cNvPr id="4" name="Group 4"/>
          <p:cNvGrpSpPr/>
          <p:nvPr/>
        </p:nvGrpSpPr>
        <p:grpSpPr>
          <a:xfrm>
            <a:off x="-1478178" y="-520942"/>
            <a:ext cx="4660422" cy="4219199"/>
            <a:chOff x="0" y="0"/>
            <a:chExt cx="5580380" cy="5052060"/>
          </a:xfrm>
        </p:grpSpPr>
        <p:sp>
          <p:nvSpPr>
            <p:cNvPr id="5" name="Freeform 5"/>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solidFill>
              <a:srgbClr val="4272B7"/>
            </a:solidFill>
            <a:ln w="12700">
              <a:solidFill>
                <a:srgbClr val="000000"/>
              </a:solidFill>
            </a:ln>
          </p:spPr>
          <p:txBody>
            <a:bodyPr/>
            <a:lstStyle/>
            <a:p>
              <a:endParaRPr lang="en-US"/>
            </a:p>
          </p:txBody>
        </p:sp>
      </p:grpSp>
      <p:grpSp>
        <p:nvGrpSpPr>
          <p:cNvPr id="6" name="Group 6"/>
          <p:cNvGrpSpPr/>
          <p:nvPr/>
        </p:nvGrpSpPr>
        <p:grpSpPr>
          <a:xfrm>
            <a:off x="-1178827" y="-213265"/>
            <a:ext cx="4148719" cy="3755941"/>
            <a:chOff x="0" y="0"/>
            <a:chExt cx="5580380" cy="5052060"/>
          </a:xfrm>
        </p:grpSpPr>
        <p:sp>
          <p:nvSpPr>
            <p:cNvPr id="7" name="Freeform 7"/>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3"/>
              <a:stretch>
                <a:fillRect l="-13366" r="-13366"/>
              </a:stretch>
            </a:blipFill>
          </p:spPr>
          <p:txBody>
            <a:bodyPr/>
            <a:lstStyle/>
            <a:p>
              <a:endParaRPr lang="en-US"/>
            </a:p>
          </p:txBody>
        </p:sp>
      </p:grpSp>
      <p:sp>
        <p:nvSpPr>
          <p:cNvPr id="8" name="TextBox 8"/>
          <p:cNvSpPr txBox="1"/>
          <p:nvPr/>
        </p:nvSpPr>
        <p:spPr>
          <a:xfrm>
            <a:off x="3474781" y="999606"/>
            <a:ext cx="4913315" cy="1268232"/>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85725" lvl="0" indent="-85725">
              <a:lnSpc>
                <a:spcPct val="115000"/>
              </a:lnSpc>
              <a:spcBef>
                <a:spcPts val="1200"/>
              </a:spcBef>
              <a:buClr>
                <a:schemeClr val="dk1"/>
              </a:buClr>
              <a:buSzPts val="1600"/>
            </a:pPr>
            <a:r>
              <a:rPr lang="en" sz="1600" dirty="0">
                <a:solidFill>
                  <a:schemeClr val="dk1"/>
                </a:solidFill>
                <a:latin typeface="Arial" panose="020B0604020202020204" pitchFamily="34" charset="0"/>
                <a:ea typeface="Tahoma"/>
                <a:cs typeface="Arial" panose="020B0604020202020204" pitchFamily="34" charset="0"/>
                <a:sym typeface="Tahoma"/>
              </a:rPr>
              <a:t> 🖼 </a:t>
            </a:r>
            <a:r>
              <a:rPr lang="en-US" sz="1600" dirty="0">
                <a:solidFill>
                  <a:schemeClr val="dk1"/>
                </a:solidFill>
                <a:latin typeface="Arial" panose="020B0604020202020204" pitchFamily="34" charset="0"/>
                <a:ea typeface="Tahoma"/>
                <a:cs typeface="Arial" panose="020B0604020202020204" pitchFamily="34" charset="0"/>
                <a:sym typeface="Tahoma"/>
                <a:hlinkClick r:id="rId4"/>
              </a:rPr>
              <a:t>Canva</a:t>
            </a:r>
            <a:r>
              <a:rPr lang="en-US" sz="1600" dirty="0">
                <a:solidFill>
                  <a:schemeClr val="dk1"/>
                </a:solidFill>
                <a:latin typeface="Arial" panose="020B0604020202020204" pitchFamily="34" charset="0"/>
                <a:ea typeface="Tahoma"/>
                <a:cs typeface="Arial" panose="020B0604020202020204" pitchFamily="34" charset="0"/>
                <a:sym typeface="Tahoma"/>
              </a:rPr>
              <a:t> </a:t>
            </a:r>
            <a:r>
              <a:rPr lang="fi-FI" sz="1600" dirty="0">
                <a:latin typeface="Arial" panose="020B0604020202020204" pitchFamily="34" charset="0"/>
                <a:cs typeface="Arial" panose="020B0604020202020204" pitchFamily="34" charset="0"/>
              </a:rPr>
              <a:t>– looge paigutusi, lisage pealkirju, muusikat ja animatsioone.</a:t>
            </a:r>
          </a:p>
          <a:p>
            <a:pPr marL="85725" lvl="0" indent="-85725">
              <a:lnSpc>
                <a:spcPct val="115000"/>
              </a:lnSpc>
              <a:spcBef>
                <a:spcPts val="1200"/>
              </a:spcBef>
              <a:buClr>
                <a:schemeClr val="dk1"/>
              </a:buClr>
              <a:buSzPts val="1600"/>
            </a:pPr>
            <a:r>
              <a:rPr lang="en" sz="1600" dirty="0">
                <a:solidFill>
                  <a:schemeClr val="dk1"/>
                </a:solidFill>
                <a:latin typeface="Arial" panose="020B0604020202020204" pitchFamily="34" charset="0"/>
                <a:ea typeface="Tahoma"/>
                <a:cs typeface="Arial" panose="020B0604020202020204" pitchFamily="34" charset="0"/>
                <a:sym typeface="Tahoma"/>
              </a:rPr>
              <a:t>🎧 </a:t>
            </a:r>
            <a:r>
              <a:rPr lang="en-US" sz="1600" dirty="0">
                <a:solidFill>
                  <a:schemeClr val="dk1"/>
                </a:solidFill>
                <a:latin typeface="Arial" panose="020B0604020202020204" pitchFamily="34" charset="0"/>
                <a:ea typeface="Tahoma"/>
                <a:cs typeface="Arial" panose="020B0604020202020204" pitchFamily="34" charset="0"/>
                <a:sym typeface="Tahoma"/>
                <a:hlinkClick r:id="rId5"/>
              </a:rPr>
              <a:t>Audacity</a:t>
            </a:r>
            <a:r>
              <a:rPr lang="en-US" sz="1600" dirty="0">
                <a:solidFill>
                  <a:schemeClr val="dk1"/>
                </a:solidFill>
                <a:latin typeface="Arial" panose="020B0604020202020204" pitchFamily="34" charset="0"/>
                <a:ea typeface="Tahoma"/>
                <a:cs typeface="Arial" panose="020B0604020202020204" pitchFamily="34" charset="0"/>
                <a:sym typeface="Tahoma"/>
              </a:rPr>
              <a:t> – </a:t>
            </a:r>
            <a:r>
              <a:rPr lang="fi-FI" sz="1600" dirty="0">
                <a:latin typeface="Arial" panose="020B0604020202020204" pitchFamily="34" charset="0"/>
                <a:cs typeface="Arial" panose="020B0604020202020204" pitchFamily="34" charset="0"/>
              </a:rPr>
              <a:t>tasuta tarkvara oma jutustuse või heliefektide salvestamiseks ja redigeerimiseks</a:t>
            </a:r>
            <a:endParaRPr lang="en-US" sz="1600" dirty="0">
              <a:solidFill>
                <a:srgbClr val="383936"/>
              </a:solidFill>
              <a:latin typeface="Arial" panose="020B0604020202020204" pitchFamily="34" charset="0"/>
              <a:ea typeface="Open Sauce"/>
              <a:cs typeface="Arial" panose="020B0604020202020204" pitchFamily="34" charset="0"/>
              <a:sym typeface="Open Sauce"/>
            </a:endParaRPr>
          </a:p>
        </p:txBody>
      </p:sp>
      <p:sp>
        <p:nvSpPr>
          <p:cNvPr id="9" name="TextBox 9"/>
          <p:cNvSpPr txBox="1"/>
          <p:nvPr/>
        </p:nvSpPr>
        <p:spPr>
          <a:xfrm>
            <a:off x="3443469" y="154518"/>
            <a:ext cx="5492376" cy="738664"/>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lvl="0"/>
            <a:r>
              <a:rPr lang="fi-FI" sz="2400" dirty="0">
                <a:latin typeface="Arial Black" panose="020B0A04020102020204" pitchFamily="34" charset="0"/>
              </a:rPr>
              <a:t>Tööriistad digitaalse loo sisu loomiseks ja redigeerimiseks:</a:t>
            </a:r>
            <a:endParaRPr lang="en-US" sz="800" dirty="0">
              <a:solidFill>
                <a:schemeClr val="dk1"/>
              </a:solidFill>
              <a:latin typeface="Arial" panose="020B0604020202020204" pitchFamily="34" charset="0"/>
              <a:cs typeface="Arial" panose="020B0604020202020204" pitchFamily="34" charset="0"/>
            </a:endParaRPr>
          </a:p>
        </p:txBody>
      </p:sp>
      <p:sp>
        <p:nvSpPr>
          <p:cNvPr id="10" name="Freeform 10"/>
          <p:cNvSpPr/>
          <p:nvPr/>
        </p:nvSpPr>
        <p:spPr>
          <a:xfrm>
            <a:off x="117764" y="4453579"/>
            <a:ext cx="793173" cy="592401"/>
          </a:xfrm>
          <a:custGeom>
            <a:avLst/>
            <a:gdLst/>
            <a:ahLst/>
            <a:cxnLst/>
            <a:rect l="l" t="t" r="r" b="b"/>
            <a:pathLst>
              <a:path w="1586346" h="1184802">
                <a:moveTo>
                  <a:pt x="0" y="0"/>
                </a:moveTo>
                <a:lnTo>
                  <a:pt x="1586346" y="0"/>
                </a:lnTo>
                <a:lnTo>
                  <a:pt x="1586346" y="1184803"/>
                </a:lnTo>
                <a:lnTo>
                  <a:pt x="0" y="1184803"/>
                </a:lnTo>
                <a:lnTo>
                  <a:pt x="0" y="0"/>
                </a:lnTo>
                <a:close/>
              </a:path>
            </a:pathLst>
          </a:custGeom>
          <a:blipFill>
            <a:blip r:embed="rId6"/>
            <a:stretch>
              <a:fillRect/>
            </a:stretch>
          </a:blipFill>
        </p:spPr>
        <p:txBody>
          <a:bodyPr/>
          <a:lstStyle/>
          <a:p>
            <a:endParaRPr lang="en-US"/>
          </a:p>
        </p:txBody>
      </p:sp>
      <p:sp>
        <p:nvSpPr>
          <p:cNvPr id="11" name="Freeform 11"/>
          <p:cNvSpPr/>
          <p:nvPr/>
        </p:nvSpPr>
        <p:spPr>
          <a:xfrm>
            <a:off x="7868164" y="4834007"/>
            <a:ext cx="1229298" cy="268107"/>
          </a:xfrm>
          <a:custGeom>
            <a:avLst/>
            <a:gdLst/>
            <a:ahLst/>
            <a:cxnLst/>
            <a:rect l="l" t="t" r="r" b="b"/>
            <a:pathLst>
              <a:path w="2458595" h="536213">
                <a:moveTo>
                  <a:pt x="0" y="0"/>
                </a:moveTo>
                <a:lnTo>
                  <a:pt x="2458596" y="0"/>
                </a:lnTo>
                <a:lnTo>
                  <a:pt x="2458596" y="536213"/>
                </a:lnTo>
                <a:lnTo>
                  <a:pt x="0" y="536213"/>
                </a:lnTo>
                <a:lnTo>
                  <a:pt x="0" y="0"/>
                </a:lnTo>
                <a:close/>
              </a:path>
            </a:pathLst>
          </a:custGeom>
          <a:blipFill>
            <a:blip r:embed="rId7"/>
            <a:stretch>
              <a:fillRect/>
            </a:stretch>
          </a:blipFill>
        </p:spPr>
        <p:txBody>
          <a:bodyPr/>
          <a:lstStyle/>
          <a:p>
            <a:endParaRPr lang="en-US"/>
          </a:p>
        </p:txBody>
      </p:sp>
      <p:sp>
        <p:nvSpPr>
          <p:cNvPr id="12" name="Freeform 12"/>
          <p:cNvSpPr/>
          <p:nvPr/>
        </p:nvSpPr>
        <p:spPr>
          <a:xfrm flipH="1">
            <a:off x="7523103" y="3038308"/>
            <a:ext cx="1412742" cy="1711472"/>
          </a:xfrm>
          <a:custGeom>
            <a:avLst/>
            <a:gdLst/>
            <a:ahLst/>
            <a:cxnLst/>
            <a:rect l="l" t="t" r="r" b="b"/>
            <a:pathLst>
              <a:path w="2825484" h="3422943">
                <a:moveTo>
                  <a:pt x="2825484" y="0"/>
                </a:moveTo>
                <a:lnTo>
                  <a:pt x="0" y="0"/>
                </a:lnTo>
                <a:lnTo>
                  <a:pt x="0" y="3422944"/>
                </a:lnTo>
                <a:lnTo>
                  <a:pt x="2825484" y="3422944"/>
                </a:lnTo>
                <a:lnTo>
                  <a:pt x="2825484"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3172890" y="2467783"/>
            <a:ext cx="4801369" cy="1699440"/>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127000" lvl="0">
              <a:lnSpc>
                <a:spcPct val="115000"/>
              </a:lnSpc>
              <a:spcBef>
                <a:spcPts val="1200"/>
              </a:spcBef>
              <a:buClr>
                <a:schemeClr val="dk1"/>
              </a:buClr>
              <a:buSzPts val="1600"/>
            </a:pPr>
            <a:r>
              <a:rPr lang="en" sz="1600" dirty="0">
                <a:solidFill>
                  <a:schemeClr val="dk1"/>
                </a:solidFill>
                <a:latin typeface="Arial" panose="020B0604020202020204" pitchFamily="34" charset="0"/>
                <a:ea typeface="Tahoma"/>
                <a:cs typeface="Arial" panose="020B0604020202020204" pitchFamily="34" charset="0"/>
                <a:sym typeface="Tahoma"/>
              </a:rPr>
              <a:t>🎞 </a:t>
            </a:r>
            <a:r>
              <a:rPr lang="en-US" sz="1600" dirty="0" err="1">
                <a:solidFill>
                  <a:schemeClr val="dk1"/>
                </a:solidFill>
                <a:latin typeface="Arial" panose="020B0604020202020204" pitchFamily="34" charset="0"/>
                <a:ea typeface="Tahoma"/>
                <a:cs typeface="Arial" panose="020B0604020202020204" pitchFamily="34" charset="0"/>
                <a:sym typeface="Tahoma"/>
                <a:hlinkClick r:id="rId10"/>
              </a:rPr>
              <a:t>WeVideo</a:t>
            </a:r>
            <a:r>
              <a:rPr lang="en-US" sz="1600" dirty="0">
                <a:solidFill>
                  <a:schemeClr val="dk1"/>
                </a:solidFill>
                <a:latin typeface="Arial" panose="020B0604020202020204" pitchFamily="34" charset="0"/>
                <a:ea typeface="Tahoma"/>
                <a:cs typeface="Arial" panose="020B0604020202020204" pitchFamily="34" charset="0"/>
                <a:sym typeface="Tahoma"/>
              </a:rPr>
              <a:t> – </a:t>
            </a:r>
            <a:r>
              <a:rPr lang="en-GB" sz="1600" dirty="0" err="1">
                <a:latin typeface="Arial" panose="020B0604020202020204" pitchFamily="34" charset="0"/>
                <a:cs typeface="Arial" panose="020B0604020202020204" pitchFamily="34" charset="0"/>
              </a:rPr>
              <a:t>pilvepõhine</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videoeditor</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sarnased</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funktsioonid</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nagu</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Canval</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intuitiivne</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ajatelg</a:t>
            </a:r>
            <a:r>
              <a:rPr lang="en-GB" sz="1600" dirty="0">
                <a:latin typeface="Arial" panose="020B0604020202020204" pitchFamily="34" charset="0"/>
                <a:cs typeface="Arial" panose="020B0604020202020204" pitchFamily="34" charset="0"/>
              </a:rPr>
              <a:t>)</a:t>
            </a:r>
          </a:p>
          <a:p>
            <a:pPr marL="127000">
              <a:lnSpc>
                <a:spcPct val="115000"/>
              </a:lnSpc>
              <a:spcBef>
                <a:spcPts val="1200"/>
              </a:spcBef>
              <a:buClr>
                <a:schemeClr val="dk1"/>
              </a:buClr>
              <a:buSzPts val="1600"/>
            </a:pPr>
            <a:r>
              <a:rPr lang="en" sz="1600" dirty="0">
                <a:solidFill>
                  <a:schemeClr val="dk1"/>
                </a:solidFill>
                <a:latin typeface="Arial" panose="020B0604020202020204" pitchFamily="34" charset="0"/>
                <a:ea typeface="Tahoma"/>
                <a:cs typeface="Arial" panose="020B0604020202020204" pitchFamily="34" charset="0"/>
                <a:sym typeface="Tahoma"/>
              </a:rPr>
              <a:t>💻 </a:t>
            </a:r>
            <a:r>
              <a:rPr lang="en-US" sz="1600" dirty="0">
                <a:solidFill>
                  <a:schemeClr val="dk1"/>
                </a:solidFill>
                <a:latin typeface="Arial" panose="020B0604020202020204" pitchFamily="34" charset="0"/>
                <a:ea typeface="Tahoma"/>
                <a:cs typeface="Arial" panose="020B0604020202020204" pitchFamily="34" charset="0"/>
                <a:sym typeface="Tahoma"/>
                <a:hlinkClick r:id="rId11"/>
              </a:rPr>
              <a:t>Clipchamp</a:t>
            </a:r>
            <a:r>
              <a:rPr lang="en-US" sz="1600" dirty="0">
                <a:solidFill>
                  <a:schemeClr val="dk1"/>
                </a:solidFill>
                <a:latin typeface="Arial" panose="020B0604020202020204" pitchFamily="34" charset="0"/>
                <a:ea typeface="Tahoma"/>
                <a:cs typeface="Arial" panose="020B0604020202020204" pitchFamily="34" charset="0"/>
                <a:sym typeface="Tahoma"/>
              </a:rPr>
              <a:t> – </a:t>
            </a:r>
            <a:r>
              <a:rPr lang="nn-NO" sz="1600" dirty="0">
                <a:latin typeface="Arial" panose="020B0604020202020204" pitchFamily="34" charset="0"/>
                <a:cs typeface="Arial" panose="020B0604020202020204" pitchFamily="34" charset="0"/>
              </a:rPr>
              <a:t>Microsofti videoeditor, mis võimaldab integreerida teksti, üleminekuid ja heli.</a:t>
            </a:r>
          </a:p>
          <a:p>
            <a:pPr marL="127000" lvl="0">
              <a:lnSpc>
                <a:spcPct val="115000"/>
              </a:lnSpc>
              <a:spcBef>
                <a:spcPts val="1200"/>
              </a:spcBef>
              <a:buClr>
                <a:schemeClr val="dk1"/>
              </a:buClr>
              <a:buSzPts val="1600"/>
            </a:pPr>
            <a:endParaRPr lang="en-US" sz="1600" dirty="0">
              <a:solidFill>
                <a:schemeClr val="dk1"/>
              </a:solidFill>
              <a:latin typeface="Arial" panose="020B0604020202020204" pitchFamily="34" charset="0"/>
              <a:ea typeface="Tahoma"/>
              <a:cs typeface="Arial" panose="020B0604020202020204" pitchFamily="34" charset="0"/>
              <a:sym typeface="Tahoma"/>
            </a:endParaRPr>
          </a:p>
        </p:txBody>
      </p:sp>
      <p:sp>
        <p:nvSpPr>
          <p:cNvPr id="14" name="TextBox 13">
            <a:extLst>
              <a:ext uri="{FF2B5EF4-FFF2-40B4-BE49-F238E27FC236}">
                <a16:creationId xmlns:a16="http://schemas.microsoft.com/office/drawing/2014/main" id="{225FAB85-F036-C102-8F02-544455E29104}"/>
              </a:ext>
            </a:extLst>
          </p:cNvPr>
          <p:cNvSpPr txBox="1"/>
          <p:nvPr/>
        </p:nvSpPr>
        <p:spPr>
          <a:xfrm>
            <a:off x="2565399" y="3906812"/>
            <a:ext cx="5084703" cy="634533"/>
          </a:xfrm>
          <a:prstGeom prst="rect">
            <a:avLst/>
          </a:prstGeom>
          <a:noFill/>
        </p:spPr>
        <p:txBody>
          <a:bodyPr wrap="square" rtlCol="0">
            <a:spAutoFit/>
          </a:bodyPr>
          <a:lstStyle/>
          <a:p>
            <a:pPr marL="127000">
              <a:lnSpc>
                <a:spcPct val="115000"/>
              </a:lnSpc>
              <a:spcBef>
                <a:spcPts val="1200"/>
              </a:spcBef>
              <a:buClr>
                <a:schemeClr val="dk1"/>
              </a:buClr>
              <a:buSzPts val="1600"/>
            </a:pPr>
            <a:r>
              <a:rPr lang="en" sz="1600" dirty="0">
                <a:solidFill>
                  <a:schemeClr val="dk1"/>
                </a:solidFill>
                <a:latin typeface="Arial" panose="020B0604020202020204" pitchFamily="34" charset="0"/>
                <a:ea typeface="Tahoma"/>
                <a:cs typeface="Arial" panose="020B0604020202020204" pitchFamily="34" charset="0"/>
                <a:sym typeface="Tahoma"/>
              </a:rPr>
              <a:t>🎬 </a:t>
            </a:r>
            <a:r>
              <a:rPr lang="en-US" sz="1600" dirty="0">
                <a:solidFill>
                  <a:schemeClr val="dk1"/>
                </a:solidFill>
                <a:latin typeface="Arial" panose="020B0604020202020204" pitchFamily="34" charset="0"/>
                <a:ea typeface="Tahoma"/>
                <a:cs typeface="Arial" panose="020B0604020202020204" pitchFamily="34" charset="0"/>
                <a:sym typeface="Tahoma"/>
                <a:hlinkClick r:id="rId12"/>
              </a:rPr>
              <a:t>VEV Design </a:t>
            </a:r>
            <a:r>
              <a:rPr lang="en-US" sz="1600" dirty="0">
                <a:solidFill>
                  <a:schemeClr val="dk1"/>
                </a:solidFill>
                <a:latin typeface="Arial" panose="020B0604020202020204" pitchFamily="34" charset="0"/>
                <a:ea typeface="Tahoma"/>
                <a:cs typeface="Arial" panose="020B0604020202020204" pitchFamily="34" charset="0"/>
                <a:sym typeface="Tahoma"/>
              </a:rPr>
              <a:t>– </a:t>
            </a:r>
            <a:r>
              <a:rPr lang="nn-NO" sz="1600" dirty="0"/>
              <a:t>Veebipõhine visuaalredaktor interaktiivsete lugude loomiseks.</a:t>
            </a:r>
            <a:endParaRPr lang="en-US" sz="1600" dirty="0"/>
          </a:p>
        </p:txBody>
      </p:sp>
      <p:sp>
        <p:nvSpPr>
          <p:cNvPr id="16" name="TextBox 15">
            <a:extLst>
              <a:ext uri="{FF2B5EF4-FFF2-40B4-BE49-F238E27FC236}">
                <a16:creationId xmlns:a16="http://schemas.microsoft.com/office/drawing/2014/main" id="{5343624C-13EF-0EEC-1E39-338E5BFA0601}"/>
              </a:ext>
            </a:extLst>
          </p:cNvPr>
          <p:cNvSpPr txBox="1"/>
          <p:nvPr/>
        </p:nvSpPr>
        <p:spPr>
          <a:xfrm>
            <a:off x="910937" y="4725276"/>
            <a:ext cx="7204581" cy="344005"/>
          </a:xfrm>
          <a:prstGeom prst="rect">
            <a:avLst/>
          </a:prstGeom>
          <a:noFill/>
        </p:spPr>
        <p:txBody>
          <a:bodyPr wrap="square">
            <a:spAutoFit/>
          </a:bodyPr>
          <a:lstStyle/>
          <a:p>
            <a:pPr>
              <a:lnSpc>
                <a:spcPct val="107000"/>
              </a:lnSpc>
              <a:spcAft>
                <a:spcPts val="800"/>
              </a:spcAft>
              <a:buNone/>
            </a:pPr>
            <a:r>
              <a:rPr lang="de-DE" sz="1600" b="1" kern="100" dirty="0">
                <a:effectLst/>
                <a:latin typeface="Arial Black" panose="020B0A04020102020204" pitchFamily="34" charset="0"/>
                <a:ea typeface="Calibri" panose="020F0502020204030204" pitchFamily="34" charset="0"/>
                <a:cs typeface="Calibri" panose="020F0502020204030204" pitchFamily="34" charset="0"/>
              </a:rPr>
              <a:t>Ärge tundke end ülekoormatuna – alustage ÜHE tööriistaga.</a:t>
            </a:r>
            <a:endParaRPr lang="en-US" sz="1600" kern="100" dirty="0">
              <a:effectLst/>
              <a:latin typeface="Arial Black" panose="020B0A0402010202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5835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99"/>
        <p:cNvGrpSpPr/>
        <p:nvPr/>
      </p:nvGrpSpPr>
      <p:grpSpPr>
        <a:xfrm>
          <a:off x="0" y="0"/>
          <a:ext cx="0" cy="0"/>
          <a:chOff x="0" y="0"/>
          <a:chExt cx="0" cy="0"/>
        </a:xfrm>
      </p:grpSpPr>
      <p:sp>
        <p:nvSpPr>
          <p:cNvPr id="100" name="Google Shape;100;p14"/>
          <p:cNvSpPr/>
          <p:nvPr/>
        </p:nvSpPr>
        <p:spPr>
          <a:xfrm rot="-1563210">
            <a:off x="-325034" y="101498"/>
            <a:ext cx="4172875" cy="2060617"/>
          </a:xfrm>
          <a:custGeom>
            <a:avLst/>
            <a:gdLst/>
            <a:ahLst/>
            <a:cxnLst/>
            <a:rect l="l" t="t" r="r" b="b"/>
            <a:pathLst>
              <a:path w="8330769" h="4104797" extrusionOk="0">
                <a:moveTo>
                  <a:pt x="0" y="0"/>
                </a:moveTo>
                <a:lnTo>
                  <a:pt x="8330770" y="0"/>
                </a:lnTo>
                <a:lnTo>
                  <a:pt x="8330770" y="4104797"/>
                </a:lnTo>
                <a:lnTo>
                  <a:pt x="0" y="4104797"/>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1" name="Google Shape;101;p14"/>
          <p:cNvSpPr/>
          <p:nvPr/>
        </p:nvSpPr>
        <p:spPr>
          <a:xfrm rot="4724778">
            <a:off x="221226" y="-1318627"/>
            <a:ext cx="2368560" cy="2600215"/>
          </a:xfrm>
          <a:custGeom>
            <a:avLst/>
            <a:gdLst/>
            <a:ahLst/>
            <a:cxnLst/>
            <a:rect l="l" t="t" r="r" b="b"/>
            <a:pathLst>
              <a:path w="4740855" h="5204531" extrusionOk="0">
                <a:moveTo>
                  <a:pt x="0" y="0"/>
                </a:moveTo>
                <a:lnTo>
                  <a:pt x="4740855" y="0"/>
                </a:lnTo>
                <a:lnTo>
                  <a:pt x="4740855" y="5204531"/>
                </a:lnTo>
                <a:lnTo>
                  <a:pt x="0" y="520453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2" name="Google Shape;102;p14"/>
          <p:cNvSpPr txBox="1"/>
          <p:nvPr/>
        </p:nvSpPr>
        <p:spPr>
          <a:xfrm>
            <a:off x="3552442" y="3179427"/>
            <a:ext cx="2330700" cy="107700"/>
          </a:xfrm>
          <a:prstGeom prst="rect">
            <a:avLst/>
          </a:prstGeom>
          <a:noFill/>
          <a:ln>
            <a:noFill/>
          </a:ln>
        </p:spPr>
        <p:txBody>
          <a:bodyPr spcFirstLastPara="1" wrap="square" lIns="0" tIns="0" rIns="0" bIns="0" anchor="t" anchorCtr="0">
            <a:spAutoFit/>
          </a:bodyPr>
          <a:lstStyle/>
          <a:p>
            <a:pPr marL="0" marR="0" lvl="0" indent="0" algn="ctr" rtl="0">
              <a:lnSpc>
                <a:spcPct val="139964"/>
              </a:lnSpc>
              <a:spcBef>
                <a:spcPts val="0"/>
              </a:spcBef>
              <a:spcAft>
                <a:spcPts val="0"/>
              </a:spcAft>
              <a:buNone/>
            </a:pPr>
            <a:endParaRPr sz="700"/>
          </a:p>
        </p:txBody>
      </p:sp>
      <p:grpSp>
        <p:nvGrpSpPr>
          <p:cNvPr id="103" name="Google Shape;103;p14"/>
          <p:cNvGrpSpPr/>
          <p:nvPr/>
        </p:nvGrpSpPr>
        <p:grpSpPr>
          <a:xfrm>
            <a:off x="668450" y="249773"/>
            <a:ext cx="8315913" cy="4161565"/>
            <a:chOff x="-2212513" y="-3541926"/>
            <a:chExt cx="22175768" cy="11097508"/>
          </a:xfrm>
        </p:grpSpPr>
        <p:sp>
          <p:nvSpPr>
            <p:cNvPr id="104" name="Google Shape;104;p14"/>
            <p:cNvSpPr/>
            <p:nvPr/>
          </p:nvSpPr>
          <p:spPr>
            <a:xfrm>
              <a:off x="-2212513" y="-3541926"/>
              <a:ext cx="22175768" cy="11097508"/>
            </a:xfrm>
            <a:custGeom>
              <a:avLst/>
              <a:gdLst/>
              <a:ahLst/>
              <a:cxnLst/>
              <a:rect l="l" t="t" r="r" b="b"/>
              <a:pathLst>
                <a:path w="6151392" h="1382867" extrusionOk="0">
                  <a:moveTo>
                    <a:pt x="6026932" y="1382867"/>
                  </a:moveTo>
                  <a:lnTo>
                    <a:pt x="124460" y="1382867"/>
                  </a:lnTo>
                  <a:cubicBezTo>
                    <a:pt x="55880" y="1382867"/>
                    <a:pt x="0" y="1326987"/>
                    <a:pt x="0" y="1258407"/>
                  </a:cubicBezTo>
                  <a:lnTo>
                    <a:pt x="0" y="124460"/>
                  </a:lnTo>
                  <a:cubicBezTo>
                    <a:pt x="0" y="55880"/>
                    <a:pt x="55880" y="0"/>
                    <a:pt x="124460" y="0"/>
                  </a:cubicBezTo>
                  <a:lnTo>
                    <a:pt x="6026932" y="0"/>
                  </a:lnTo>
                  <a:cubicBezTo>
                    <a:pt x="6095512" y="0"/>
                    <a:pt x="6151392" y="55880"/>
                    <a:pt x="6151392" y="124460"/>
                  </a:cubicBezTo>
                  <a:lnTo>
                    <a:pt x="6151392" y="1258407"/>
                  </a:lnTo>
                  <a:cubicBezTo>
                    <a:pt x="6151392" y="1326987"/>
                    <a:pt x="6095512" y="1382867"/>
                    <a:pt x="6026932" y="1382867"/>
                  </a:cubicBezTo>
                  <a:close/>
                </a:path>
              </a:pathLst>
            </a:custGeom>
            <a:solidFill>
              <a:srgbClr val="8FC4E5"/>
            </a:solidFill>
            <a:ln>
              <a:noFill/>
            </a:ln>
          </p:spPr>
          <p:txBody>
            <a:bodyPr spcFirstLastPara="1" wrap="square" lIns="45725" tIns="22850" rIns="45725" bIns="22850" numCol="2" anchor="t" anchorCtr="0">
              <a:noAutofit/>
            </a:bodyPr>
            <a:lstStyle/>
            <a:p>
              <a:r>
                <a:rPr lang="en-GB" sz="1100" b="1" dirty="0">
                  <a:solidFill>
                    <a:schemeClr val="dk1"/>
                  </a:solidFill>
                </a:rPr>
                <a:t>SISUKORD</a:t>
              </a:r>
            </a:p>
            <a:p>
              <a:endParaRPr lang="en-GB" sz="1100" b="1" dirty="0">
                <a:solidFill>
                  <a:schemeClr val="dk1"/>
                </a:solidFill>
              </a:endParaRPr>
            </a:p>
            <a:p>
              <a:pPr>
                <a:lnSpc>
                  <a:spcPct val="115000"/>
                </a:lnSpc>
                <a:spcBef>
                  <a:spcPts val="1200"/>
                </a:spcBef>
                <a:buClr>
                  <a:schemeClr val="dk1"/>
                </a:buClr>
                <a:buSzPts val="1100"/>
              </a:pPr>
              <a:r>
                <a:rPr lang="en-GB" sz="1100" b="1" dirty="0" err="1">
                  <a:solidFill>
                    <a:schemeClr val="dk1"/>
                  </a:solidFill>
                </a:rPr>
                <a:t>Veebinar</a:t>
              </a:r>
              <a:r>
                <a:rPr lang="en-GB" sz="1100" b="1" dirty="0">
                  <a:solidFill>
                    <a:schemeClr val="dk1"/>
                  </a:solidFill>
                </a:rPr>
                <a:t> 3: </a:t>
              </a:r>
              <a:r>
                <a:rPr lang="en-GB" sz="1100" b="1" dirty="0" err="1">
                  <a:solidFill>
                    <a:schemeClr val="dk1"/>
                  </a:solidFill>
                </a:rPr>
                <a:t>Digitaalse</a:t>
              </a:r>
              <a:r>
                <a:rPr lang="en-GB" sz="1100" b="1" dirty="0">
                  <a:solidFill>
                    <a:schemeClr val="dk1"/>
                  </a:solidFill>
                </a:rPr>
                <a:t> </a:t>
              </a:r>
              <a:r>
                <a:rPr lang="en-GB" sz="1100" b="1" dirty="0" err="1">
                  <a:solidFill>
                    <a:schemeClr val="dk1"/>
                  </a:solidFill>
                </a:rPr>
                <a:t>fotoloo</a:t>
              </a:r>
              <a:r>
                <a:rPr lang="en-GB" sz="1100" b="1" dirty="0">
                  <a:solidFill>
                    <a:schemeClr val="dk1"/>
                  </a:solidFill>
                </a:rPr>
                <a:t> </a:t>
              </a:r>
              <a:r>
                <a:rPr lang="en-GB" sz="1100" b="1" dirty="0" err="1">
                  <a:solidFill>
                    <a:schemeClr val="dk1"/>
                  </a:solidFill>
                </a:rPr>
                <a:t>loomine</a:t>
              </a:r>
              <a:r>
                <a:rPr lang="en-GB" sz="1100" b="1" dirty="0">
                  <a:solidFill>
                    <a:schemeClr val="dk1"/>
                  </a:solidFill>
                </a:rPr>
                <a:t> </a:t>
              </a:r>
              <a:r>
                <a:rPr lang="en-GB" sz="1100" b="1" dirty="0" err="1">
                  <a:solidFill>
                    <a:schemeClr val="dk1"/>
                  </a:solidFill>
                </a:rPr>
                <a:t>ja</a:t>
              </a:r>
              <a:r>
                <a:rPr lang="en-GB" sz="1100" b="1" dirty="0">
                  <a:solidFill>
                    <a:schemeClr val="dk1"/>
                  </a:solidFill>
                </a:rPr>
                <a:t> </a:t>
              </a:r>
              <a:r>
                <a:rPr lang="en-GB" sz="1100" b="1" dirty="0" err="1">
                  <a:solidFill>
                    <a:schemeClr val="dk1"/>
                  </a:solidFill>
                </a:rPr>
                <a:t>jagamine</a:t>
              </a:r>
              <a:endParaRPr lang="en-GB" sz="1100" b="1" dirty="0">
                <a:solidFill>
                  <a:schemeClr val="dk1"/>
                </a:solidFill>
              </a:endParaRPr>
            </a:p>
            <a:p>
              <a:pPr>
                <a:lnSpc>
                  <a:spcPct val="115000"/>
                </a:lnSpc>
                <a:spcBef>
                  <a:spcPts val="1200"/>
                </a:spcBef>
                <a:buClr>
                  <a:schemeClr val="dk1"/>
                </a:buClr>
                <a:buSzPts val="1100"/>
              </a:pPr>
              <a:r>
                <a:rPr lang="en-GB" sz="1100" b="1" dirty="0" err="1">
                  <a:solidFill>
                    <a:schemeClr val="dk1"/>
                  </a:solidFill>
                </a:rPr>
                <a:t>Tootmistehnikad</a:t>
              </a:r>
              <a:r>
                <a:rPr lang="en-GB" sz="1100" b="1" dirty="0">
                  <a:solidFill>
                    <a:schemeClr val="dk1"/>
                  </a:solidFill>
                </a:rPr>
                <a:t> (</a:t>
              </a:r>
              <a:r>
                <a:rPr lang="en-GB" sz="1100" b="1" dirty="0" err="1">
                  <a:solidFill>
                    <a:schemeClr val="dk1"/>
                  </a:solidFill>
                </a:rPr>
                <a:t>filmimine</a:t>
              </a:r>
              <a:r>
                <a:rPr lang="en-GB" sz="1100" b="1" dirty="0">
                  <a:solidFill>
                    <a:schemeClr val="dk1"/>
                  </a:solidFill>
                </a:rPr>
                <a:t> </a:t>
              </a:r>
              <a:r>
                <a:rPr lang="en-GB" sz="1100" b="1" dirty="0" err="1">
                  <a:solidFill>
                    <a:schemeClr val="dk1"/>
                  </a:solidFill>
                </a:rPr>
                <a:t>ja</a:t>
              </a:r>
              <a:r>
                <a:rPr lang="en-GB" sz="1100" b="1" dirty="0">
                  <a:solidFill>
                    <a:schemeClr val="dk1"/>
                  </a:solidFill>
                </a:rPr>
                <a:t> </a:t>
              </a:r>
              <a:r>
                <a:rPr lang="en-GB" sz="1100" b="1" dirty="0" err="1">
                  <a:solidFill>
                    <a:schemeClr val="dk1"/>
                  </a:solidFill>
                </a:rPr>
                <a:t>monteerimine</a:t>
              </a:r>
              <a:r>
                <a:rPr lang="en-GB" sz="1100" b="1" dirty="0">
                  <a:solidFill>
                    <a:schemeClr val="dk1"/>
                  </a:solidFill>
                </a:rPr>
                <a:t>)</a:t>
              </a:r>
            </a:p>
            <a:p>
              <a:pPr>
                <a:lnSpc>
                  <a:spcPct val="115000"/>
                </a:lnSpc>
                <a:spcBef>
                  <a:spcPts val="1200"/>
                </a:spcBef>
                <a:buClr>
                  <a:schemeClr val="dk1"/>
                </a:buClr>
                <a:buSzPts val="1100"/>
              </a:pPr>
              <a:r>
                <a:rPr lang="en-GB" sz="1100" b="1" dirty="0" err="1">
                  <a:solidFill>
                    <a:schemeClr val="dk1"/>
                  </a:solidFill>
                </a:rPr>
                <a:t>Teksti</a:t>
              </a:r>
              <a:r>
                <a:rPr lang="en-GB" sz="1100" b="1" dirty="0">
                  <a:solidFill>
                    <a:schemeClr val="dk1"/>
                  </a:solidFill>
                </a:rPr>
                <a:t>, </a:t>
              </a:r>
              <a:r>
                <a:rPr lang="en-GB" sz="1100" b="1" dirty="0" err="1">
                  <a:solidFill>
                    <a:schemeClr val="dk1"/>
                  </a:solidFill>
                </a:rPr>
                <a:t>pealkirjade</a:t>
              </a:r>
              <a:r>
                <a:rPr lang="en-GB" sz="1100" b="1" dirty="0">
                  <a:solidFill>
                    <a:schemeClr val="dk1"/>
                  </a:solidFill>
                </a:rPr>
                <a:t> </a:t>
              </a:r>
              <a:r>
                <a:rPr lang="en-GB" sz="1100" b="1" dirty="0" err="1">
                  <a:solidFill>
                    <a:schemeClr val="dk1"/>
                  </a:solidFill>
                </a:rPr>
                <a:t>ja</a:t>
              </a:r>
              <a:r>
                <a:rPr lang="en-GB" sz="1100" b="1" dirty="0">
                  <a:solidFill>
                    <a:schemeClr val="dk1"/>
                  </a:solidFill>
                </a:rPr>
                <a:t> </a:t>
              </a:r>
              <a:r>
                <a:rPr lang="en-GB" sz="1100" b="1" dirty="0" err="1">
                  <a:solidFill>
                    <a:schemeClr val="dk1"/>
                  </a:solidFill>
                </a:rPr>
                <a:t>heli</a:t>
              </a:r>
              <a:r>
                <a:rPr lang="en-GB" sz="1100" b="1" dirty="0">
                  <a:solidFill>
                    <a:schemeClr val="dk1"/>
                  </a:solidFill>
                </a:rPr>
                <a:t> </a:t>
              </a:r>
              <a:r>
                <a:rPr lang="en-GB" sz="1100" b="1" dirty="0" err="1">
                  <a:solidFill>
                    <a:schemeClr val="dk1"/>
                  </a:solidFill>
                </a:rPr>
                <a:t>lisamine</a:t>
              </a:r>
              <a:endParaRPr lang="en-GB" sz="1100" b="1" dirty="0">
                <a:solidFill>
                  <a:schemeClr val="dk1"/>
                </a:solidFill>
              </a:endParaRPr>
            </a:p>
            <a:p>
              <a:pPr>
                <a:lnSpc>
                  <a:spcPct val="115000"/>
                </a:lnSpc>
                <a:spcBef>
                  <a:spcPts val="1200"/>
                </a:spcBef>
                <a:buClr>
                  <a:schemeClr val="dk1"/>
                </a:buClr>
                <a:buSzPts val="1100"/>
              </a:pPr>
              <a:r>
                <a:rPr lang="en-GB" sz="1100" b="1" dirty="0" err="1">
                  <a:solidFill>
                    <a:schemeClr val="dk1"/>
                  </a:solidFill>
                </a:rPr>
                <a:t>Lisamaterjali</a:t>
              </a:r>
              <a:r>
                <a:rPr lang="en-GB" sz="1100" b="1" dirty="0">
                  <a:solidFill>
                    <a:schemeClr val="dk1"/>
                  </a:solidFill>
                </a:rPr>
                <a:t> </a:t>
              </a:r>
              <a:r>
                <a:rPr lang="en-GB" sz="1100" b="1" dirty="0" err="1">
                  <a:solidFill>
                    <a:schemeClr val="dk1"/>
                  </a:solidFill>
                </a:rPr>
                <a:t>kasutamine</a:t>
              </a:r>
              <a:r>
                <a:rPr lang="en-GB" sz="1100" b="1" dirty="0">
                  <a:solidFill>
                    <a:schemeClr val="dk1"/>
                  </a:solidFill>
                </a:rPr>
                <a:t> </a:t>
              </a:r>
              <a:r>
                <a:rPr lang="en-GB" sz="1100" b="1" dirty="0" err="1">
                  <a:solidFill>
                    <a:schemeClr val="dk1"/>
                  </a:solidFill>
                </a:rPr>
                <a:t>digitaalarhiividest</a:t>
              </a:r>
              <a:endParaRPr lang="en-GB" sz="1100" b="1" dirty="0">
                <a:solidFill>
                  <a:schemeClr val="dk1"/>
                </a:solidFill>
              </a:endParaRPr>
            </a:p>
            <a:p>
              <a:pPr>
                <a:lnSpc>
                  <a:spcPct val="115000"/>
                </a:lnSpc>
                <a:spcBef>
                  <a:spcPts val="1200"/>
                </a:spcBef>
                <a:buClr>
                  <a:schemeClr val="dk1"/>
                </a:buClr>
                <a:buSzPts val="1100"/>
              </a:pPr>
              <a:r>
                <a:rPr lang="en-GB" sz="1100" b="1" dirty="0" err="1">
                  <a:solidFill>
                    <a:schemeClr val="dk1"/>
                  </a:solidFill>
                </a:rPr>
                <a:t>Eetika</a:t>
              </a:r>
              <a:r>
                <a:rPr lang="en-GB" sz="1100" b="1" dirty="0">
                  <a:solidFill>
                    <a:schemeClr val="dk1"/>
                  </a:solidFill>
                </a:rPr>
                <a:t> </a:t>
              </a:r>
              <a:r>
                <a:rPr lang="en-GB" sz="1100" b="1" dirty="0" err="1">
                  <a:solidFill>
                    <a:schemeClr val="dk1"/>
                  </a:solidFill>
                </a:rPr>
                <a:t>ja</a:t>
              </a:r>
              <a:r>
                <a:rPr lang="en-GB" sz="1100" b="1" dirty="0">
                  <a:solidFill>
                    <a:schemeClr val="dk1"/>
                  </a:solidFill>
                </a:rPr>
                <a:t> </a:t>
              </a:r>
              <a:r>
                <a:rPr lang="en-GB" sz="1100" b="1" dirty="0" err="1">
                  <a:solidFill>
                    <a:schemeClr val="dk1"/>
                  </a:solidFill>
                </a:rPr>
                <a:t>digitaalne</a:t>
              </a:r>
              <a:r>
                <a:rPr lang="en-GB" sz="1100" b="1" dirty="0">
                  <a:solidFill>
                    <a:schemeClr val="dk1"/>
                  </a:solidFill>
                </a:rPr>
                <a:t> </a:t>
              </a:r>
              <a:r>
                <a:rPr lang="en-GB" sz="1100" b="1" dirty="0" err="1">
                  <a:solidFill>
                    <a:schemeClr val="dk1"/>
                  </a:solidFill>
                </a:rPr>
                <a:t>kodanikuks</a:t>
              </a:r>
              <a:r>
                <a:rPr lang="en-GB" sz="1100" b="1" dirty="0">
                  <a:solidFill>
                    <a:schemeClr val="dk1"/>
                  </a:solidFill>
                </a:rPr>
                <a:t> </a:t>
              </a:r>
              <a:r>
                <a:rPr lang="en-GB" sz="1100" b="1" dirty="0" err="1">
                  <a:solidFill>
                    <a:schemeClr val="dk1"/>
                  </a:solidFill>
                </a:rPr>
                <a:t>olemine</a:t>
              </a:r>
              <a:endParaRPr lang="en-GB" sz="1100" b="1" dirty="0">
                <a:solidFill>
                  <a:schemeClr val="dk1"/>
                </a:solidFill>
              </a:endParaRPr>
            </a:p>
            <a:p>
              <a:pPr>
                <a:lnSpc>
                  <a:spcPct val="115000"/>
                </a:lnSpc>
                <a:spcBef>
                  <a:spcPts val="1200"/>
                </a:spcBef>
                <a:buClr>
                  <a:schemeClr val="dk1"/>
                </a:buClr>
                <a:buSzPts val="1100"/>
              </a:pPr>
              <a:r>
                <a:rPr lang="en-GB" sz="1100" b="1" dirty="0" err="1">
                  <a:solidFill>
                    <a:schemeClr val="dk1"/>
                  </a:solidFill>
                </a:rPr>
                <a:t>Jagamisplatvormid</a:t>
              </a:r>
              <a:endParaRPr lang="en-GB" sz="1100" b="1" dirty="0">
                <a:solidFill>
                  <a:schemeClr val="dk1"/>
                </a:solidFill>
              </a:endParaRPr>
            </a:p>
            <a:p>
              <a:pPr>
                <a:lnSpc>
                  <a:spcPct val="115000"/>
                </a:lnSpc>
                <a:spcBef>
                  <a:spcPts val="1200"/>
                </a:spcBef>
                <a:buClr>
                  <a:schemeClr val="dk1"/>
                </a:buClr>
                <a:buSzPts val="1100"/>
              </a:pPr>
              <a:r>
                <a:rPr lang="en-GB" sz="1100" b="1" dirty="0" err="1">
                  <a:solidFill>
                    <a:schemeClr val="dk1"/>
                  </a:solidFill>
                </a:rPr>
                <a:t>Hindamine</a:t>
              </a:r>
              <a:r>
                <a:rPr lang="en-GB" sz="1100" b="1" dirty="0">
                  <a:solidFill>
                    <a:schemeClr val="dk1"/>
                  </a:solidFill>
                </a:rPr>
                <a:t> </a:t>
              </a:r>
              <a:r>
                <a:rPr lang="en-GB" sz="1100" b="1" dirty="0" err="1">
                  <a:solidFill>
                    <a:schemeClr val="dk1"/>
                  </a:solidFill>
                </a:rPr>
                <a:t>ja</a:t>
              </a:r>
              <a:r>
                <a:rPr lang="en-GB" sz="1100" b="1" dirty="0">
                  <a:solidFill>
                    <a:schemeClr val="dk1"/>
                  </a:solidFill>
                </a:rPr>
                <a:t> </a:t>
              </a:r>
              <a:r>
                <a:rPr lang="en-GB" sz="1100" b="1" dirty="0" err="1">
                  <a:solidFill>
                    <a:schemeClr val="dk1"/>
                  </a:solidFill>
                </a:rPr>
                <a:t>refleksioon</a:t>
              </a:r>
              <a:endParaRPr lang="en-GB" sz="1100" b="1" dirty="0">
                <a:solidFill>
                  <a:schemeClr val="dk1"/>
                </a:solidFill>
              </a:endParaRPr>
            </a:p>
            <a:p>
              <a:pPr>
                <a:lnSpc>
                  <a:spcPct val="115000"/>
                </a:lnSpc>
                <a:spcBef>
                  <a:spcPts val="1200"/>
                </a:spcBef>
                <a:buClr>
                  <a:schemeClr val="dk1"/>
                </a:buClr>
                <a:buSzPts val="1100"/>
              </a:pPr>
              <a:r>
                <a:rPr lang="en-GB" sz="1100" b="1" dirty="0" err="1">
                  <a:solidFill>
                    <a:schemeClr val="dk1"/>
                  </a:solidFill>
                </a:rPr>
                <a:t>Viited</a:t>
              </a:r>
              <a:r>
                <a:rPr lang="en-GB" sz="1100" b="1" dirty="0">
                  <a:solidFill>
                    <a:schemeClr val="dk1"/>
                  </a:solidFill>
                </a:rPr>
                <a:t> </a:t>
              </a:r>
              <a:r>
                <a:rPr lang="en-GB" sz="1100" b="1" dirty="0" err="1">
                  <a:solidFill>
                    <a:schemeClr val="dk1"/>
                  </a:solidFill>
                </a:rPr>
                <a:t>ja</a:t>
              </a:r>
              <a:r>
                <a:rPr lang="en-GB" sz="1100" b="1" dirty="0">
                  <a:solidFill>
                    <a:schemeClr val="dk1"/>
                  </a:solidFill>
                </a:rPr>
                <a:t> </a:t>
              </a:r>
              <a:r>
                <a:rPr lang="en-GB" sz="1100" b="1" dirty="0" err="1">
                  <a:solidFill>
                    <a:schemeClr val="dk1"/>
                  </a:solidFill>
                </a:rPr>
                <a:t>bibliograafia</a:t>
              </a:r>
              <a:endParaRPr lang="en-GB" sz="1100" b="1" dirty="0">
                <a:solidFill>
                  <a:schemeClr val="dk1"/>
                </a:solidFill>
              </a:endParaRPr>
            </a:p>
            <a:p>
              <a:pPr marL="0" lvl="0" indent="0" algn="l" rtl="0">
                <a:lnSpc>
                  <a:spcPct val="115000"/>
                </a:lnSpc>
                <a:spcBef>
                  <a:spcPts val="1200"/>
                </a:spcBef>
                <a:spcAft>
                  <a:spcPts val="0"/>
                </a:spcAft>
                <a:buSzPts val="1100"/>
                <a:buNone/>
              </a:pPr>
              <a:endParaRPr sz="700" b="1" dirty="0">
                <a:solidFill>
                  <a:schemeClr val="dk1"/>
                </a:solidFill>
              </a:endParaRPr>
            </a:p>
            <a:p>
              <a:pPr marL="0" marR="0" lvl="0" indent="0" algn="l" rtl="0">
                <a:spcBef>
                  <a:spcPts val="1200"/>
                </a:spcBef>
                <a:spcAft>
                  <a:spcPts val="0"/>
                </a:spcAft>
                <a:buNone/>
              </a:pPr>
              <a:endParaRPr sz="500" dirty="0">
                <a:solidFill>
                  <a:schemeClr val="dk1"/>
                </a:solidFill>
              </a:endParaRPr>
            </a:p>
          </p:txBody>
        </p:sp>
        <p:sp>
          <p:nvSpPr>
            <p:cNvPr id="105" name="Google Shape;105;p14"/>
            <p:cNvSpPr txBox="1"/>
            <p:nvPr/>
          </p:nvSpPr>
          <p:spPr>
            <a:xfrm>
              <a:off x="0" y="208709"/>
              <a:ext cx="17159100" cy="287400"/>
            </a:xfrm>
            <a:prstGeom prst="rect">
              <a:avLst/>
            </a:prstGeom>
            <a:noFill/>
            <a:ln>
              <a:noFill/>
            </a:ln>
          </p:spPr>
          <p:txBody>
            <a:bodyPr spcFirstLastPara="1" wrap="square" lIns="0" tIns="0" rIns="0" bIns="0" anchor="t" anchorCtr="0">
              <a:spAutoFit/>
            </a:bodyPr>
            <a:lstStyle/>
            <a:p>
              <a:pPr marL="0" marR="0" lvl="0" indent="0" algn="ctr" rtl="0">
                <a:lnSpc>
                  <a:spcPct val="105998"/>
                </a:lnSpc>
                <a:spcBef>
                  <a:spcPts val="0"/>
                </a:spcBef>
                <a:spcAft>
                  <a:spcPts val="0"/>
                </a:spcAft>
                <a:buNone/>
              </a:pPr>
              <a:endParaRPr sz="700"/>
            </a:p>
          </p:txBody>
        </p:sp>
      </p:grpSp>
      <p:sp>
        <p:nvSpPr>
          <p:cNvPr id="106" name="Google Shape;106;p14"/>
          <p:cNvSpPr/>
          <p:nvPr/>
        </p:nvSpPr>
        <p:spPr>
          <a:xfrm>
            <a:off x="1984975" y="3494778"/>
            <a:ext cx="1933063" cy="2553560"/>
          </a:xfrm>
          <a:custGeom>
            <a:avLst/>
            <a:gdLst/>
            <a:ahLst/>
            <a:cxnLst/>
            <a:rect l="l" t="t" r="r" b="b"/>
            <a:pathLst>
              <a:path w="5407168" h="6948463" extrusionOk="0">
                <a:moveTo>
                  <a:pt x="0" y="0"/>
                </a:moveTo>
                <a:lnTo>
                  <a:pt x="5407168" y="0"/>
                </a:lnTo>
                <a:lnTo>
                  <a:pt x="5407168" y="6948463"/>
                </a:lnTo>
                <a:lnTo>
                  <a:pt x="0" y="694846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7" name="Google Shape;107;p14"/>
          <p:cNvSpPr/>
          <p:nvPr/>
        </p:nvSpPr>
        <p:spPr>
          <a:xfrm rot="9329096" flipH="1">
            <a:off x="4719565" y="2713472"/>
            <a:ext cx="6249705" cy="2988496"/>
          </a:xfrm>
          <a:custGeom>
            <a:avLst/>
            <a:gdLst/>
            <a:ahLst/>
            <a:cxnLst/>
            <a:rect l="l" t="t" r="r" b="b"/>
            <a:pathLst>
              <a:path w="12497380" h="5976020" extrusionOk="0">
                <a:moveTo>
                  <a:pt x="12497380" y="0"/>
                </a:moveTo>
                <a:lnTo>
                  <a:pt x="0" y="0"/>
                </a:lnTo>
                <a:lnTo>
                  <a:pt x="0" y="5976020"/>
                </a:lnTo>
                <a:lnTo>
                  <a:pt x="12497380" y="5976020"/>
                </a:lnTo>
                <a:lnTo>
                  <a:pt x="1249738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8" name="Google Shape;108;p14"/>
          <p:cNvSpPr/>
          <p:nvPr/>
        </p:nvSpPr>
        <p:spPr>
          <a:xfrm rot="-4953377" flipH="1">
            <a:off x="5199560" y="3263047"/>
            <a:ext cx="2957885" cy="3158906"/>
          </a:xfrm>
          <a:custGeom>
            <a:avLst/>
            <a:gdLst/>
            <a:ahLst/>
            <a:cxnLst/>
            <a:rect l="l" t="t" r="r" b="b"/>
            <a:pathLst>
              <a:path w="5895392" h="6296050" extrusionOk="0">
                <a:moveTo>
                  <a:pt x="5895392" y="0"/>
                </a:moveTo>
                <a:lnTo>
                  <a:pt x="0" y="0"/>
                </a:lnTo>
                <a:lnTo>
                  <a:pt x="0" y="6296050"/>
                </a:lnTo>
                <a:lnTo>
                  <a:pt x="5895392" y="6296050"/>
                </a:lnTo>
                <a:lnTo>
                  <a:pt x="5895392"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09" name="Google Shape;109;p14"/>
          <p:cNvSpPr/>
          <p:nvPr/>
        </p:nvSpPr>
        <p:spPr>
          <a:xfrm rot="-1432517">
            <a:off x="5710525" y="3506065"/>
            <a:ext cx="2132266" cy="2246641"/>
          </a:xfrm>
          <a:custGeom>
            <a:avLst/>
            <a:gdLst/>
            <a:ahLst/>
            <a:cxnLst/>
            <a:rect l="l" t="t" r="r" b="b"/>
            <a:pathLst>
              <a:path w="4261870" h="4490476" extrusionOk="0">
                <a:moveTo>
                  <a:pt x="0" y="0"/>
                </a:moveTo>
                <a:lnTo>
                  <a:pt x="4261870" y="0"/>
                </a:lnTo>
                <a:lnTo>
                  <a:pt x="4261870" y="4490476"/>
                </a:lnTo>
                <a:lnTo>
                  <a:pt x="0" y="4490476"/>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0" name="Google Shape;110;p14"/>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9">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11" name="Google Shape;111;p14"/>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10">
              <a:alphaModFix amt="93000"/>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91">
          <a:extLst>
            <a:ext uri="{FF2B5EF4-FFF2-40B4-BE49-F238E27FC236}">
              <a16:creationId xmlns:a16="http://schemas.microsoft.com/office/drawing/2014/main" id="{C3D76EC0-7FA2-AF02-9530-17C56C31A826}"/>
            </a:ext>
          </a:extLst>
        </p:cNvPr>
        <p:cNvGrpSpPr/>
        <p:nvPr/>
      </p:nvGrpSpPr>
      <p:grpSpPr>
        <a:xfrm>
          <a:off x="0" y="0"/>
          <a:ext cx="0" cy="0"/>
          <a:chOff x="0" y="0"/>
          <a:chExt cx="0" cy="0"/>
        </a:xfrm>
      </p:grpSpPr>
      <p:sp>
        <p:nvSpPr>
          <p:cNvPr id="392" name="Google Shape;392;p27">
            <a:extLst>
              <a:ext uri="{FF2B5EF4-FFF2-40B4-BE49-F238E27FC236}">
                <a16:creationId xmlns:a16="http://schemas.microsoft.com/office/drawing/2014/main" id="{B826AC34-502A-C1FD-95F6-90AF0BE0A229}"/>
              </a:ext>
            </a:extLst>
          </p:cNvPr>
          <p:cNvSpPr txBox="1"/>
          <p:nvPr/>
        </p:nvSpPr>
        <p:spPr>
          <a:xfrm>
            <a:off x="117764" y="-39959"/>
            <a:ext cx="6848631"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fi-FI" sz="2400" b="1" dirty="0">
                <a:solidFill>
                  <a:schemeClr val="tx1"/>
                </a:solidFill>
                <a:latin typeface="Arial Black" panose="020B0A04020102020204" pitchFamily="34" charset="0"/>
              </a:rPr>
              <a:t>Hääle ja piltide integreerimine narratiivi</a:t>
            </a:r>
            <a:endParaRPr sz="2400" dirty="0">
              <a:solidFill>
                <a:schemeClr val="tx1"/>
              </a:solidFill>
              <a:latin typeface="Arial Black" panose="020B0A04020102020204" pitchFamily="34" charset="0"/>
            </a:endParaRPr>
          </a:p>
        </p:txBody>
      </p:sp>
      <p:sp>
        <p:nvSpPr>
          <p:cNvPr id="393" name="Google Shape;393;p27">
            <a:extLst>
              <a:ext uri="{FF2B5EF4-FFF2-40B4-BE49-F238E27FC236}">
                <a16:creationId xmlns:a16="http://schemas.microsoft.com/office/drawing/2014/main" id="{10F6DF3B-FA75-94A0-87B1-690D1F8D8624}"/>
              </a:ext>
            </a:extLst>
          </p:cNvPr>
          <p:cNvSpPr txBox="1"/>
          <p:nvPr/>
        </p:nvSpPr>
        <p:spPr>
          <a:xfrm>
            <a:off x="248243" y="826657"/>
            <a:ext cx="5943402" cy="3490186"/>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fi-FI" sz="1800" b="1" dirty="0">
                <a:solidFill>
                  <a:schemeClr val="tx1"/>
                </a:solidFill>
              </a:rPr>
              <a:t>Kuidas ühendada hääl ja visuaalid</a:t>
            </a:r>
            <a:endParaRPr lang="en-US" sz="1800" dirty="0">
              <a:solidFill>
                <a:schemeClr val="tx1"/>
              </a:solidFill>
            </a:endParaRPr>
          </a:p>
          <a:p>
            <a:pPr marL="285750" marR="0" lvl="0" indent="-285750" algn="l" rtl="0">
              <a:lnSpc>
                <a:spcPct val="140000"/>
              </a:lnSpc>
              <a:spcBef>
                <a:spcPts val="0"/>
              </a:spcBef>
              <a:spcAft>
                <a:spcPts val="0"/>
              </a:spcAft>
              <a:buFont typeface="Wingdings" panose="05000000000000000000" pitchFamily="2" charset="2"/>
              <a:buChar char="Ø"/>
            </a:pPr>
            <a:r>
              <a:rPr lang="en-US" sz="1600" dirty="0" err="1">
                <a:solidFill>
                  <a:schemeClr val="tx1"/>
                </a:solidFill>
              </a:rPr>
              <a:t>Kirjutage</a:t>
            </a:r>
            <a:r>
              <a:rPr lang="en-US" sz="1600" dirty="0">
                <a:solidFill>
                  <a:schemeClr val="tx1"/>
                </a:solidFill>
              </a:rPr>
              <a:t> </a:t>
            </a:r>
            <a:r>
              <a:rPr lang="en-US" sz="1600" dirty="0" err="1">
                <a:solidFill>
                  <a:schemeClr val="tx1"/>
                </a:solidFill>
              </a:rPr>
              <a:t>lühike</a:t>
            </a:r>
            <a:r>
              <a:rPr lang="en-US" sz="1600" dirty="0">
                <a:solidFill>
                  <a:schemeClr val="tx1"/>
                </a:solidFill>
              </a:rPr>
              <a:t> </a:t>
            </a:r>
            <a:r>
              <a:rPr lang="en-US" sz="1600" dirty="0" err="1">
                <a:solidFill>
                  <a:schemeClr val="tx1"/>
                </a:solidFill>
              </a:rPr>
              <a:t>stsenaarium</a:t>
            </a:r>
            <a:r>
              <a:rPr lang="en-US" sz="1600" dirty="0">
                <a:solidFill>
                  <a:schemeClr val="tx1"/>
                </a:solidFill>
              </a:rPr>
              <a:t>: 5–8 </a:t>
            </a:r>
            <a:r>
              <a:rPr lang="en-US" sz="1600" dirty="0" err="1">
                <a:solidFill>
                  <a:schemeClr val="tx1"/>
                </a:solidFill>
              </a:rPr>
              <a:t>lauset</a:t>
            </a:r>
            <a:r>
              <a:rPr lang="en-US" sz="1600" dirty="0">
                <a:solidFill>
                  <a:schemeClr val="tx1"/>
                </a:solidFill>
              </a:rPr>
              <a:t>, mis </a:t>
            </a:r>
            <a:r>
              <a:rPr lang="en-US" sz="1600" dirty="0" err="1">
                <a:solidFill>
                  <a:schemeClr val="tx1"/>
                </a:solidFill>
              </a:rPr>
              <a:t>väljendavad</a:t>
            </a:r>
            <a:r>
              <a:rPr lang="en-US" sz="1600" dirty="0">
                <a:solidFill>
                  <a:schemeClr val="tx1"/>
                </a:solidFill>
              </a:rPr>
              <a:t> </a:t>
            </a:r>
            <a:r>
              <a:rPr lang="en-US" sz="1600" dirty="0" err="1">
                <a:solidFill>
                  <a:schemeClr val="tx1"/>
                </a:solidFill>
              </a:rPr>
              <a:t>emotsiooni</a:t>
            </a:r>
            <a:r>
              <a:rPr lang="en-US" sz="1600" dirty="0">
                <a:solidFill>
                  <a:schemeClr val="tx1"/>
                </a:solidFill>
              </a:rPr>
              <a:t>, </a:t>
            </a:r>
            <a:r>
              <a:rPr lang="en-US" sz="1600" dirty="0" err="1">
                <a:solidFill>
                  <a:schemeClr val="tx1"/>
                </a:solidFill>
              </a:rPr>
              <a:t>mitte</a:t>
            </a:r>
            <a:r>
              <a:rPr lang="en-US" sz="1600" dirty="0">
                <a:solidFill>
                  <a:schemeClr val="tx1"/>
                </a:solidFill>
              </a:rPr>
              <a:t> </a:t>
            </a:r>
            <a:r>
              <a:rPr lang="en-US" sz="1600" dirty="0" err="1">
                <a:solidFill>
                  <a:schemeClr val="tx1"/>
                </a:solidFill>
              </a:rPr>
              <a:t>ainult</a:t>
            </a:r>
            <a:r>
              <a:rPr lang="en-US" sz="1600" dirty="0">
                <a:solidFill>
                  <a:schemeClr val="tx1"/>
                </a:solidFill>
              </a:rPr>
              <a:t> </a:t>
            </a:r>
            <a:r>
              <a:rPr lang="en-US" sz="1600" dirty="0" err="1">
                <a:solidFill>
                  <a:schemeClr val="tx1"/>
                </a:solidFill>
              </a:rPr>
              <a:t>fakte</a:t>
            </a:r>
            <a:r>
              <a:rPr lang="en-US" sz="1600" dirty="0">
                <a:solidFill>
                  <a:schemeClr val="tx1"/>
                </a:solidFill>
              </a:rPr>
              <a:t>. </a:t>
            </a:r>
            <a:r>
              <a:rPr lang="en-US" sz="1600" dirty="0" err="1">
                <a:solidFill>
                  <a:schemeClr val="tx1"/>
                </a:solidFill>
              </a:rPr>
              <a:t>Kirjutage</a:t>
            </a:r>
            <a:r>
              <a:rPr lang="en-US" sz="1600" dirty="0">
                <a:solidFill>
                  <a:schemeClr val="tx1"/>
                </a:solidFill>
              </a:rPr>
              <a:t> </a:t>
            </a:r>
            <a:r>
              <a:rPr lang="en-US" sz="1600" dirty="0" err="1">
                <a:solidFill>
                  <a:schemeClr val="tx1"/>
                </a:solidFill>
              </a:rPr>
              <a:t>nii</a:t>
            </a:r>
            <a:r>
              <a:rPr lang="en-US" sz="1600" dirty="0">
                <a:solidFill>
                  <a:schemeClr val="tx1"/>
                </a:solidFill>
              </a:rPr>
              <a:t>, </a:t>
            </a:r>
            <a:r>
              <a:rPr lang="en-US" sz="1600" dirty="0" err="1">
                <a:solidFill>
                  <a:schemeClr val="tx1"/>
                </a:solidFill>
              </a:rPr>
              <a:t>nagu</a:t>
            </a:r>
            <a:r>
              <a:rPr lang="en-US" sz="1600" dirty="0">
                <a:solidFill>
                  <a:schemeClr val="tx1"/>
                </a:solidFill>
              </a:rPr>
              <a:t> </a:t>
            </a:r>
            <a:r>
              <a:rPr lang="en-US" sz="1600" dirty="0" err="1">
                <a:solidFill>
                  <a:schemeClr val="tx1"/>
                </a:solidFill>
              </a:rPr>
              <a:t>räägiksite</a:t>
            </a:r>
            <a:r>
              <a:rPr lang="en-US" sz="1600" dirty="0">
                <a:solidFill>
                  <a:schemeClr val="tx1"/>
                </a:solidFill>
              </a:rPr>
              <a:t>, </a:t>
            </a:r>
            <a:r>
              <a:rPr lang="en-US" sz="1600" dirty="0" err="1">
                <a:solidFill>
                  <a:schemeClr val="tx1"/>
                </a:solidFill>
              </a:rPr>
              <a:t>mitte</a:t>
            </a:r>
            <a:r>
              <a:rPr lang="en-US" sz="1600" dirty="0">
                <a:solidFill>
                  <a:schemeClr val="tx1"/>
                </a:solidFill>
              </a:rPr>
              <a:t> </a:t>
            </a:r>
            <a:r>
              <a:rPr lang="en-US" sz="1600" dirty="0" err="1">
                <a:solidFill>
                  <a:schemeClr val="tx1"/>
                </a:solidFill>
              </a:rPr>
              <a:t>nagu</a:t>
            </a:r>
            <a:r>
              <a:rPr lang="en-US" sz="1600" dirty="0">
                <a:solidFill>
                  <a:schemeClr val="tx1"/>
                </a:solidFill>
              </a:rPr>
              <a:t> </a:t>
            </a:r>
            <a:r>
              <a:rPr lang="en-US" sz="1600" dirty="0" err="1">
                <a:solidFill>
                  <a:schemeClr val="tx1"/>
                </a:solidFill>
              </a:rPr>
              <a:t>esseed</a:t>
            </a:r>
            <a:r>
              <a:rPr lang="en-US" sz="1600" dirty="0">
                <a:solidFill>
                  <a:schemeClr val="tx1"/>
                </a:solidFill>
              </a:rPr>
              <a:t>.</a:t>
            </a:r>
          </a:p>
          <a:p>
            <a:pPr marL="285750" marR="0" lvl="0" indent="-285750" algn="l" rtl="0">
              <a:lnSpc>
                <a:spcPct val="140000"/>
              </a:lnSpc>
              <a:spcBef>
                <a:spcPts val="0"/>
              </a:spcBef>
              <a:spcAft>
                <a:spcPts val="0"/>
              </a:spcAft>
              <a:buFont typeface="Wingdings" panose="05000000000000000000" pitchFamily="2" charset="2"/>
              <a:buChar char="Ø"/>
            </a:pPr>
            <a:r>
              <a:rPr lang="en-US" sz="1600" dirty="0" err="1">
                <a:solidFill>
                  <a:schemeClr val="tx1"/>
                </a:solidFill>
              </a:rPr>
              <a:t>Sobitage</a:t>
            </a:r>
            <a:r>
              <a:rPr lang="en-US" sz="1600" dirty="0">
                <a:solidFill>
                  <a:schemeClr val="tx1"/>
                </a:solidFill>
              </a:rPr>
              <a:t> </a:t>
            </a:r>
            <a:r>
              <a:rPr lang="en-US" sz="1600" dirty="0" err="1">
                <a:solidFill>
                  <a:schemeClr val="tx1"/>
                </a:solidFill>
              </a:rPr>
              <a:t>iga</a:t>
            </a:r>
            <a:r>
              <a:rPr lang="en-US" sz="1600" dirty="0">
                <a:solidFill>
                  <a:schemeClr val="tx1"/>
                </a:solidFill>
              </a:rPr>
              <a:t> </a:t>
            </a:r>
            <a:r>
              <a:rPr lang="en-US" sz="1600" dirty="0" err="1">
                <a:solidFill>
                  <a:schemeClr val="tx1"/>
                </a:solidFill>
              </a:rPr>
              <a:t>lause</a:t>
            </a:r>
            <a:r>
              <a:rPr lang="en-US" sz="1600" dirty="0">
                <a:solidFill>
                  <a:schemeClr val="tx1"/>
                </a:solidFill>
              </a:rPr>
              <a:t> </a:t>
            </a:r>
            <a:r>
              <a:rPr lang="en-US" sz="1600" dirty="0" err="1">
                <a:solidFill>
                  <a:schemeClr val="tx1"/>
                </a:solidFill>
              </a:rPr>
              <a:t>pildiga</a:t>
            </a:r>
            <a:r>
              <a:rPr lang="en-US" sz="1600" dirty="0">
                <a:solidFill>
                  <a:schemeClr val="tx1"/>
                </a:solidFill>
              </a:rPr>
              <a:t>, mis </a:t>
            </a:r>
            <a:r>
              <a:rPr lang="en-US" sz="1600" dirty="0" err="1">
                <a:solidFill>
                  <a:schemeClr val="tx1"/>
                </a:solidFill>
              </a:rPr>
              <a:t>illustreerib</a:t>
            </a:r>
            <a:r>
              <a:rPr lang="en-US" sz="1600" dirty="0">
                <a:solidFill>
                  <a:schemeClr val="tx1"/>
                </a:solidFill>
              </a:rPr>
              <a:t> </a:t>
            </a:r>
            <a:r>
              <a:rPr lang="en-US" sz="1600" dirty="0" err="1">
                <a:solidFill>
                  <a:schemeClr val="tx1"/>
                </a:solidFill>
              </a:rPr>
              <a:t>selle</a:t>
            </a:r>
            <a:r>
              <a:rPr lang="en-US" sz="1600" dirty="0">
                <a:solidFill>
                  <a:schemeClr val="tx1"/>
                </a:solidFill>
              </a:rPr>
              <a:t> </a:t>
            </a:r>
            <a:r>
              <a:rPr lang="en-US" sz="1600" dirty="0" err="1">
                <a:solidFill>
                  <a:schemeClr val="tx1"/>
                </a:solidFill>
              </a:rPr>
              <a:t>tunnet</a:t>
            </a:r>
            <a:r>
              <a:rPr lang="en-US" sz="1600" dirty="0">
                <a:solidFill>
                  <a:schemeClr val="tx1"/>
                </a:solidFill>
              </a:rPr>
              <a:t> </a:t>
            </a:r>
            <a:r>
              <a:rPr lang="en-US" sz="1600" dirty="0" err="1">
                <a:solidFill>
                  <a:schemeClr val="tx1"/>
                </a:solidFill>
              </a:rPr>
              <a:t>või</a:t>
            </a:r>
            <a:r>
              <a:rPr lang="en-US" sz="1600" dirty="0">
                <a:solidFill>
                  <a:schemeClr val="tx1"/>
                </a:solidFill>
              </a:rPr>
              <a:t> </a:t>
            </a:r>
            <a:r>
              <a:rPr lang="en-US" sz="1600" dirty="0" err="1">
                <a:solidFill>
                  <a:schemeClr val="tx1"/>
                </a:solidFill>
              </a:rPr>
              <a:t>ideed</a:t>
            </a:r>
            <a:r>
              <a:rPr lang="en-US" sz="1600" dirty="0">
                <a:solidFill>
                  <a:schemeClr val="tx1"/>
                </a:solidFill>
              </a:rPr>
              <a:t>. </a:t>
            </a:r>
            <a:r>
              <a:rPr lang="en-US" sz="1600" dirty="0" err="1">
                <a:solidFill>
                  <a:schemeClr val="tx1"/>
                </a:solidFill>
              </a:rPr>
              <a:t>Visuaalne</a:t>
            </a:r>
            <a:r>
              <a:rPr lang="en-US" sz="1600" dirty="0">
                <a:solidFill>
                  <a:schemeClr val="tx1"/>
                </a:solidFill>
              </a:rPr>
              <a:t> ja </a:t>
            </a:r>
            <a:r>
              <a:rPr lang="en-US" sz="1600" dirty="0" err="1">
                <a:solidFill>
                  <a:schemeClr val="tx1"/>
                </a:solidFill>
              </a:rPr>
              <a:t>verbaalne</a:t>
            </a:r>
            <a:r>
              <a:rPr lang="en-US" sz="1600" dirty="0">
                <a:solidFill>
                  <a:schemeClr val="tx1"/>
                </a:solidFill>
              </a:rPr>
              <a:t> </a:t>
            </a:r>
            <a:r>
              <a:rPr lang="en-US" sz="1600" dirty="0" err="1">
                <a:solidFill>
                  <a:schemeClr val="tx1"/>
                </a:solidFill>
              </a:rPr>
              <a:t>peaksid</a:t>
            </a:r>
            <a:r>
              <a:rPr lang="en-US" sz="1600" dirty="0">
                <a:solidFill>
                  <a:schemeClr val="tx1"/>
                </a:solidFill>
              </a:rPr>
              <a:t> </a:t>
            </a:r>
            <a:r>
              <a:rPr lang="en-US" sz="1600" dirty="0" err="1">
                <a:solidFill>
                  <a:schemeClr val="tx1"/>
                </a:solidFill>
              </a:rPr>
              <a:t>üksteist</a:t>
            </a:r>
            <a:r>
              <a:rPr lang="en-US" sz="1600" dirty="0">
                <a:solidFill>
                  <a:schemeClr val="tx1"/>
                </a:solidFill>
              </a:rPr>
              <a:t> </a:t>
            </a:r>
            <a:r>
              <a:rPr lang="en-US" sz="1600" dirty="0" err="1">
                <a:solidFill>
                  <a:schemeClr val="tx1"/>
                </a:solidFill>
              </a:rPr>
              <a:t>täiendama</a:t>
            </a:r>
            <a:r>
              <a:rPr lang="en-US" sz="1600" dirty="0">
                <a:solidFill>
                  <a:schemeClr val="tx1"/>
                </a:solidFill>
              </a:rPr>
              <a:t>, </a:t>
            </a:r>
            <a:r>
              <a:rPr lang="en-US" sz="1600" dirty="0" err="1">
                <a:solidFill>
                  <a:schemeClr val="tx1"/>
                </a:solidFill>
              </a:rPr>
              <a:t>mitte</a:t>
            </a:r>
            <a:r>
              <a:rPr lang="en-US" sz="1600" dirty="0">
                <a:solidFill>
                  <a:schemeClr val="tx1"/>
                </a:solidFill>
              </a:rPr>
              <a:t> </a:t>
            </a:r>
            <a:r>
              <a:rPr lang="en-US" sz="1600" dirty="0" err="1">
                <a:solidFill>
                  <a:schemeClr val="tx1"/>
                </a:solidFill>
              </a:rPr>
              <a:t>dubleerima</a:t>
            </a:r>
            <a:r>
              <a:rPr lang="en-US" sz="1600" dirty="0">
                <a:solidFill>
                  <a:schemeClr val="tx1"/>
                </a:solidFill>
              </a:rPr>
              <a:t>.</a:t>
            </a:r>
          </a:p>
          <a:p>
            <a:pPr marL="285750" marR="0" lvl="0" indent="-285750" algn="l" rtl="0">
              <a:lnSpc>
                <a:spcPct val="140000"/>
              </a:lnSpc>
              <a:spcBef>
                <a:spcPts val="0"/>
              </a:spcBef>
              <a:spcAft>
                <a:spcPts val="0"/>
              </a:spcAft>
              <a:buFont typeface="Wingdings" panose="05000000000000000000" pitchFamily="2" charset="2"/>
              <a:buChar char="Ø"/>
            </a:pPr>
            <a:r>
              <a:rPr lang="en-US" sz="1600" dirty="0" err="1">
                <a:solidFill>
                  <a:schemeClr val="tx1"/>
                </a:solidFill>
              </a:rPr>
              <a:t>Salvestage</a:t>
            </a:r>
            <a:r>
              <a:rPr lang="en-US" sz="1600" dirty="0">
                <a:solidFill>
                  <a:schemeClr val="tx1"/>
                </a:solidFill>
              </a:rPr>
              <a:t> </a:t>
            </a:r>
            <a:r>
              <a:rPr lang="en-US" sz="1600" dirty="0" err="1">
                <a:solidFill>
                  <a:schemeClr val="tx1"/>
                </a:solidFill>
              </a:rPr>
              <a:t>oma</a:t>
            </a:r>
            <a:r>
              <a:rPr lang="en-US" sz="1600" dirty="0">
                <a:solidFill>
                  <a:schemeClr val="tx1"/>
                </a:solidFill>
              </a:rPr>
              <a:t> </a:t>
            </a:r>
            <a:r>
              <a:rPr lang="en-US" sz="1600" dirty="0" err="1">
                <a:solidFill>
                  <a:schemeClr val="tx1"/>
                </a:solidFill>
              </a:rPr>
              <a:t>hääleover</a:t>
            </a:r>
            <a:r>
              <a:rPr lang="en-US" sz="1600" dirty="0">
                <a:solidFill>
                  <a:schemeClr val="tx1"/>
                </a:solidFill>
              </a:rPr>
              <a:t> </a:t>
            </a:r>
            <a:r>
              <a:rPr lang="en-US" sz="1600" dirty="0" err="1">
                <a:solidFill>
                  <a:schemeClr val="tx1"/>
                </a:solidFill>
              </a:rPr>
              <a:t>aeglaselt</a:t>
            </a:r>
            <a:r>
              <a:rPr lang="en-US" sz="1600" dirty="0">
                <a:solidFill>
                  <a:schemeClr val="tx1"/>
                </a:solidFill>
              </a:rPr>
              <a:t> ja </a:t>
            </a:r>
            <a:r>
              <a:rPr lang="en-US" sz="1600" dirty="0" err="1">
                <a:solidFill>
                  <a:schemeClr val="tx1"/>
                </a:solidFill>
              </a:rPr>
              <a:t>selgelt</a:t>
            </a:r>
            <a:r>
              <a:rPr lang="en-US" sz="1600" dirty="0">
                <a:solidFill>
                  <a:schemeClr val="tx1"/>
                </a:solidFill>
              </a:rPr>
              <a:t>, </a:t>
            </a:r>
            <a:r>
              <a:rPr lang="en-US" sz="1600" dirty="0" err="1">
                <a:solidFill>
                  <a:schemeClr val="tx1"/>
                </a:solidFill>
              </a:rPr>
              <a:t>rõhutades</a:t>
            </a:r>
            <a:r>
              <a:rPr lang="en-US" sz="1600" dirty="0">
                <a:solidFill>
                  <a:schemeClr val="tx1"/>
                </a:solidFill>
              </a:rPr>
              <a:t> </a:t>
            </a:r>
            <a:r>
              <a:rPr lang="en-US" sz="1600" dirty="0" err="1">
                <a:solidFill>
                  <a:schemeClr val="tx1"/>
                </a:solidFill>
              </a:rPr>
              <a:t>toonimuutusi</a:t>
            </a:r>
            <a:r>
              <a:rPr lang="en-US" sz="1600" dirty="0">
                <a:solidFill>
                  <a:schemeClr val="tx1"/>
                </a:solidFill>
              </a:rPr>
              <a:t> (</a:t>
            </a:r>
            <a:r>
              <a:rPr lang="en-US" sz="1600" dirty="0" err="1">
                <a:solidFill>
                  <a:schemeClr val="tx1"/>
                </a:solidFill>
              </a:rPr>
              <a:t>pidage</a:t>
            </a:r>
            <a:r>
              <a:rPr lang="en-US" sz="1600" dirty="0">
                <a:solidFill>
                  <a:schemeClr val="tx1"/>
                </a:solidFill>
              </a:rPr>
              <a:t> </a:t>
            </a:r>
            <a:r>
              <a:rPr lang="en-US" sz="1600" dirty="0" err="1">
                <a:solidFill>
                  <a:schemeClr val="tx1"/>
                </a:solidFill>
              </a:rPr>
              <a:t>meeles</a:t>
            </a:r>
            <a:r>
              <a:rPr lang="en-US" sz="1600" dirty="0">
                <a:solidFill>
                  <a:schemeClr val="tx1"/>
                </a:solidFill>
              </a:rPr>
              <a:t> </a:t>
            </a:r>
            <a:r>
              <a:rPr lang="en-US" sz="1600" dirty="0" err="1">
                <a:solidFill>
                  <a:schemeClr val="tx1"/>
                </a:solidFill>
              </a:rPr>
              <a:t>Veebinar</a:t>
            </a:r>
            <a:r>
              <a:rPr lang="en-US" sz="1600" dirty="0">
                <a:solidFill>
                  <a:schemeClr val="tx1"/>
                </a:solidFill>
              </a:rPr>
              <a:t> 2).</a:t>
            </a:r>
          </a:p>
          <a:p>
            <a:pPr marL="285750" marR="0" lvl="0" indent="-285750" algn="l" rtl="0">
              <a:lnSpc>
                <a:spcPct val="140000"/>
              </a:lnSpc>
              <a:spcBef>
                <a:spcPts val="0"/>
              </a:spcBef>
              <a:spcAft>
                <a:spcPts val="0"/>
              </a:spcAft>
              <a:buFont typeface="Wingdings" panose="05000000000000000000" pitchFamily="2" charset="2"/>
              <a:buChar char="Ø"/>
            </a:pPr>
            <a:r>
              <a:rPr lang="en-US" sz="1600" dirty="0" err="1">
                <a:solidFill>
                  <a:schemeClr val="tx1"/>
                </a:solidFill>
              </a:rPr>
              <a:t>Lisage</a:t>
            </a:r>
            <a:r>
              <a:rPr lang="en-US" sz="1600" dirty="0">
                <a:solidFill>
                  <a:schemeClr val="tx1"/>
                </a:solidFill>
              </a:rPr>
              <a:t> </a:t>
            </a:r>
            <a:r>
              <a:rPr lang="en-US" sz="1600" dirty="0" err="1">
                <a:solidFill>
                  <a:schemeClr val="tx1"/>
                </a:solidFill>
              </a:rPr>
              <a:t>muusika</a:t>
            </a:r>
            <a:r>
              <a:rPr lang="en-US" sz="1600" dirty="0">
                <a:solidFill>
                  <a:schemeClr val="tx1"/>
                </a:solidFill>
              </a:rPr>
              <a:t> </a:t>
            </a:r>
            <a:r>
              <a:rPr lang="en-US" sz="1600" dirty="0" err="1">
                <a:solidFill>
                  <a:schemeClr val="tx1"/>
                </a:solidFill>
              </a:rPr>
              <a:t>või</a:t>
            </a:r>
            <a:r>
              <a:rPr lang="en-US" sz="1600" dirty="0">
                <a:solidFill>
                  <a:schemeClr val="tx1"/>
                </a:solidFill>
              </a:rPr>
              <a:t> </a:t>
            </a:r>
            <a:r>
              <a:rPr lang="en-US" sz="1600" dirty="0" err="1">
                <a:solidFill>
                  <a:schemeClr val="tx1"/>
                </a:solidFill>
              </a:rPr>
              <a:t>taustamüra</a:t>
            </a:r>
            <a:r>
              <a:rPr lang="en-US" sz="1600" dirty="0">
                <a:solidFill>
                  <a:schemeClr val="tx1"/>
                </a:solidFill>
              </a:rPr>
              <a:t>, et </a:t>
            </a:r>
            <a:r>
              <a:rPr lang="en-US" sz="1600" dirty="0" err="1">
                <a:solidFill>
                  <a:schemeClr val="tx1"/>
                </a:solidFill>
              </a:rPr>
              <a:t>luua</a:t>
            </a:r>
            <a:r>
              <a:rPr lang="en-US" sz="1600" dirty="0">
                <a:solidFill>
                  <a:schemeClr val="tx1"/>
                </a:solidFill>
              </a:rPr>
              <a:t> </a:t>
            </a:r>
            <a:r>
              <a:rPr lang="en-US" sz="1600" dirty="0" err="1">
                <a:solidFill>
                  <a:schemeClr val="tx1"/>
                </a:solidFill>
              </a:rPr>
              <a:t>õhkkond</a:t>
            </a:r>
            <a:r>
              <a:rPr lang="en-US" sz="1600" dirty="0">
                <a:solidFill>
                  <a:schemeClr val="tx1"/>
                </a:solidFill>
              </a:rPr>
              <a:t>.</a:t>
            </a:r>
            <a:endParaRPr sz="1600" dirty="0">
              <a:solidFill>
                <a:schemeClr val="tx1"/>
              </a:solidFill>
            </a:endParaRPr>
          </a:p>
        </p:txBody>
      </p:sp>
      <p:sp>
        <p:nvSpPr>
          <p:cNvPr id="394" name="Google Shape;394;p27">
            <a:extLst>
              <a:ext uri="{FF2B5EF4-FFF2-40B4-BE49-F238E27FC236}">
                <a16:creationId xmlns:a16="http://schemas.microsoft.com/office/drawing/2014/main" id="{D085D9DB-EDF0-6D10-9ADC-E60FE31D5B9C}"/>
              </a:ext>
            </a:extLst>
          </p:cNvPr>
          <p:cNvSpPr/>
          <p:nvPr/>
        </p:nvSpPr>
        <p:spPr>
          <a:xfrm rot="-429627">
            <a:off x="5956398" y="-2149432"/>
            <a:ext cx="7341621" cy="7317786"/>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5" name="Google Shape;395;p27">
            <a:extLst>
              <a:ext uri="{FF2B5EF4-FFF2-40B4-BE49-F238E27FC236}">
                <a16:creationId xmlns:a16="http://schemas.microsoft.com/office/drawing/2014/main" id="{ADD2D028-F216-7AD2-69CF-285EEAE9E3CA}"/>
              </a:ext>
            </a:extLst>
          </p:cNvPr>
          <p:cNvSpPr/>
          <p:nvPr/>
        </p:nvSpPr>
        <p:spPr>
          <a:xfrm>
            <a:off x="6487885" y="2351314"/>
            <a:ext cx="2446565" cy="3030669"/>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6" name="Google Shape;396;p27">
            <a:extLst>
              <a:ext uri="{FF2B5EF4-FFF2-40B4-BE49-F238E27FC236}">
                <a16:creationId xmlns:a16="http://schemas.microsoft.com/office/drawing/2014/main" id="{05EAC6C8-5C66-F9AF-2E60-8E4019A40B70}"/>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7" name="Google Shape;397;p27">
            <a:extLst>
              <a:ext uri="{FF2B5EF4-FFF2-40B4-BE49-F238E27FC236}">
                <a16:creationId xmlns:a16="http://schemas.microsoft.com/office/drawing/2014/main" id="{C808BE73-2330-6EF8-9725-D721C04A61F0}"/>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14477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391">
          <a:extLst>
            <a:ext uri="{FF2B5EF4-FFF2-40B4-BE49-F238E27FC236}">
              <a16:creationId xmlns:a16="http://schemas.microsoft.com/office/drawing/2014/main" id="{B687B384-5A89-27D6-1F1A-3D2F0D488DF3}"/>
            </a:ext>
          </a:extLst>
        </p:cNvPr>
        <p:cNvGrpSpPr/>
        <p:nvPr/>
      </p:nvGrpSpPr>
      <p:grpSpPr>
        <a:xfrm>
          <a:off x="0" y="0"/>
          <a:ext cx="0" cy="0"/>
          <a:chOff x="0" y="0"/>
          <a:chExt cx="0" cy="0"/>
        </a:xfrm>
      </p:grpSpPr>
      <p:sp>
        <p:nvSpPr>
          <p:cNvPr id="392" name="Google Shape;392;p27">
            <a:extLst>
              <a:ext uri="{FF2B5EF4-FFF2-40B4-BE49-F238E27FC236}">
                <a16:creationId xmlns:a16="http://schemas.microsoft.com/office/drawing/2014/main" id="{A944F4B9-7724-93DA-55D5-E1AC801FC17B}"/>
              </a:ext>
            </a:extLst>
          </p:cNvPr>
          <p:cNvSpPr txBox="1"/>
          <p:nvPr/>
        </p:nvSpPr>
        <p:spPr>
          <a:xfrm>
            <a:off x="117764" y="-39959"/>
            <a:ext cx="6848631"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fi-FI" sz="2400" b="1" dirty="0">
                <a:solidFill>
                  <a:schemeClr val="tx1"/>
                </a:solidFill>
                <a:latin typeface="Arial Black" panose="020B0A04020102020204" pitchFamily="34" charset="0"/>
              </a:rPr>
              <a:t>Hääle ja piltide integreerimine narratiivi</a:t>
            </a:r>
            <a:endParaRPr sz="2400" dirty="0">
              <a:solidFill>
                <a:schemeClr val="tx1"/>
              </a:solidFill>
              <a:latin typeface="Arial Black" panose="020B0A04020102020204" pitchFamily="34" charset="0"/>
            </a:endParaRPr>
          </a:p>
        </p:txBody>
      </p:sp>
      <p:sp>
        <p:nvSpPr>
          <p:cNvPr id="394" name="Google Shape;394;p27">
            <a:extLst>
              <a:ext uri="{FF2B5EF4-FFF2-40B4-BE49-F238E27FC236}">
                <a16:creationId xmlns:a16="http://schemas.microsoft.com/office/drawing/2014/main" id="{86A4440A-1806-F98D-8BC9-19DE3960E5F7}"/>
              </a:ext>
            </a:extLst>
          </p:cNvPr>
          <p:cNvSpPr/>
          <p:nvPr/>
        </p:nvSpPr>
        <p:spPr>
          <a:xfrm rot="-429627">
            <a:off x="5956398" y="-2149432"/>
            <a:ext cx="7341621" cy="7317786"/>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5" name="Google Shape;395;p27">
            <a:extLst>
              <a:ext uri="{FF2B5EF4-FFF2-40B4-BE49-F238E27FC236}">
                <a16:creationId xmlns:a16="http://schemas.microsoft.com/office/drawing/2014/main" id="{B3B41DE6-B35E-F5AA-21ED-1A1131F8C985}"/>
              </a:ext>
            </a:extLst>
          </p:cNvPr>
          <p:cNvSpPr/>
          <p:nvPr/>
        </p:nvSpPr>
        <p:spPr>
          <a:xfrm>
            <a:off x="6487885" y="2351314"/>
            <a:ext cx="2446565" cy="3030669"/>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6" name="Google Shape;396;p27">
            <a:extLst>
              <a:ext uri="{FF2B5EF4-FFF2-40B4-BE49-F238E27FC236}">
                <a16:creationId xmlns:a16="http://schemas.microsoft.com/office/drawing/2014/main" id="{7B257F6B-CA4C-5472-2B65-0CEE1DFF3DDC}"/>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97" name="Google Shape;397;p27">
            <a:extLst>
              <a:ext uri="{FF2B5EF4-FFF2-40B4-BE49-F238E27FC236}">
                <a16:creationId xmlns:a16="http://schemas.microsoft.com/office/drawing/2014/main" id="{87AFCB7E-B831-8D0A-EC78-4E78F96BE7E7}"/>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393;p27">
            <a:extLst>
              <a:ext uri="{FF2B5EF4-FFF2-40B4-BE49-F238E27FC236}">
                <a16:creationId xmlns:a16="http://schemas.microsoft.com/office/drawing/2014/main" id="{8EC762EF-B761-CA04-341C-F55CE275F8B0}"/>
              </a:ext>
            </a:extLst>
          </p:cNvPr>
          <p:cNvSpPr txBox="1"/>
          <p:nvPr/>
        </p:nvSpPr>
        <p:spPr>
          <a:xfrm>
            <a:off x="209550" y="1351191"/>
            <a:ext cx="5817150" cy="3145476"/>
          </a:xfrm>
          <a:prstGeom prst="rect">
            <a:avLst/>
          </a:prstGeom>
          <a:noFill/>
          <a:ln>
            <a:noFill/>
          </a:ln>
        </p:spPr>
        <p:txBody>
          <a:bodyPr spcFirstLastPara="1" wrap="square" lIns="0" tIns="0" rIns="0" bIns="0" anchor="t" anchorCtr="0">
            <a:spAutoFit/>
          </a:bodyPr>
          <a:lstStyle/>
          <a:p>
            <a:pPr>
              <a:lnSpc>
                <a:spcPct val="140000"/>
              </a:lnSpc>
            </a:pPr>
            <a:r>
              <a:rPr lang="en-US" sz="1800" dirty="0">
                <a:solidFill>
                  <a:schemeClr val="tx1"/>
                </a:solidFill>
              </a:rPr>
              <a:t>🎯 </a:t>
            </a:r>
            <a:r>
              <a:rPr lang="en-US" sz="1600" b="1" dirty="0" err="1">
                <a:solidFill>
                  <a:schemeClr val="tx1"/>
                </a:solidFill>
              </a:rPr>
              <a:t>Selgus</a:t>
            </a:r>
            <a:r>
              <a:rPr lang="en-US" sz="1600" b="1" dirty="0">
                <a:solidFill>
                  <a:schemeClr val="tx1"/>
                </a:solidFill>
              </a:rPr>
              <a:t>: </a:t>
            </a:r>
            <a:r>
              <a:rPr lang="en-US" sz="1600" dirty="0" err="1">
                <a:solidFill>
                  <a:schemeClr val="tx1"/>
                </a:solidFill>
              </a:rPr>
              <a:t>vältige</a:t>
            </a:r>
            <a:r>
              <a:rPr lang="en-US" sz="1600" dirty="0">
                <a:solidFill>
                  <a:schemeClr val="tx1"/>
                </a:solidFill>
              </a:rPr>
              <a:t> </a:t>
            </a:r>
            <a:r>
              <a:rPr lang="en-US" sz="1600" dirty="0" err="1">
                <a:solidFill>
                  <a:schemeClr val="tx1"/>
                </a:solidFill>
              </a:rPr>
              <a:t>segadust</a:t>
            </a:r>
            <a:r>
              <a:rPr lang="en-US" sz="1600" dirty="0">
                <a:solidFill>
                  <a:schemeClr val="tx1"/>
                </a:solidFill>
              </a:rPr>
              <a:t> ja </a:t>
            </a:r>
            <a:r>
              <a:rPr lang="en-US" sz="1600" dirty="0" err="1">
                <a:solidFill>
                  <a:schemeClr val="tx1"/>
                </a:solidFill>
              </a:rPr>
              <a:t>häirivaid</a:t>
            </a:r>
            <a:r>
              <a:rPr lang="en-US" sz="1600" dirty="0">
                <a:solidFill>
                  <a:schemeClr val="tx1"/>
                </a:solidFill>
              </a:rPr>
              <a:t> </a:t>
            </a:r>
            <a:r>
              <a:rPr lang="en-US" sz="1600" dirty="0" err="1">
                <a:solidFill>
                  <a:schemeClr val="tx1"/>
                </a:solidFill>
              </a:rPr>
              <a:t>elemente</a:t>
            </a:r>
            <a:r>
              <a:rPr lang="en-US" sz="1600" dirty="0">
                <a:solidFill>
                  <a:schemeClr val="tx1"/>
                </a:solidFill>
              </a:rPr>
              <a:t>. </a:t>
            </a:r>
            <a:r>
              <a:rPr lang="en-US" sz="1600" dirty="0" err="1">
                <a:solidFill>
                  <a:schemeClr val="tx1"/>
                </a:solidFill>
              </a:rPr>
              <a:t>Kasutage</a:t>
            </a:r>
            <a:r>
              <a:rPr lang="en-US" sz="1600" dirty="0">
                <a:solidFill>
                  <a:schemeClr val="tx1"/>
                </a:solidFill>
              </a:rPr>
              <a:t> </a:t>
            </a:r>
            <a:r>
              <a:rPr lang="en-US" sz="1600" dirty="0" err="1">
                <a:solidFill>
                  <a:schemeClr val="tx1"/>
                </a:solidFill>
              </a:rPr>
              <a:t>kõrget</a:t>
            </a:r>
            <a:r>
              <a:rPr lang="en-US" sz="1600" dirty="0">
                <a:solidFill>
                  <a:schemeClr val="tx1"/>
                </a:solidFill>
              </a:rPr>
              <a:t> </a:t>
            </a:r>
            <a:r>
              <a:rPr lang="en-US" sz="1600" dirty="0" err="1">
                <a:solidFill>
                  <a:schemeClr val="tx1"/>
                </a:solidFill>
              </a:rPr>
              <a:t>kontrastsust</a:t>
            </a:r>
            <a:r>
              <a:rPr lang="en-US" sz="1600" dirty="0">
                <a:solidFill>
                  <a:schemeClr val="tx1"/>
                </a:solidFill>
              </a:rPr>
              <a:t>, et </a:t>
            </a:r>
            <a:r>
              <a:rPr lang="en-US" sz="1600" dirty="0" err="1">
                <a:solidFill>
                  <a:schemeClr val="tx1"/>
                </a:solidFill>
              </a:rPr>
              <a:t>tagada</a:t>
            </a:r>
            <a:r>
              <a:rPr lang="en-US" sz="1600" dirty="0">
                <a:solidFill>
                  <a:schemeClr val="tx1"/>
                </a:solidFill>
              </a:rPr>
              <a:t> </a:t>
            </a:r>
            <a:r>
              <a:rPr lang="en-US" sz="1600" dirty="0" err="1">
                <a:solidFill>
                  <a:schemeClr val="tx1"/>
                </a:solidFill>
              </a:rPr>
              <a:t>loetavus</a:t>
            </a:r>
            <a:r>
              <a:rPr lang="en-US" sz="1600" dirty="0">
                <a:solidFill>
                  <a:schemeClr val="tx1"/>
                </a:solidFill>
              </a:rPr>
              <a:t> (</a:t>
            </a:r>
            <a:r>
              <a:rPr lang="en-US" sz="1600" dirty="0" err="1">
                <a:solidFill>
                  <a:schemeClr val="tx1"/>
                </a:solidFill>
              </a:rPr>
              <a:t>eriti</a:t>
            </a:r>
            <a:r>
              <a:rPr lang="en-US" sz="1600" dirty="0">
                <a:solidFill>
                  <a:schemeClr val="tx1"/>
                </a:solidFill>
              </a:rPr>
              <a:t> </a:t>
            </a:r>
            <a:r>
              <a:rPr lang="en-US" sz="1600" dirty="0" err="1">
                <a:solidFill>
                  <a:schemeClr val="tx1"/>
                </a:solidFill>
              </a:rPr>
              <a:t>teksti</a:t>
            </a:r>
            <a:r>
              <a:rPr lang="en-US" sz="1600" dirty="0">
                <a:solidFill>
                  <a:schemeClr val="tx1"/>
                </a:solidFill>
              </a:rPr>
              <a:t> </a:t>
            </a:r>
            <a:r>
              <a:rPr lang="en-US" sz="1600" dirty="0" err="1">
                <a:solidFill>
                  <a:schemeClr val="tx1"/>
                </a:solidFill>
              </a:rPr>
              <a:t>puhul</a:t>
            </a:r>
            <a:r>
              <a:rPr lang="en-US" sz="1600" dirty="0">
                <a:solidFill>
                  <a:schemeClr val="tx1"/>
                </a:solidFill>
              </a:rPr>
              <a:t>).</a:t>
            </a:r>
          </a:p>
          <a:p>
            <a:pPr>
              <a:lnSpc>
                <a:spcPct val="140000"/>
              </a:lnSpc>
            </a:pPr>
            <a:endParaRPr lang="en-US" sz="800" dirty="0">
              <a:solidFill>
                <a:schemeClr val="tx1"/>
              </a:solidFill>
            </a:endParaRPr>
          </a:p>
          <a:p>
            <a:pPr>
              <a:lnSpc>
                <a:spcPct val="140000"/>
              </a:lnSpc>
            </a:pPr>
            <a:r>
              <a:rPr lang="en-US" sz="1600" dirty="0">
                <a:solidFill>
                  <a:schemeClr val="tx1"/>
                </a:solidFill>
              </a:rPr>
              <a:t>💖 </a:t>
            </a:r>
            <a:r>
              <a:rPr lang="en-US" sz="1600" b="1" dirty="0" err="1">
                <a:solidFill>
                  <a:schemeClr val="tx1"/>
                </a:solidFill>
              </a:rPr>
              <a:t>Emotsionaalne</a:t>
            </a:r>
            <a:r>
              <a:rPr lang="en-US" sz="1600" b="1" dirty="0">
                <a:solidFill>
                  <a:schemeClr val="tx1"/>
                </a:solidFill>
              </a:rPr>
              <a:t> </a:t>
            </a:r>
            <a:r>
              <a:rPr lang="en-US" sz="1600" b="1" dirty="0" err="1">
                <a:solidFill>
                  <a:schemeClr val="tx1"/>
                </a:solidFill>
              </a:rPr>
              <a:t>mõju</a:t>
            </a:r>
            <a:r>
              <a:rPr lang="en-US" sz="1600" dirty="0">
                <a:solidFill>
                  <a:schemeClr val="tx1"/>
                </a:solidFill>
              </a:rPr>
              <a:t>: </a:t>
            </a:r>
            <a:r>
              <a:rPr lang="en-US" sz="1600" dirty="0" err="1">
                <a:solidFill>
                  <a:schemeClr val="tx1"/>
                </a:solidFill>
              </a:rPr>
              <a:t>valige</a:t>
            </a:r>
            <a:r>
              <a:rPr lang="en-US" sz="1600" dirty="0">
                <a:solidFill>
                  <a:schemeClr val="tx1"/>
                </a:solidFill>
              </a:rPr>
              <a:t> </a:t>
            </a:r>
            <a:r>
              <a:rPr lang="en-US" sz="1600" dirty="0" err="1">
                <a:solidFill>
                  <a:schemeClr val="tx1"/>
                </a:solidFill>
              </a:rPr>
              <a:t>väljendusrikkad</a:t>
            </a:r>
            <a:r>
              <a:rPr lang="en-US" sz="1600" dirty="0">
                <a:solidFill>
                  <a:schemeClr val="tx1"/>
                </a:solidFill>
              </a:rPr>
              <a:t>, </a:t>
            </a:r>
            <a:r>
              <a:rPr lang="en-US" sz="1600" dirty="0" err="1">
                <a:solidFill>
                  <a:schemeClr val="tx1"/>
                </a:solidFill>
              </a:rPr>
              <a:t>kuid</a:t>
            </a:r>
            <a:r>
              <a:rPr lang="en-US" sz="1600" dirty="0">
                <a:solidFill>
                  <a:schemeClr val="tx1"/>
                </a:solidFill>
              </a:rPr>
              <a:t> </a:t>
            </a:r>
            <a:r>
              <a:rPr lang="en-US" sz="1600" dirty="0" err="1">
                <a:solidFill>
                  <a:schemeClr val="tx1"/>
                </a:solidFill>
              </a:rPr>
              <a:t>austavad</a:t>
            </a:r>
            <a:r>
              <a:rPr lang="en-US" sz="1600" dirty="0">
                <a:solidFill>
                  <a:schemeClr val="tx1"/>
                </a:solidFill>
              </a:rPr>
              <a:t> </a:t>
            </a:r>
            <a:r>
              <a:rPr lang="en-US" sz="1600" dirty="0" err="1">
                <a:solidFill>
                  <a:schemeClr val="tx1"/>
                </a:solidFill>
              </a:rPr>
              <a:t>pildid</a:t>
            </a:r>
            <a:r>
              <a:rPr lang="en-US" sz="1600" dirty="0">
                <a:solidFill>
                  <a:schemeClr val="tx1"/>
                </a:solidFill>
              </a:rPr>
              <a:t>. </a:t>
            </a:r>
            <a:r>
              <a:rPr lang="en-US" sz="1600" dirty="0" err="1">
                <a:solidFill>
                  <a:schemeClr val="tx1"/>
                </a:solidFill>
              </a:rPr>
              <a:t>Autentne</a:t>
            </a:r>
            <a:r>
              <a:rPr lang="en-US" sz="1600" dirty="0">
                <a:solidFill>
                  <a:schemeClr val="tx1"/>
                </a:solidFill>
              </a:rPr>
              <a:t> </a:t>
            </a:r>
            <a:r>
              <a:rPr lang="en-US" sz="1600" dirty="0" err="1">
                <a:solidFill>
                  <a:schemeClr val="tx1"/>
                </a:solidFill>
              </a:rPr>
              <a:t>emotsioon</a:t>
            </a:r>
            <a:r>
              <a:rPr lang="en-US" sz="1600" dirty="0">
                <a:solidFill>
                  <a:schemeClr val="tx1"/>
                </a:solidFill>
              </a:rPr>
              <a:t> </a:t>
            </a:r>
            <a:r>
              <a:rPr lang="en-US" sz="1600" dirty="0" err="1">
                <a:solidFill>
                  <a:schemeClr val="tx1"/>
                </a:solidFill>
              </a:rPr>
              <a:t>loob</a:t>
            </a:r>
            <a:r>
              <a:rPr lang="en-US" sz="1600" dirty="0">
                <a:solidFill>
                  <a:schemeClr val="tx1"/>
                </a:solidFill>
              </a:rPr>
              <a:t> </a:t>
            </a:r>
            <a:r>
              <a:rPr lang="en-US" sz="1600" dirty="0" err="1">
                <a:solidFill>
                  <a:schemeClr val="tx1"/>
                </a:solidFill>
              </a:rPr>
              <a:t>ühenduse</a:t>
            </a:r>
            <a:r>
              <a:rPr lang="en-US" sz="1600" dirty="0">
                <a:solidFill>
                  <a:schemeClr val="tx1"/>
                </a:solidFill>
              </a:rPr>
              <a:t>; </a:t>
            </a:r>
            <a:r>
              <a:rPr lang="en-US" sz="1600" dirty="0" err="1">
                <a:solidFill>
                  <a:schemeClr val="tx1"/>
                </a:solidFill>
              </a:rPr>
              <a:t>manipuleerimine</a:t>
            </a:r>
            <a:r>
              <a:rPr lang="en-US" sz="1600" dirty="0">
                <a:solidFill>
                  <a:schemeClr val="tx1"/>
                </a:solidFill>
              </a:rPr>
              <a:t> </a:t>
            </a:r>
            <a:r>
              <a:rPr lang="en-US" sz="1600" dirty="0" err="1">
                <a:solidFill>
                  <a:schemeClr val="tx1"/>
                </a:solidFill>
              </a:rPr>
              <a:t>võõrandab</a:t>
            </a:r>
            <a:r>
              <a:rPr lang="en-US" sz="1600" dirty="0">
                <a:solidFill>
                  <a:schemeClr val="tx1"/>
                </a:solidFill>
              </a:rPr>
              <a:t>.</a:t>
            </a:r>
            <a:endParaRPr lang="en-US" sz="1600" dirty="0"/>
          </a:p>
          <a:p>
            <a:pPr marL="0" marR="0" lvl="0" indent="0" algn="l" rtl="0">
              <a:lnSpc>
                <a:spcPct val="140000"/>
              </a:lnSpc>
              <a:spcBef>
                <a:spcPts val="0"/>
              </a:spcBef>
              <a:spcAft>
                <a:spcPts val="0"/>
              </a:spcAft>
              <a:buNone/>
            </a:pPr>
            <a:endParaRPr lang="en-US" sz="800" dirty="0">
              <a:solidFill>
                <a:schemeClr val="tx1"/>
              </a:solidFill>
            </a:endParaRPr>
          </a:p>
          <a:p>
            <a:pPr lvl="0">
              <a:lnSpc>
                <a:spcPct val="140000"/>
              </a:lnSpc>
            </a:pPr>
            <a:r>
              <a:rPr lang="en-US" sz="1600" dirty="0">
                <a:solidFill>
                  <a:schemeClr val="tx1"/>
                </a:solidFill>
              </a:rPr>
              <a:t>⚡ </a:t>
            </a:r>
            <a:r>
              <a:rPr lang="en-US" sz="1600" b="1" dirty="0" err="1">
                <a:solidFill>
                  <a:schemeClr val="tx1"/>
                </a:solidFill>
              </a:rPr>
              <a:t>Otsesus</a:t>
            </a:r>
            <a:r>
              <a:rPr lang="en-US" sz="1600" b="1" dirty="0">
                <a:solidFill>
                  <a:schemeClr val="tx1"/>
                </a:solidFill>
              </a:rPr>
              <a:t>: </a:t>
            </a:r>
            <a:r>
              <a:rPr lang="en-US" sz="1600" dirty="0" err="1">
                <a:solidFill>
                  <a:schemeClr val="tx1"/>
                </a:solidFill>
              </a:rPr>
              <a:t>visuaalid</a:t>
            </a:r>
            <a:r>
              <a:rPr lang="en-US" sz="1600" dirty="0">
                <a:solidFill>
                  <a:schemeClr val="tx1"/>
                </a:solidFill>
              </a:rPr>
              <a:t> </a:t>
            </a:r>
            <a:r>
              <a:rPr lang="en-US" sz="1600" dirty="0" err="1">
                <a:solidFill>
                  <a:schemeClr val="tx1"/>
                </a:solidFill>
              </a:rPr>
              <a:t>peaksid</a:t>
            </a:r>
            <a:r>
              <a:rPr lang="en-US" sz="1600" dirty="0">
                <a:solidFill>
                  <a:schemeClr val="tx1"/>
                </a:solidFill>
              </a:rPr>
              <a:t> </a:t>
            </a:r>
            <a:r>
              <a:rPr lang="en-US" sz="1600" dirty="0" err="1">
                <a:solidFill>
                  <a:schemeClr val="tx1"/>
                </a:solidFill>
              </a:rPr>
              <a:t>olema</a:t>
            </a:r>
            <a:r>
              <a:rPr lang="en-US" sz="1600" dirty="0">
                <a:solidFill>
                  <a:schemeClr val="tx1"/>
                </a:solidFill>
              </a:rPr>
              <a:t> </a:t>
            </a:r>
            <a:r>
              <a:rPr lang="en-US" sz="1600" dirty="0" err="1">
                <a:solidFill>
                  <a:schemeClr val="tx1"/>
                </a:solidFill>
              </a:rPr>
              <a:t>koheselt</a:t>
            </a:r>
            <a:r>
              <a:rPr lang="en-US" sz="1600" dirty="0">
                <a:solidFill>
                  <a:schemeClr val="tx1"/>
                </a:solidFill>
              </a:rPr>
              <a:t> </a:t>
            </a:r>
            <a:r>
              <a:rPr lang="en-US" sz="1600" dirty="0" err="1">
                <a:solidFill>
                  <a:schemeClr val="tx1"/>
                </a:solidFill>
              </a:rPr>
              <a:t>arusaadavad</a:t>
            </a:r>
            <a:r>
              <a:rPr lang="en-US" sz="1600" dirty="0">
                <a:solidFill>
                  <a:schemeClr val="tx1"/>
                </a:solidFill>
              </a:rPr>
              <a:t> — </a:t>
            </a:r>
            <a:r>
              <a:rPr lang="en-US" sz="1600" dirty="0" err="1">
                <a:solidFill>
                  <a:schemeClr val="tx1"/>
                </a:solidFill>
              </a:rPr>
              <a:t>üks</a:t>
            </a:r>
            <a:r>
              <a:rPr lang="en-US" sz="1600" dirty="0">
                <a:solidFill>
                  <a:schemeClr val="tx1"/>
                </a:solidFill>
              </a:rPr>
              <a:t> </a:t>
            </a:r>
            <a:r>
              <a:rPr lang="en-US" sz="1600" dirty="0" err="1">
                <a:solidFill>
                  <a:schemeClr val="tx1"/>
                </a:solidFill>
              </a:rPr>
              <a:t>pilk</a:t>
            </a:r>
            <a:r>
              <a:rPr lang="en-US" sz="1600" dirty="0">
                <a:solidFill>
                  <a:schemeClr val="tx1"/>
                </a:solidFill>
              </a:rPr>
              <a:t>, </a:t>
            </a:r>
            <a:r>
              <a:rPr lang="en-US" sz="1600" dirty="0" err="1">
                <a:solidFill>
                  <a:schemeClr val="tx1"/>
                </a:solidFill>
              </a:rPr>
              <a:t>üks</a:t>
            </a:r>
            <a:r>
              <a:rPr lang="en-US" sz="1600" dirty="0">
                <a:solidFill>
                  <a:schemeClr val="tx1"/>
                </a:solidFill>
              </a:rPr>
              <a:t> </a:t>
            </a:r>
            <a:r>
              <a:rPr lang="en-US" sz="1600" dirty="0" err="1">
                <a:solidFill>
                  <a:schemeClr val="tx1"/>
                </a:solidFill>
              </a:rPr>
              <a:t>tunne</a:t>
            </a:r>
            <a:r>
              <a:rPr lang="en-US" sz="1600" dirty="0">
                <a:solidFill>
                  <a:schemeClr val="tx1"/>
                </a:solidFill>
              </a:rPr>
              <a:t>. Kui </a:t>
            </a:r>
            <a:r>
              <a:rPr lang="en-US" sz="1600" dirty="0" err="1">
                <a:solidFill>
                  <a:schemeClr val="tx1"/>
                </a:solidFill>
              </a:rPr>
              <a:t>pilt</a:t>
            </a:r>
            <a:r>
              <a:rPr lang="en-US" sz="1600" dirty="0">
                <a:solidFill>
                  <a:schemeClr val="tx1"/>
                </a:solidFill>
              </a:rPr>
              <a:t> </a:t>
            </a:r>
            <a:r>
              <a:rPr lang="en-US" sz="1600" dirty="0" err="1">
                <a:solidFill>
                  <a:schemeClr val="tx1"/>
                </a:solidFill>
              </a:rPr>
              <a:t>nõuab</a:t>
            </a:r>
            <a:r>
              <a:rPr lang="en-US" sz="1600" dirty="0">
                <a:solidFill>
                  <a:schemeClr val="tx1"/>
                </a:solidFill>
              </a:rPr>
              <a:t> </a:t>
            </a:r>
            <a:r>
              <a:rPr lang="en-US" sz="1600" dirty="0" err="1">
                <a:solidFill>
                  <a:schemeClr val="tx1"/>
                </a:solidFill>
              </a:rPr>
              <a:t>seletamiseks</a:t>
            </a:r>
            <a:r>
              <a:rPr lang="en-US" sz="1600" dirty="0">
                <a:solidFill>
                  <a:schemeClr val="tx1"/>
                </a:solidFill>
              </a:rPr>
              <a:t> </a:t>
            </a:r>
            <a:r>
              <a:rPr lang="en-US" sz="1600" dirty="0" err="1">
                <a:solidFill>
                  <a:schemeClr val="tx1"/>
                </a:solidFill>
              </a:rPr>
              <a:t>lõiku</a:t>
            </a:r>
            <a:r>
              <a:rPr lang="en-US" sz="1600" dirty="0">
                <a:solidFill>
                  <a:schemeClr val="tx1"/>
                </a:solidFill>
              </a:rPr>
              <a:t> </a:t>
            </a:r>
            <a:r>
              <a:rPr lang="en-US" sz="1600" dirty="0" err="1">
                <a:solidFill>
                  <a:schemeClr val="tx1"/>
                </a:solidFill>
              </a:rPr>
              <a:t>teksti</a:t>
            </a:r>
            <a:r>
              <a:rPr lang="en-US" sz="1600" dirty="0">
                <a:solidFill>
                  <a:schemeClr val="tx1"/>
                </a:solidFill>
              </a:rPr>
              <a:t>, </a:t>
            </a:r>
            <a:r>
              <a:rPr lang="en-US" sz="1600" dirty="0" err="1">
                <a:solidFill>
                  <a:schemeClr val="tx1"/>
                </a:solidFill>
              </a:rPr>
              <a:t>ei</a:t>
            </a:r>
            <a:r>
              <a:rPr lang="en-US" sz="1600" dirty="0">
                <a:solidFill>
                  <a:schemeClr val="tx1"/>
                </a:solidFill>
              </a:rPr>
              <a:t> ole see </a:t>
            </a:r>
            <a:r>
              <a:rPr lang="en-US" sz="1600" dirty="0" err="1">
                <a:solidFill>
                  <a:schemeClr val="tx1"/>
                </a:solidFill>
              </a:rPr>
              <a:t>sobiv</a:t>
            </a:r>
            <a:r>
              <a:rPr lang="en-US" sz="1600" dirty="0">
                <a:solidFill>
                  <a:schemeClr val="tx1"/>
                </a:solidFill>
              </a:rPr>
              <a:t>.</a:t>
            </a:r>
            <a:endParaRPr sz="1600" dirty="0">
              <a:solidFill>
                <a:schemeClr val="tx1"/>
              </a:solidFill>
            </a:endParaRPr>
          </a:p>
        </p:txBody>
      </p:sp>
    </p:spTree>
    <p:extLst>
      <p:ext uri="{BB962C8B-B14F-4D97-AF65-F5344CB8AC3E}">
        <p14:creationId xmlns:p14="http://schemas.microsoft.com/office/powerpoint/2010/main" val="1895070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431">
          <a:extLst>
            <a:ext uri="{FF2B5EF4-FFF2-40B4-BE49-F238E27FC236}">
              <a16:creationId xmlns:a16="http://schemas.microsoft.com/office/drawing/2014/main" id="{E71DF542-B428-80BC-B6AD-0DEDEE0CE81A}"/>
            </a:ext>
          </a:extLst>
        </p:cNvPr>
        <p:cNvGrpSpPr/>
        <p:nvPr/>
      </p:nvGrpSpPr>
      <p:grpSpPr>
        <a:xfrm>
          <a:off x="0" y="0"/>
          <a:ext cx="0" cy="0"/>
          <a:chOff x="0" y="0"/>
          <a:chExt cx="0" cy="0"/>
        </a:xfrm>
      </p:grpSpPr>
      <p:sp>
        <p:nvSpPr>
          <p:cNvPr id="432" name="Google Shape;432;p31">
            <a:extLst>
              <a:ext uri="{FF2B5EF4-FFF2-40B4-BE49-F238E27FC236}">
                <a16:creationId xmlns:a16="http://schemas.microsoft.com/office/drawing/2014/main" id="{9E69A86D-0359-3EAB-DA59-10DE3DFA3943}"/>
              </a:ext>
            </a:extLst>
          </p:cNvPr>
          <p:cNvSpPr/>
          <p:nvPr/>
        </p:nvSpPr>
        <p:spPr>
          <a:xfrm rot="10455654">
            <a:off x="4463776" y="-1333285"/>
            <a:ext cx="4686076" cy="5141886"/>
          </a:xfrm>
          <a:custGeom>
            <a:avLst/>
            <a:gdLst/>
            <a:ahLst/>
            <a:cxnLst/>
            <a:rect l="l" t="t" r="r" b="b"/>
            <a:pathLst>
              <a:path w="9372035" h="10288661" extrusionOk="0">
                <a:moveTo>
                  <a:pt x="0" y="0"/>
                </a:moveTo>
                <a:lnTo>
                  <a:pt x="9372035" y="0"/>
                </a:lnTo>
                <a:lnTo>
                  <a:pt x="9372035" y="10288661"/>
                </a:lnTo>
                <a:lnTo>
                  <a:pt x="0" y="10288661"/>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3" name="Google Shape;433;p31">
            <a:extLst>
              <a:ext uri="{FF2B5EF4-FFF2-40B4-BE49-F238E27FC236}">
                <a16:creationId xmlns:a16="http://schemas.microsoft.com/office/drawing/2014/main" id="{21F66A2B-A431-77B4-44AF-5A0294C86DA9}"/>
              </a:ext>
            </a:extLst>
          </p:cNvPr>
          <p:cNvSpPr/>
          <p:nvPr/>
        </p:nvSpPr>
        <p:spPr>
          <a:xfrm>
            <a:off x="4396231" y="-2244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3B628F"/>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4" name="Google Shape;434;p31">
            <a:extLst>
              <a:ext uri="{FF2B5EF4-FFF2-40B4-BE49-F238E27FC236}">
                <a16:creationId xmlns:a16="http://schemas.microsoft.com/office/drawing/2014/main" id="{61171731-2B95-39B6-A5B7-9E2D7A5ED10B}"/>
              </a:ext>
            </a:extLst>
          </p:cNvPr>
          <p:cNvSpPr/>
          <p:nvPr/>
        </p:nvSpPr>
        <p:spPr>
          <a:xfrm>
            <a:off x="4819257" y="421909"/>
            <a:ext cx="5222100" cy="502631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35" name="Google Shape;435;p31">
            <a:extLst>
              <a:ext uri="{FF2B5EF4-FFF2-40B4-BE49-F238E27FC236}">
                <a16:creationId xmlns:a16="http://schemas.microsoft.com/office/drawing/2014/main" id="{2113F591-253E-9CA5-C70E-38AD66CC1068}"/>
              </a:ext>
            </a:extLst>
          </p:cNvPr>
          <p:cNvGrpSpPr/>
          <p:nvPr/>
        </p:nvGrpSpPr>
        <p:grpSpPr>
          <a:xfrm>
            <a:off x="171088" y="252504"/>
            <a:ext cx="3976254" cy="3947541"/>
            <a:chOff x="-1960453" y="-2193496"/>
            <a:chExt cx="10603344" cy="10526774"/>
          </a:xfrm>
        </p:grpSpPr>
        <p:sp>
          <p:nvSpPr>
            <p:cNvPr id="436" name="Google Shape;436;p31">
              <a:extLst>
                <a:ext uri="{FF2B5EF4-FFF2-40B4-BE49-F238E27FC236}">
                  <a16:creationId xmlns:a16="http://schemas.microsoft.com/office/drawing/2014/main" id="{16D45BD1-04DD-E692-D5BA-240D44A436B1}"/>
                </a:ext>
              </a:extLst>
            </p:cNvPr>
            <p:cNvSpPr txBox="1"/>
            <p:nvPr/>
          </p:nvSpPr>
          <p:spPr>
            <a:xfrm>
              <a:off x="-1960453" y="491133"/>
              <a:ext cx="10603344" cy="7842145"/>
            </a:xfrm>
            <a:prstGeom prst="rect">
              <a:avLst/>
            </a:prstGeom>
            <a:noFill/>
            <a:ln>
              <a:noFill/>
            </a:ln>
          </p:spPr>
          <p:txBody>
            <a:bodyPr spcFirstLastPara="1" wrap="square" lIns="0" tIns="0" rIns="0" bIns="0" anchor="t" anchorCtr="0">
              <a:spAutoFit/>
            </a:bodyPr>
            <a:lstStyle/>
            <a:p>
              <a:pPr marL="127000" lvl="0" algn="l" rtl="0">
                <a:lnSpc>
                  <a:spcPct val="115000"/>
                </a:lnSpc>
                <a:spcBef>
                  <a:spcPts val="1200"/>
                </a:spcBef>
                <a:spcAft>
                  <a:spcPts val="0"/>
                </a:spcAft>
                <a:buClr>
                  <a:schemeClr val="dk1"/>
                </a:buClr>
                <a:buSzPts val="1600"/>
              </a:pPr>
              <a:r>
                <a:rPr lang="en-US" sz="2000" dirty="0">
                  <a:solidFill>
                    <a:schemeClr val="dk1"/>
                  </a:solidFill>
                  <a:latin typeface="Tahoma"/>
                  <a:ea typeface="Tahoma"/>
                  <a:cs typeface="Tahoma"/>
                  <a:sym typeface="Tahoma"/>
                  <a:hlinkClick r:id="rId4"/>
                </a:rPr>
                <a:t>The Diary of Renia Spiegel</a:t>
              </a:r>
              <a:endParaRPr lang="en-US" sz="2000" dirty="0">
                <a:solidFill>
                  <a:schemeClr val="dk1"/>
                </a:solidFill>
                <a:latin typeface="Tahoma"/>
                <a:ea typeface="Tahoma"/>
                <a:cs typeface="Tahoma"/>
                <a:sym typeface="Tahoma"/>
              </a:endParaRPr>
            </a:p>
            <a:p>
              <a:pPr marL="127000" lvl="0" algn="l" rtl="0">
                <a:lnSpc>
                  <a:spcPct val="115000"/>
                </a:lnSpc>
                <a:spcBef>
                  <a:spcPts val="1200"/>
                </a:spcBef>
                <a:spcAft>
                  <a:spcPts val="0"/>
                </a:spcAft>
                <a:buClr>
                  <a:schemeClr val="dk1"/>
                </a:buClr>
                <a:buSzPts val="1600"/>
              </a:pPr>
              <a:endParaRPr lang="en-US" dirty="0">
                <a:solidFill>
                  <a:schemeClr val="dk1"/>
                </a:solidFill>
                <a:latin typeface="Tahoma"/>
                <a:ea typeface="Tahoma"/>
                <a:cs typeface="Tahoma"/>
                <a:sym typeface="Tahoma"/>
              </a:endParaRPr>
            </a:p>
            <a:p>
              <a:pPr marL="127000" lvl="0">
                <a:lnSpc>
                  <a:spcPct val="200000"/>
                </a:lnSpc>
                <a:spcBef>
                  <a:spcPts val="1200"/>
                </a:spcBef>
                <a:buClr>
                  <a:schemeClr val="dk1"/>
                </a:buClr>
                <a:buSzPts val="1600"/>
              </a:pPr>
              <a:r>
                <a:rPr lang="en-US" dirty="0" err="1"/>
                <a:t>Ajalooline</a:t>
              </a:r>
              <a:r>
                <a:rPr lang="en-US" dirty="0"/>
                <a:t> </a:t>
              </a:r>
              <a:r>
                <a:rPr lang="en-US" dirty="0" err="1"/>
                <a:t>päevik</a:t>
              </a:r>
              <a:r>
                <a:rPr lang="en-US" dirty="0"/>
                <a:t> </a:t>
              </a:r>
              <a:r>
                <a:rPr lang="en-US" dirty="0" err="1"/>
                <a:t>kujutatud</a:t>
              </a:r>
              <a:r>
                <a:rPr lang="en-US" dirty="0"/>
                <a:t> </a:t>
              </a:r>
              <a:r>
                <a:rPr lang="en-US" dirty="0" err="1"/>
                <a:t>ümber</a:t>
              </a:r>
              <a:r>
                <a:rPr lang="en-US" dirty="0"/>
                <a:t> </a:t>
              </a:r>
              <a:r>
                <a:rPr lang="en-US" dirty="0" err="1"/>
                <a:t>lühifilmide</a:t>
              </a:r>
              <a:r>
                <a:rPr lang="en-US" dirty="0"/>
                <a:t> </a:t>
              </a:r>
              <a:r>
                <a:rPr lang="en-US" dirty="0" err="1"/>
                <a:t>seeriana</a:t>
              </a:r>
              <a:r>
                <a:rPr lang="en-US" dirty="0"/>
                <a:t>.</a:t>
              </a:r>
            </a:p>
            <a:p>
              <a:pPr marL="127000" lvl="0">
                <a:lnSpc>
                  <a:spcPct val="200000"/>
                </a:lnSpc>
                <a:spcBef>
                  <a:spcPts val="1200"/>
                </a:spcBef>
                <a:buClr>
                  <a:schemeClr val="dk1"/>
                </a:buClr>
                <a:buSzPts val="1600"/>
              </a:pPr>
              <a:r>
                <a:rPr lang="en-US" dirty="0"/>
                <a:t>→ </a:t>
              </a:r>
              <a:r>
                <a:rPr lang="en-US" dirty="0" err="1"/>
                <a:t>Näitab</a:t>
              </a:r>
              <a:r>
                <a:rPr lang="en-US" dirty="0"/>
                <a:t>, </a:t>
              </a:r>
              <a:r>
                <a:rPr lang="en-US" dirty="0" err="1"/>
                <a:t>kuidas</a:t>
              </a:r>
              <a:r>
                <a:rPr lang="en-US" dirty="0"/>
                <a:t> </a:t>
              </a:r>
              <a:r>
                <a:rPr lang="en-US" dirty="0" err="1"/>
                <a:t>autentsed</a:t>
              </a:r>
              <a:r>
                <a:rPr lang="en-US" dirty="0"/>
                <a:t> </a:t>
              </a:r>
              <a:r>
                <a:rPr lang="en-US" dirty="0" err="1"/>
                <a:t>dokumendid</a:t>
              </a:r>
              <a:r>
                <a:rPr lang="en-US" dirty="0"/>
                <a:t> ja </a:t>
              </a:r>
              <a:r>
                <a:rPr lang="en-US" dirty="0" err="1"/>
                <a:t>emotsionaalne</a:t>
              </a:r>
              <a:r>
                <a:rPr lang="en-US" dirty="0"/>
                <a:t> </a:t>
              </a:r>
              <a:r>
                <a:rPr lang="en-US" dirty="0" err="1"/>
                <a:t>jutustamine</a:t>
              </a:r>
              <a:r>
                <a:rPr lang="en-US" dirty="0"/>
                <a:t> </a:t>
              </a:r>
              <a:r>
                <a:rPr lang="en-US" dirty="0" err="1"/>
                <a:t>loovad</a:t>
              </a:r>
              <a:r>
                <a:rPr lang="en-US" dirty="0"/>
                <a:t> </a:t>
              </a:r>
              <a:r>
                <a:rPr lang="en-US" dirty="0" err="1"/>
                <a:t>empaatiat</a:t>
              </a:r>
              <a:r>
                <a:rPr lang="en-US" dirty="0"/>
                <a:t>.</a:t>
              </a:r>
              <a:endParaRPr dirty="0">
                <a:solidFill>
                  <a:srgbClr val="383936"/>
                </a:solidFill>
              </a:endParaRPr>
            </a:p>
          </p:txBody>
        </p:sp>
        <p:sp>
          <p:nvSpPr>
            <p:cNvPr id="437" name="Google Shape;437;p31">
              <a:extLst>
                <a:ext uri="{FF2B5EF4-FFF2-40B4-BE49-F238E27FC236}">
                  <a16:creationId xmlns:a16="http://schemas.microsoft.com/office/drawing/2014/main" id="{9E21BDCD-01D5-D69F-9D05-E321A73EC784}"/>
                </a:ext>
              </a:extLst>
            </p:cNvPr>
            <p:cNvSpPr txBox="1"/>
            <p:nvPr/>
          </p:nvSpPr>
          <p:spPr>
            <a:xfrm>
              <a:off x="-1604424" y="-2193496"/>
              <a:ext cx="10176128" cy="2435880"/>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nl-NL" sz="2800" b="1" dirty="0">
                  <a:solidFill>
                    <a:schemeClr val="dk1"/>
                  </a:solidFill>
                </a:rPr>
                <a:t>Mis teeb digitaalse loo mõjukaks?</a:t>
              </a:r>
              <a:endParaRPr sz="800" dirty="0">
                <a:solidFill>
                  <a:schemeClr val="dk1"/>
                </a:solidFill>
              </a:endParaRPr>
            </a:p>
          </p:txBody>
        </p:sp>
      </p:grpSp>
      <p:sp>
        <p:nvSpPr>
          <p:cNvPr id="438" name="Google Shape;438;p31">
            <a:extLst>
              <a:ext uri="{FF2B5EF4-FFF2-40B4-BE49-F238E27FC236}">
                <a16:creationId xmlns:a16="http://schemas.microsoft.com/office/drawing/2014/main" id="{CFC3F06E-E32F-2095-CF45-2E6CF402C3BC}"/>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9" name="Google Shape;439;p31">
            <a:extLst>
              <a:ext uri="{FF2B5EF4-FFF2-40B4-BE49-F238E27FC236}">
                <a16:creationId xmlns:a16="http://schemas.microsoft.com/office/drawing/2014/main" id="{0E0BF7AD-8CF7-2B80-2DC1-8620CE9FE7F6}"/>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0" name="Google Shape;440;p31">
            <a:extLst>
              <a:ext uri="{FF2B5EF4-FFF2-40B4-BE49-F238E27FC236}">
                <a16:creationId xmlns:a16="http://schemas.microsoft.com/office/drawing/2014/main" id="{1FF1D1AA-B5DA-8F16-F3E7-9EEDBF15C06B}"/>
              </a:ext>
            </a:extLst>
          </p:cNvPr>
          <p:cNvSpPr/>
          <p:nvPr/>
        </p:nvSpPr>
        <p:spPr>
          <a:xfrm>
            <a:off x="5197893" y="996047"/>
            <a:ext cx="3948417" cy="380038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7">
              <a:alphaModFix/>
            </a:blip>
            <a:stretch>
              <a:fillRect t="-4299" b="-4289"/>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5909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431">
          <a:extLst>
            <a:ext uri="{FF2B5EF4-FFF2-40B4-BE49-F238E27FC236}">
              <a16:creationId xmlns:a16="http://schemas.microsoft.com/office/drawing/2014/main" id="{B3EC2B48-25EF-39AB-EAFA-562DECE8DC78}"/>
            </a:ext>
          </a:extLst>
        </p:cNvPr>
        <p:cNvGrpSpPr/>
        <p:nvPr/>
      </p:nvGrpSpPr>
      <p:grpSpPr>
        <a:xfrm>
          <a:off x="0" y="0"/>
          <a:ext cx="0" cy="0"/>
          <a:chOff x="0" y="0"/>
          <a:chExt cx="0" cy="0"/>
        </a:xfrm>
      </p:grpSpPr>
      <p:sp>
        <p:nvSpPr>
          <p:cNvPr id="432" name="Google Shape;432;p31">
            <a:extLst>
              <a:ext uri="{FF2B5EF4-FFF2-40B4-BE49-F238E27FC236}">
                <a16:creationId xmlns:a16="http://schemas.microsoft.com/office/drawing/2014/main" id="{0F0D8B75-D527-C162-1FDE-6DD7A653E45B}"/>
              </a:ext>
            </a:extLst>
          </p:cNvPr>
          <p:cNvSpPr/>
          <p:nvPr/>
        </p:nvSpPr>
        <p:spPr>
          <a:xfrm rot="10455654">
            <a:off x="4463776" y="-1333285"/>
            <a:ext cx="4686076" cy="5141886"/>
          </a:xfrm>
          <a:custGeom>
            <a:avLst/>
            <a:gdLst/>
            <a:ahLst/>
            <a:cxnLst/>
            <a:rect l="l" t="t" r="r" b="b"/>
            <a:pathLst>
              <a:path w="9372035" h="10288661" extrusionOk="0">
                <a:moveTo>
                  <a:pt x="0" y="0"/>
                </a:moveTo>
                <a:lnTo>
                  <a:pt x="9372035" y="0"/>
                </a:lnTo>
                <a:lnTo>
                  <a:pt x="9372035" y="10288661"/>
                </a:lnTo>
                <a:lnTo>
                  <a:pt x="0" y="10288661"/>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3" name="Google Shape;433;p31">
            <a:extLst>
              <a:ext uri="{FF2B5EF4-FFF2-40B4-BE49-F238E27FC236}">
                <a16:creationId xmlns:a16="http://schemas.microsoft.com/office/drawing/2014/main" id="{5BE021A5-47F1-5857-9869-F55D80093A1F}"/>
              </a:ext>
            </a:extLst>
          </p:cNvPr>
          <p:cNvSpPr/>
          <p:nvPr/>
        </p:nvSpPr>
        <p:spPr>
          <a:xfrm>
            <a:off x="4396231" y="-2244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3B628F"/>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4" name="Google Shape;434;p31">
            <a:extLst>
              <a:ext uri="{FF2B5EF4-FFF2-40B4-BE49-F238E27FC236}">
                <a16:creationId xmlns:a16="http://schemas.microsoft.com/office/drawing/2014/main" id="{9655FB9D-9E7B-51FC-B109-CCDC3EF8F545}"/>
              </a:ext>
            </a:extLst>
          </p:cNvPr>
          <p:cNvSpPr/>
          <p:nvPr/>
        </p:nvSpPr>
        <p:spPr>
          <a:xfrm>
            <a:off x="4819257" y="421909"/>
            <a:ext cx="5222100" cy="502631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35" name="Google Shape;435;p31">
            <a:extLst>
              <a:ext uri="{FF2B5EF4-FFF2-40B4-BE49-F238E27FC236}">
                <a16:creationId xmlns:a16="http://schemas.microsoft.com/office/drawing/2014/main" id="{A11B04AD-5876-FC75-D40A-42551BF2C13F}"/>
              </a:ext>
            </a:extLst>
          </p:cNvPr>
          <p:cNvGrpSpPr/>
          <p:nvPr/>
        </p:nvGrpSpPr>
        <p:grpSpPr>
          <a:xfrm>
            <a:off x="208464" y="306747"/>
            <a:ext cx="3976254" cy="3781342"/>
            <a:chOff x="-1960453" y="-2193496"/>
            <a:chExt cx="10603344" cy="10083577"/>
          </a:xfrm>
        </p:grpSpPr>
        <p:sp>
          <p:nvSpPr>
            <p:cNvPr id="436" name="Google Shape;436;p31">
              <a:extLst>
                <a:ext uri="{FF2B5EF4-FFF2-40B4-BE49-F238E27FC236}">
                  <a16:creationId xmlns:a16="http://schemas.microsoft.com/office/drawing/2014/main" id="{D72EC53B-CF80-5BB5-B7CA-5BD79CB4003C}"/>
                </a:ext>
              </a:extLst>
            </p:cNvPr>
            <p:cNvSpPr txBox="1"/>
            <p:nvPr/>
          </p:nvSpPr>
          <p:spPr>
            <a:xfrm>
              <a:off x="-1960453" y="491133"/>
              <a:ext cx="10603344" cy="7398948"/>
            </a:xfrm>
            <a:prstGeom prst="rect">
              <a:avLst/>
            </a:prstGeom>
            <a:noFill/>
            <a:ln>
              <a:noFill/>
            </a:ln>
          </p:spPr>
          <p:txBody>
            <a:bodyPr spcFirstLastPara="1" wrap="square" lIns="0" tIns="0" rIns="0" bIns="0" anchor="t" anchorCtr="0">
              <a:spAutoFit/>
            </a:bodyPr>
            <a:lstStyle/>
            <a:p>
              <a:pPr marL="127000" lvl="0" algn="l" rtl="0">
                <a:lnSpc>
                  <a:spcPct val="115000"/>
                </a:lnSpc>
                <a:spcBef>
                  <a:spcPts val="1200"/>
                </a:spcBef>
                <a:spcAft>
                  <a:spcPts val="0"/>
                </a:spcAft>
                <a:buClr>
                  <a:schemeClr val="dk1"/>
                </a:buClr>
                <a:buSzPts val="1600"/>
              </a:pPr>
              <a:r>
                <a:rPr lang="en-US" sz="2400" dirty="0">
                  <a:solidFill>
                    <a:schemeClr val="dk1"/>
                  </a:solidFill>
                  <a:latin typeface="Tahoma"/>
                  <a:ea typeface="Tahoma"/>
                  <a:cs typeface="Tahoma"/>
                  <a:sym typeface="Tahoma"/>
                  <a:hlinkClick r:id="rId4"/>
                </a:rPr>
                <a:t>Walls</a:t>
              </a:r>
              <a:endParaRPr lang="en-US" sz="2400" dirty="0">
                <a:solidFill>
                  <a:schemeClr val="dk1"/>
                </a:solidFill>
                <a:latin typeface="Tahoma"/>
                <a:ea typeface="Tahoma"/>
                <a:cs typeface="Tahoma"/>
                <a:sym typeface="Tahoma"/>
              </a:endParaRPr>
            </a:p>
            <a:p>
              <a:pPr marL="127000" lvl="0" algn="l" rtl="0">
                <a:lnSpc>
                  <a:spcPct val="115000"/>
                </a:lnSpc>
                <a:spcBef>
                  <a:spcPts val="1200"/>
                </a:spcBef>
                <a:spcAft>
                  <a:spcPts val="0"/>
                </a:spcAft>
                <a:buClr>
                  <a:schemeClr val="dk1"/>
                </a:buClr>
                <a:buSzPts val="1600"/>
              </a:pPr>
              <a:endParaRPr lang="en-US" dirty="0">
                <a:solidFill>
                  <a:schemeClr val="dk1"/>
                </a:solidFill>
                <a:latin typeface="Tahoma"/>
                <a:ea typeface="Tahoma"/>
                <a:cs typeface="Tahoma"/>
                <a:sym typeface="Tahoma"/>
              </a:endParaRPr>
            </a:p>
            <a:p>
              <a:pPr marL="127000" lvl="0">
                <a:lnSpc>
                  <a:spcPct val="115000"/>
                </a:lnSpc>
                <a:spcBef>
                  <a:spcPts val="1200"/>
                </a:spcBef>
                <a:buClr>
                  <a:schemeClr val="dk1"/>
                </a:buClr>
                <a:buSzPts val="1600"/>
              </a:pPr>
              <a:r>
                <a:rPr lang="en-US" dirty="0" err="1"/>
                <a:t>Keskkooliõpilased</a:t>
              </a:r>
              <a:r>
                <a:rPr lang="en-US" dirty="0"/>
                <a:t> </a:t>
              </a:r>
              <a:r>
                <a:rPr lang="en-US" dirty="0" err="1"/>
                <a:t>muutsid</a:t>
              </a:r>
              <a:r>
                <a:rPr lang="en-US" dirty="0"/>
                <a:t> Cavafy </a:t>
              </a:r>
              <a:r>
                <a:rPr lang="en-US" dirty="0" err="1"/>
                <a:t>luuletuse</a:t>
              </a:r>
              <a:r>
                <a:rPr lang="en-US" dirty="0"/>
                <a:t> „Walls“ </a:t>
              </a:r>
              <a:r>
                <a:rPr lang="en-US" dirty="0" err="1"/>
                <a:t>animatsiooniks</a:t>
              </a:r>
              <a:r>
                <a:rPr lang="en-US" dirty="0"/>
                <a:t> </a:t>
              </a:r>
              <a:r>
                <a:rPr lang="en-US" dirty="0" err="1"/>
                <a:t>jutustuseks</a:t>
              </a:r>
              <a:r>
                <a:rPr lang="en-US" dirty="0"/>
                <a:t>.</a:t>
              </a:r>
              <a:endParaRPr lang="fa-IR" dirty="0"/>
            </a:p>
            <a:p>
              <a:pPr marL="127000" lvl="0">
                <a:lnSpc>
                  <a:spcPct val="115000"/>
                </a:lnSpc>
                <a:spcBef>
                  <a:spcPts val="1200"/>
                </a:spcBef>
                <a:buClr>
                  <a:schemeClr val="dk1"/>
                </a:buClr>
                <a:buSzPts val="1600"/>
              </a:pPr>
              <a:br>
                <a:rPr lang="en-US" dirty="0"/>
              </a:br>
              <a:r>
                <a:rPr lang="en-US" dirty="0"/>
                <a:t>→ </a:t>
              </a:r>
              <a:r>
                <a:rPr lang="en-US" i="1" dirty="0" err="1"/>
                <a:t>Näitab</a:t>
              </a:r>
              <a:r>
                <a:rPr lang="en-US" i="1" dirty="0"/>
                <a:t>, </a:t>
              </a:r>
              <a:r>
                <a:rPr lang="en-US" i="1" dirty="0" err="1"/>
                <a:t>kuidas</a:t>
              </a:r>
              <a:r>
                <a:rPr lang="en-US" i="1" dirty="0"/>
                <a:t> </a:t>
              </a:r>
              <a:r>
                <a:rPr lang="en-US" i="1" dirty="0" err="1"/>
                <a:t>kirjandus</a:t>
              </a:r>
              <a:r>
                <a:rPr lang="en-US" i="1" dirty="0"/>
                <a:t>, </a:t>
              </a:r>
              <a:r>
                <a:rPr lang="en-US" i="1" dirty="0" err="1"/>
                <a:t>emotsioon</a:t>
              </a:r>
              <a:r>
                <a:rPr lang="en-US" i="1" dirty="0"/>
                <a:t> ja </a:t>
              </a:r>
              <a:r>
                <a:rPr lang="en-US" i="1" dirty="0" err="1"/>
                <a:t>õpilaste</a:t>
              </a:r>
              <a:r>
                <a:rPr lang="en-US" i="1" dirty="0"/>
                <a:t> </a:t>
              </a:r>
              <a:r>
                <a:rPr lang="en-US" i="1" dirty="0" err="1"/>
                <a:t>hääl</a:t>
              </a:r>
              <a:r>
                <a:rPr lang="en-US" i="1" dirty="0"/>
                <a:t> </a:t>
              </a:r>
              <a:r>
                <a:rPr lang="en-US" i="1" dirty="0" err="1"/>
                <a:t>võivad</a:t>
              </a:r>
              <a:r>
                <a:rPr lang="en-US" i="1" dirty="0"/>
                <a:t> </a:t>
              </a:r>
              <a:r>
                <a:rPr lang="en-US" i="1" dirty="0" err="1"/>
                <a:t>ühineda</a:t>
              </a:r>
              <a:r>
                <a:rPr lang="en-US" i="1" dirty="0"/>
                <a:t> </a:t>
              </a:r>
              <a:r>
                <a:rPr lang="en-US" i="1" dirty="0" err="1"/>
                <a:t>üheks</a:t>
              </a:r>
              <a:r>
                <a:rPr lang="en-US" i="1" dirty="0"/>
                <a:t> </a:t>
              </a:r>
              <a:r>
                <a:rPr lang="en-US" i="1" dirty="0" err="1"/>
                <a:t>kaasavaks</a:t>
              </a:r>
              <a:r>
                <a:rPr lang="en-US" i="1" dirty="0"/>
                <a:t> </a:t>
              </a:r>
              <a:r>
                <a:rPr lang="en-US" i="1" dirty="0" err="1"/>
                <a:t>looseks</a:t>
              </a:r>
              <a:r>
                <a:rPr lang="en-US" i="1" dirty="0"/>
                <a:t>.</a:t>
              </a:r>
              <a:endParaRPr dirty="0">
                <a:solidFill>
                  <a:srgbClr val="383936"/>
                </a:solidFill>
              </a:endParaRPr>
            </a:p>
          </p:txBody>
        </p:sp>
        <p:sp>
          <p:nvSpPr>
            <p:cNvPr id="437" name="Google Shape;437;p31">
              <a:extLst>
                <a:ext uri="{FF2B5EF4-FFF2-40B4-BE49-F238E27FC236}">
                  <a16:creationId xmlns:a16="http://schemas.microsoft.com/office/drawing/2014/main" id="{ADDA3F97-AC8C-374E-12BF-8BF4CE275AC6}"/>
                </a:ext>
              </a:extLst>
            </p:cNvPr>
            <p:cNvSpPr txBox="1"/>
            <p:nvPr/>
          </p:nvSpPr>
          <p:spPr>
            <a:xfrm>
              <a:off x="-1713269" y="-2193496"/>
              <a:ext cx="10176128" cy="2435880"/>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nl-NL" sz="2800" b="1" dirty="0">
                  <a:solidFill>
                    <a:schemeClr val="dk1"/>
                  </a:solidFill>
                </a:rPr>
                <a:t>Mis teeb digitaalse loo mõjukaks?</a:t>
              </a:r>
              <a:endParaRPr sz="800" dirty="0">
                <a:solidFill>
                  <a:schemeClr val="dk1"/>
                </a:solidFill>
              </a:endParaRPr>
            </a:p>
          </p:txBody>
        </p:sp>
      </p:grpSp>
      <p:sp>
        <p:nvSpPr>
          <p:cNvPr id="438" name="Google Shape;438;p31">
            <a:extLst>
              <a:ext uri="{FF2B5EF4-FFF2-40B4-BE49-F238E27FC236}">
                <a16:creationId xmlns:a16="http://schemas.microsoft.com/office/drawing/2014/main" id="{10C1BAF6-5F8D-8319-4CAD-F8C98E6986D0}"/>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9" name="Google Shape;439;p31">
            <a:extLst>
              <a:ext uri="{FF2B5EF4-FFF2-40B4-BE49-F238E27FC236}">
                <a16:creationId xmlns:a16="http://schemas.microsoft.com/office/drawing/2014/main" id="{C874D4DA-6FED-18EB-7A3E-7D3E4F7B6B47}"/>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0" name="Google Shape;440;p31">
            <a:extLst>
              <a:ext uri="{FF2B5EF4-FFF2-40B4-BE49-F238E27FC236}">
                <a16:creationId xmlns:a16="http://schemas.microsoft.com/office/drawing/2014/main" id="{2E254CBC-27D4-530C-C9D6-6390262B0B58}"/>
              </a:ext>
            </a:extLst>
          </p:cNvPr>
          <p:cNvSpPr/>
          <p:nvPr/>
        </p:nvSpPr>
        <p:spPr>
          <a:xfrm>
            <a:off x="5197893" y="996047"/>
            <a:ext cx="3948417" cy="380038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7">
              <a:alphaModFix/>
            </a:blip>
            <a:stretch>
              <a:fillRect t="-4299" b="-4289"/>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2925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5A9E0"/>
        </a:solidFill>
        <a:effectLst/>
      </p:bgPr>
    </p:bg>
    <p:spTree>
      <p:nvGrpSpPr>
        <p:cNvPr id="1" name="Shape 490">
          <a:extLst>
            <a:ext uri="{FF2B5EF4-FFF2-40B4-BE49-F238E27FC236}">
              <a16:creationId xmlns:a16="http://schemas.microsoft.com/office/drawing/2014/main" id="{28CC1385-985D-457B-23A7-60A54B849A4A}"/>
            </a:ext>
          </a:extLst>
        </p:cNvPr>
        <p:cNvGrpSpPr/>
        <p:nvPr/>
      </p:nvGrpSpPr>
      <p:grpSpPr>
        <a:xfrm>
          <a:off x="0" y="0"/>
          <a:ext cx="0" cy="0"/>
          <a:chOff x="0" y="0"/>
          <a:chExt cx="0" cy="0"/>
        </a:xfrm>
      </p:grpSpPr>
      <p:sp>
        <p:nvSpPr>
          <p:cNvPr id="491" name="Google Shape;491;p34">
            <a:extLst>
              <a:ext uri="{FF2B5EF4-FFF2-40B4-BE49-F238E27FC236}">
                <a16:creationId xmlns:a16="http://schemas.microsoft.com/office/drawing/2014/main" id="{818CCB40-546F-CE8A-B2AD-E219086C2D56}"/>
              </a:ext>
            </a:extLst>
          </p:cNvPr>
          <p:cNvSpPr/>
          <p:nvPr/>
        </p:nvSpPr>
        <p:spPr>
          <a:xfrm rot="-6179677">
            <a:off x="6348973" y="2745314"/>
            <a:ext cx="3333494" cy="3659524"/>
          </a:xfrm>
          <a:custGeom>
            <a:avLst/>
            <a:gdLst/>
            <a:ahLst/>
            <a:cxnLst/>
            <a:rect l="l" t="t" r="r" b="b"/>
            <a:pathLst>
              <a:path w="6662825" h="7314478" extrusionOk="0">
                <a:moveTo>
                  <a:pt x="0" y="0"/>
                </a:moveTo>
                <a:lnTo>
                  <a:pt x="6662825" y="0"/>
                </a:lnTo>
                <a:lnTo>
                  <a:pt x="6662825" y="7314478"/>
                </a:lnTo>
                <a:lnTo>
                  <a:pt x="0" y="7314478"/>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492" name="Google Shape;492;p34">
            <a:extLst>
              <a:ext uri="{FF2B5EF4-FFF2-40B4-BE49-F238E27FC236}">
                <a16:creationId xmlns:a16="http://schemas.microsoft.com/office/drawing/2014/main" id="{E4F05C21-4D54-FB75-7E83-835300AD50B3}"/>
              </a:ext>
            </a:extLst>
          </p:cNvPr>
          <p:cNvSpPr/>
          <p:nvPr/>
        </p:nvSpPr>
        <p:spPr>
          <a:xfrm>
            <a:off x="7067260" y="2358725"/>
            <a:ext cx="1896920" cy="4654257"/>
          </a:xfrm>
          <a:custGeom>
            <a:avLst/>
            <a:gdLst/>
            <a:ahLst/>
            <a:cxnLst/>
            <a:rect l="l" t="t" r="r" b="b"/>
            <a:pathLst>
              <a:path w="4694045" h="10757187" extrusionOk="0">
                <a:moveTo>
                  <a:pt x="0" y="0"/>
                </a:moveTo>
                <a:lnTo>
                  <a:pt x="4694045" y="0"/>
                </a:lnTo>
                <a:lnTo>
                  <a:pt x="4694045" y="10757187"/>
                </a:lnTo>
                <a:lnTo>
                  <a:pt x="0" y="10757187"/>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93" name="Google Shape;493;p34">
            <a:extLst>
              <a:ext uri="{FF2B5EF4-FFF2-40B4-BE49-F238E27FC236}">
                <a16:creationId xmlns:a16="http://schemas.microsoft.com/office/drawing/2014/main" id="{97D27C75-CD7F-8C79-28E7-CD0842ED1591}"/>
              </a:ext>
            </a:extLst>
          </p:cNvPr>
          <p:cNvGrpSpPr/>
          <p:nvPr/>
        </p:nvGrpSpPr>
        <p:grpSpPr>
          <a:xfrm>
            <a:off x="910937" y="225093"/>
            <a:ext cx="6706481" cy="4554495"/>
            <a:chOff x="-3173727" y="-6447157"/>
            <a:chExt cx="8752887" cy="12145319"/>
          </a:xfrm>
        </p:grpSpPr>
        <p:sp>
          <p:nvSpPr>
            <p:cNvPr id="494" name="Google Shape;494;p34">
              <a:extLst>
                <a:ext uri="{FF2B5EF4-FFF2-40B4-BE49-F238E27FC236}">
                  <a16:creationId xmlns:a16="http://schemas.microsoft.com/office/drawing/2014/main" id="{C5179CC1-43BD-1499-361D-41FDE909D9F5}"/>
                </a:ext>
              </a:extLst>
            </p:cNvPr>
            <p:cNvSpPr txBox="1"/>
            <p:nvPr/>
          </p:nvSpPr>
          <p:spPr>
            <a:xfrm>
              <a:off x="-3173727" y="-2919581"/>
              <a:ext cx="8752887" cy="8617743"/>
            </a:xfrm>
            <a:prstGeom prst="rect">
              <a:avLst/>
            </a:prstGeom>
            <a:noFill/>
            <a:ln>
              <a:noFill/>
            </a:ln>
          </p:spPr>
          <p:txBody>
            <a:bodyPr spcFirstLastPara="1" wrap="square" lIns="0" tIns="0" rIns="0" bIns="0" anchor="t" anchorCtr="0">
              <a:spAutoFit/>
            </a:bodyPr>
            <a:lstStyle/>
            <a:p>
              <a:pPr marL="457200" lvl="0" indent="-342900">
                <a:spcBef>
                  <a:spcPts val="1200"/>
                </a:spcBef>
                <a:buClr>
                  <a:schemeClr val="dk1"/>
                </a:buClr>
                <a:buSzPts val="1800"/>
                <a:buChar char="●"/>
              </a:pPr>
              <a:r>
                <a:rPr lang="en-US" dirty="0" err="1">
                  <a:solidFill>
                    <a:schemeClr val="dk1"/>
                  </a:solidFill>
                  <a:latin typeface="Tahoma"/>
                  <a:ea typeface="Tahoma"/>
                  <a:cs typeface="Tahoma"/>
                  <a:sym typeface="Tahoma"/>
                </a:rPr>
                <a:t>Kahekesi</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või</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väikestes</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rühmades</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looge</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lühike</a:t>
              </a:r>
              <a:r>
                <a:rPr lang="en-US" dirty="0">
                  <a:solidFill>
                    <a:schemeClr val="dk1"/>
                  </a:solidFill>
                  <a:latin typeface="Tahoma"/>
                  <a:ea typeface="Tahoma"/>
                  <a:cs typeface="Tahoma"/>
                  <a:sym typeface="Tahoma"/>
                </a:rPr>
                <a:t> storyboard </a:t>
              </a:r>
              <a:r>
                <a:rPr lang="en-US" dirty="0" err="1">
                  <a:solidFill>
                    <a:schemeClr val="dk1"/>
                  </a:solidFill>
                  <a:latin typeface="Tahoma"/>
                  <a:ea typeface="Tahoma"/>
                  <a:cs typeface="Tahoma"/>
                  <a:sym typeface="Tahoma"/>
                </a:rPr>
                <a:t>või</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slaidiseeria</a:t>
              </a:r>
              <a:r>
                <a:rPr lang="en-US" dirty="0">
                  <a:solidFill>
                    <a:schemeClr val="dk1"/>
                  </a:solidFill>
                  <a:latin typeface="Tahoma"/>
                  <a:ea typeface="Tahoma"/>
                  <a:cs typeface="Tahoma"/>
                  <a:sym typeface="Tahoma"/>
                </a:rPr>
                <a:t> (3–5 </a:t>
              </a:r>
              <a:r>
                <a:rPr lang="en-US" dirty="0" err="1">
                  <a:solidFill>
                    <a:schemeClr val="dk1"/>
                  </a:solidFill>
                  <a:latin typeface="Tahoma"/>
                  <a:ea typeface="Tahoma"/>
                  <a:cs typeface="Tahoma"/>
                  <a:sym typeface="Tahoma"/>
                </a:rPr>
                <a:t>pilti</a:t>
              </a:r>
              <a:r>
                <a:rPr lang="en-US" dirty="0">
                  <a:solidFill>
                    <a:schemeClr val="dk1"/>
                  </a:solidFill>
                  <a:latin typeface="Tahoma"/>
                  <a:ea typeface="Tahoma"/>
                  <a:cs typeface="Tahoma"/>
                  <a:sym typeface="Tahoma"/>
                </a:rPr>
                <a:t>).</a:t>
              </a:r>
              <a:endParaRPr lang="fa-IR" dirty="0">
                <a:solidFill>
                  <a:schemeClr val="dk1"/>
                </a:solidFill>
                <a:latin typeface="Tahoma"/>
                <a:ea typeface="Tahoma"/>
                <a:cs typeface="Tahoma"/>
                <a:sym typeface="Tahoma"/>
              </a:endParaRPr>
            </a:p>
            <a:p>
              <a:pPr marL="457200" lvl="0" indent="-342900">
                <a:spcBef>
                  <a:spcPts val="1200"/>
                </a:spcBef>
                <a:buClr>
                  <a:schemeClr val="dk1"/>
                </a:buClr>
                <a:buSzPts val="1800"/>
                <a:buChar char="●"/>
              </a:pPr>
              <a:r>
                <a:rPr lang="en-US" dirty="0" err="1">
                  <a:solidFill>
                    <a:schemeClr val="dk1"/>
                  </a:solidFill>
                  <a:latin typeface="Tahoma"/>
                  <a:ea typeface="Tahoma"/>
                  <a:cs typeface="Tahoma"/>
                  <a:sym typeface="Tahoma"/>
                </a:rPr>
                <a:t>Lisage</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lühike</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stsenaarium</a:t>
              </a:r>
              <a:r>
                <a:rPr lang="en-US" dirty="0">
                  <a:solidFill>
                    <a:schemeClr val="dk1"/>
                  </a:solidFill>
                  <a:latin typeface="Tahoma"/>
                  <a:ea typeface="Tahoma"/>
                  <a:cs typeface="Tahoma"/>
                  <a:sym typeface="Tahoma"/>
                </a:rPr>
                <a:t> (2–3 </a:t>
              </a:r>
              <a:r>
                <a:rPr lang="en-US" dirty="0" err="1">
                  <a:solidFill>
                    <a:schemeClr val="dk1"/>
                  </a:solidFill>
                  <a:latin typeface="Tahoma"/>
                  <a:ea typeface="Tahoma"/>
                  <a:cs typeface="Tahoma"/>
                  <a:sym typeface="Tahoma"/>
                </a:rPr>
                <a:t>lauset</a:t>
              </a:r>
              <a:r>
                <a:rPr lang="en-US" dirty="0">
                  <a:solidFill>
                    <a:schemeClr val="dk1"/>
                  </a:solidFill>
                  <a:latin typeface="Tahoma"/>
                  <a:ea typeface="Tahoma"/>
                  <a:cs typeface="Tahoma"/>
                  <a:sym typeface="Tahoma"/>
                </a:rPr>
                <a:t>), mis </a:t>
              </a:r>
              <a:r>
                <a:rPr lang="en-US" dirty="0" err="1">
                  <a:solidFill>
                    <a:schemeClr val="dk1"/>
                  </a:solidFill>
                  <a:latin typeface="Tahoma"/>
                  <a:ea typeface="Tahoma"/>
                  <a:cs typeface="Tahoma"/>
                  <a:sym typeface="Tahoma"/>
                </a:rPr>
                <a:t>kirjeldab</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mida</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hääleover</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ütleks.Valige</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teema</a:t>
              </a:r>
              <a:r>
                <a:rPr lang="en-US" dirty="0">
                  <a:solidFill>
                    <a:schemeClr val="dk1"/>
                  </a:solidFill>
                  <a:latin typeface="Tahoma"/>
                  <a:ea typeface="Tahoma"/>
                  <a:cs typeface="Tahoma"/>
                  <a:sym typeface="Tahoma"/>
                </a:rPr>
                <a:t>, mis on </a:t>
              </a:r>
              <a:r>
                <a:rPr lang="en-US" dirty="0" err="1">
                  <a:solidFill>
                    <a:schemeClr val="dk1"/>
                  </a:solidFill>
                  <a:latin typeface="Tahoma"/>
                  <a:ea typeface="Tahoma"/>
                  <a:cs typeface="Tahoma"/>
                  <a:sym typeface="Tahoma"/>
                </a:rPr>
                <a:t>seotud</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kooli</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ainega</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nt</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teadus</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ajalugu</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keskkond</a:t>
              </a:r>
              <a:r>
                <a:rPr lang="en-US" dirty="0">
                  <a:solidFill>
                    <a:schemeClr val="dk1"/>
                  </a:solidFill>
                  <a:latin typeface="Tahoma"/>
                  <a:ea typeface="Tahoma"/>
                  <a:cs typeface="Tahoma"/>
                  <a:sym typeface="Tahoma"/>
                </a:rPr>
                <a:t>).</a:t>
              </a:r>
              <a:endParaRPr lang="fa-IR" dirty="0">
                <a:solidFill>
                  <a:schemeClr val="dk1"/>
                </a:solidFill>
                <a:latin typeface="Tahoma"/>
                <a:ea typeface="Tahoma"/>
                <a:cs typeface="Tahoma"/>
                <a:sym typeface="Tahoma"/>
              </a:endParaRPr>
            </a:p>
            <a:p>
              <a:pPr marL="457200" lvl="0" indent="-342900">
                <a:spcBef>
                  <a:spcPts val="1200"/>
                </a:spcBef>
                <a:buClr>
                  <a:schemeClr val="dk1"/>
                </a:buClr>
                <a:buSzPts val="1800"/>
                <a:buChar char="●"/>
              </a:pPr>
              <a:r>
                <a:rPr lang="en-US" dirty="0" err="1">
                  <a:solidFill>
                    <a:schemeClr val="dk1"/>
                  </a:solidFill>
                  <a:latin typeface="Tahoma"/>
                  <a:ea typeface="Tahoma"/>
                  <a:cs typeface="Tahoma"/>
                  <a:sym typeface="Tahoma"/>
                </a:rPr>
                <a:t>Kasutage</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mistahes</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tasuta</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tööriistu</a:t>
              </a:r>
              <a:r>
                <a:rPr lang="en-US" dirty="0">
                  <a:solidFill>
                    <a:schemeClr val="dk1"/>
                  </a:solidFill>
                  <a:latin typeface="Tahoma"/>
                  <a:ea typeface="Tahoma"/>
                  <a:cs typeface="Tahoma"/>
                  <a:sym typeface="Tahoma"/>
                </a:rPr>
                <a:t> (Canva, Clipchamp, </a:t>
              </a:r>
              <a:r>
                <a:rPr lang="en-US" dirty="0" err="1">
                  <a:solidFill>
                    <a:schemeClr val="dk1"/>
                  </a:solidFill>
                  <a:latin typeface="Tahoma"/>
                  <a:ea typeface="Tahoma"/>
                  <a:cs typeface="Tahoma"/>
                  <a:sym typeface="Tahoma"/>
                </a:rPr>
                <a:t>WeVideo</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jms</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mustandi</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loomiseks</a:t>
              </a:r>
              <a:r>
                <a:rPr lang="en-US" dirty="0">
                  <a:solidFill>
                    <a:schemeClr val="dk1"/>
                  </a:solidFill>
                  <a:latin typeface="Tahoma"/>
                  <a:ea typeface="Tahoma"/>
                  <a:cs typeface="Tahoma"/>
                  <a:sym typeface="Tahoma"/>
                </a:rPr>
                <a:t>.</a:t>
              </a:r>
              <a:endParaRPr lang="fa-IR" dirty="0">
                <a:solidFill>
                  <a:schemeClr val="dk1"/>
                </a:solidFill>
                <a:latin typeface="Tahoma"/>
                <a:ea typeface="Tahoma"/>
                <a:cs typeface="Tahoma"/>
                <a:sym typeface="Tahoma"/>
              </a:endParaRPr>
            </a:p>
            <a:p>
              <a:pPr marL="457200" lvl="0" indent="-342900">
                <a:spcBef>
                  <a:spcPts val="1200"/>
                </a:spcBef>
                <a:buClr>
                  <a:schemeClr val="dk1"/>
                </a:buClr>
                <a:buSzPts val="1800"/>
                <a:buChar char="●"/>
              </a:pPr>
              <a:r>
                <a:rPr lang="en-US" dirty="0" err="1">
                  <a:solidFill>
                    <a:schemeClr val="dk1"/>
                  </a:solidFill>
                  <a:latin typeface="Tahoma"/>
                  <a:ea typeface="Tahoma"/>
                  <a:cs typeface="Tahoma"/>
                  <a:sym typeface="Tahoma"/>
                </a:rPr>
                <a:t>Esitage</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oma</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mustand</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grupile</a:t>
              </a:r>
              <a:r>
                <a:rPr lang="en-US" dirty="0">
                  <a:solidFill>
                    <a:schemeClr val="dk1"/>
                  </a:solidFill>
                  <a:latin typeface="Tahoma"/>
                  <a:ea typeface="Tahoma"/>
                  <a:cs typeface="Tahoma"/>
                  <a:sym typeface="Tahoma"/>
                </a:rPr>
                <a:t> ja </a:t>
              </a:r>
              <a:r>
                <a:rPr lang="en-US" dirty="0" err="1">
                  <a:solidFill>
                    <a:schemeClr val="dk1"/>
                  </a:solidFill>
                  <a:latin typeface="Tahoma"/>
                  <a:ea typeface="Tahoma"/>
                  <a:cs typeface="Tahoma"/>
                  <a:sym typeface="Tahoma"/>
                </a:rPr>
                <a:t>saage</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tagasisidet</a:t>
              </a:r>
              <a:r>
                <a:rPr lang="en-US" dirty="0">
                  <a:solidFill>
                    <a:schemeClr val="dk1"/>
                  </a:solidFill>
                  <a:latin typeface="Tahoma"/>
                  <a:ea typeface="Tahoma"/>
                  <a:cs typeface="Tahoma"/>
                  <a:sym typeface="Tahoma"/>
                </a:rPr>
                <a:t>:</a:t>
              </a:r>
              <a:endParaRPr lang="fa-IR" dirty="0">
                <a:solidFill>
                  <a:schemeClr val="dk1"/>
                </a:solidFill>
                <a:latin typeface="Tahoma"/>
                <a:ea typeface="Tahoma"/>
                <a:cs typeface="Tahoma"/>
                <a:sym typeface="Tahoma"/>
              </a:endParaRPr>
            </a:p>
            <a:p>
              <a:pPr marL="114300" lvl="0">
                <a:spcBef>
                  <a:spcPts val="1200"/>
                </a:spcBef>
                <a:buClr>
                  <a:schemeClr val="dk1"/>
                </a:buClr>
                <a:buSzPts val="1800"/>
              </a:pPr>
              <a:r>
                <a:rPr lang="en-US" dirty="0">
                  <a:solidFill>
                    <a:schemeClr val="dk1"/>
                  </a:solidFill>
                  <a:latin typeface="Tahoma"/>
                  <a:ea typeface="Tahoma"/>
                  <a:cs typeface="Tahoma"/>
                  <a:sym typeface="Tahoma"/>
                </a:rPr>
                <a:t>1️⃣ </a:t>
              </a:r>
              <a:r>
                <a:rPr lang="en-US" dirty="0" err="1">
                  <a:solidFill>
                    <a:schemeClr val="dk1"/>
                  </a:solidFill>
                  <a:latin typeface="Tahoma"/>
                  <a:ea typeface="Tahoma"/>
                  <a:cs typeface="Tahoma"/>
                  <a:sym typeface="Tahoma"/>
                </a:rPr>
                <a:t>Visuaalne</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selgus</a:t>
              </a:r>
              <a:endParaRPr lang="fa-IR" dirty="0">
                <a:solidFill>
                  <a:schemeClr val="dk1"/>
                </a:solidFill>
                <a:latin typeface="Tahoma"/>
                <a:ea typeface="Tahoma"/>
                <a:cs typeface="Tahoma"/>
                <a:sym typeface="Tahoma"/>
              </a:endParaRPr>
            </a:p>
            <a:p>
              <a:pPr marL="114300" lvl="0">
                <a:spcBef>
                  <a:spcPts val="1200"/>
                </a:spcBef>
                <a:buClr>
                  <a:schemeClr val="dk1"/>
                </a:buClr>
                <a:buSzPts val="1800"/>
              </a:pPr>
              <a:r>
                <a:rPr lang="en-US" dirty="0">
                  <a:solidFill>
                    <a:schemeClr val="dk1"/>
                  </a:solidFill>
                  <a:latin typeface="Tahoma"/>
                  <a:ea typeface="Tahoma"/>
                  <a:cs typeface="Tahoma"/>
                  <a:sym typeface="Tahoma"/>
                </a:rPr>
                <a:t>2️⃣ </a:t>
              </a:r>
              <a:r>
                <a:rPr lang="en-US" dirty="0" err="1">
                  <a:solidFill>
                    <a:schemeClr val="dk1"/>
                  </a:solidFill>
                  <a:latin typeface="Tahoma"/>
                  <a:ea typeface="Tahoma"/>
                  <a:cs typeface="Tahoma"/>
                  <a:sym typeface="Tahoma"/>
                </a:rPr>
                <a:t>Emotsionaalne</a:t>
              </a:r>
              <a:r>
                <a:rPr lang="en-US" dirty="0">
                  <a:solidFill>
                    <a:schemeClr val="dk1"/>
                  </a:solidFill>
                  <a:latin typeface="Tahoma"/>
                  <a:ea typeface="Tahoma"/>
                  <a:cs typeface="Tahoma"/>
                  <a:sym typeface="Tahoma"/>
                </a:rPr>
                <a:t> toon</a:t>
              </a:r>
              <a:endParaRPr lang="fa-IR" dirty="0">
                <a:solidFill>
                  <a:schemeClr val="dk1"/>
                </a:solidFill>
                <a:latin typeface="Tahoma"/>
                <a:ea typeface="Tahoma"/>
                <a:cs typeface="Tahoma"/>
                <a:sym typeface="Tahoma"/>
              </a:endParaRPr>
            </a:p>
            <a:p>
              <a:pPr marL="114300" lvl="0">
                <a:spcBef>
                  <a:spcPts val="1200"/>
                </a:spcBef>
                <a:buClr>
                  <a:schemeClr val="dk1"/>
                </a:buClr>
                <a:buSzPts val="1800"/>
              </a:pPr>
              <a:r>
                <a:rPr lang="en-US" dirty="0">
                  <a:solidFill>
                    <a:schemeClr val="dk1"/>
                  </a:solidFill>
                  <a:latin typeface="Tahoma"/>
                  <a:ea typeface="Tahoma"/>
                  <a:cs typeface="Tahoma"/>
                  <a:sym typeface="Tahoma"/>
                </a:rPr>
                <a:t>3️⃣ </a:t>
              </a:r>
              <a:r>
                <a:rPr lang="en-US" dirty="0" err="1">
                  <a:solidFill>
                    <a:schemeClr val="dk1"/>
                  </a:solidFill>
                  <a:latin typeface="Tahoma"/>
                  <a:ea typeface="Tahoma"/>
                  <a:cs typeface="Tahoma"/>
                  <a:sym typeface="Tahoma"/>
                </a:rPr>
                <a:t>Kooskõla</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pildi</a:t>
              </a:r>
              <a:r>
                <a:rPr lang="en-US" dirty="0">
                  <a:solidFill>
                    <a:schemeClr val="dk1"/>
                  </a:solidFill>
                  <a:latin typeface="Tahoma"/>
                  <a:ea typeface="Tahoma"/>
                  <a:cs typeface="Tahoma"/>
                  <a:sym typeface="Tahoma"/>
                </a:rPr>
                <a:t> ja </a:t>
              </a:r>
              <a:r>
                <a:rPr lang="en-US" dirty="0" err="1">
                  <a:solidFill>
                    <a:schemeClr val="dk1"/>
                  </a:solidFill>
                  <a:latin typeface="Tahoma"/>
                  <a:ea typeface="Tahoma"/>
                  <a:cs typeface="Tahoma"/>
                  <a:sym typeface="Tahoma"/>
                </a:rPr>
                <a:t>hääle</a:t>
              </a:r>
              <a:r>
                <a:rPr lang="en-US" dirty="0">
                  <a:solidFill>
                    <a:schemeClr val="dk1"/>
                  </a:solidFill>
                  <a:latin typeface="Tahoma"/>
                  <a:ea typeface="Tahoma"/>
                  <a:cs typeface="Tahoma"/>
                  <a:sym typeface="Tahoma"/>
                </a:rPr>
                <a:t> </a:t>
              </a:r>
              <a:r>
                <a:rPr lang="en-US" dirty="0" err="1">
                  <a:solidFill>
                    <a:schemeClr val="dk1"/>
                  </a:solidFill>
                  <a:latin typeface="Tahoma"/>
                  <a:ea typeface="Tahoma"/>
                  <a:cs typeface="Tahoma"/>
                  <a:sym typeface="Tahoma"/>
                </a:rPr>
                <a:t>vahel</a:t>
              </a:r>
              <a:endParaRPr sz="1600" dirty="0">
                <a:solidFill>
                  <a:schemeClr val="lt1"/>
                </a:solidFill>
              </a:endParaRPr>
            </a:p>
          </p:txBody>
        </p:sp>
        <p:sp>
          <p:nvSpPr>
            <p:cNvPr id="495" name="Google Shape;495;p34">
              <a:extLst>
                <a:ext uri="{FF2B5EF4-FFF2-40B4-BE49-F238E27FC236}">
                  <a16:creationId xmlns:a16="http://schemas.microsoft.com/office/drawing/2014/main" id="{E9BCE5C4-90D2-CDA2-460B-5A93592857E5}"/>
                </a:ext>
              </a:extLst>
            </p:cNvPr>
            <p:cNvSpPr txBox="1"/>
            <p:nvPr/>
          </p:nvSpPr>
          <p:spPr>
            <a:xfrm>
              <a:off x="-1569374" y="-6447157"/>
              <a:ext cx="7148534" cy="3085973"/>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Clr>
                  <a:schemeClr val="dk1"/>
                </a:buClr>
                <a:buSzPts val="1100"/>
                <a:buFont typeface="Arial"/>
                <a:buNone/>
              </a:pPr>
              <a:r>
                <a:rPr lang="nl-NL" sz="2400" b="1" dirty="0">
                  <a:solidFill>
                    <a:schemeClr val="tx1"/>
                  </a:solidFill>
                  <a:latin typeface="Arial Black" panose="020B0A04020102020204" pitchFamily="34" charset="0"/>
                </a:rPr>
                <a:t>Tegevus 1</a:t>
              </a:r>
              <a:endParaRPr lang="fa-IR" sz="2400" b="1" dirty="0">
                <a:solidFill>
                  <a:schemeClr val="tx1"/>
                </a:solidFill>
                <a:latin typeface="Arial Black" panose="020B0A04020102020204" pitchFamily="34" charset="0"/>
              </a:endParaRPr>
            </a:p>
            <a:p>
              <a:pPr marL="0" lvl="0" indent="0" algn="l" rtl="0">
                <a:lnSpc>
                  <a:spcPct val="115000"/>
                </a:lnSpc>
                <a:spcBef>
                  <a:spcPts val="1200"/>
                </a:spcBef>
                <a:spcAft>
                  <a:spcPts val="0"/>
                </a:spcAft>
                <a:buClr>
                  <a:schemeClr val="dk1"/>
                </a:buClr>
                <a:buSzPts val="1100"/>
                <a:buFont typeface="Arial"/>
                <a:buNone/>
              </a:pPr>
              <a:r>
                <a:rPr lang="nl-NL" sz="2400" b="1" dirty="0">
                  <a:solidFill>
                    <a:schemeClr val="tx1"/>
                  </a:solidFill>
                  <a:latin typeface="Arial Black" panose="020B0A04020102020204" pitchFamily="34" charset="0"/>
                </a:rPr>
                <a:t>Loo digitaalse loo mustand</a:t>
              </a:r>
              <a:endParaRPr sz="2400" b="1" dirty="0">
                <a:solidFill>
                  <a:schemeClr val="tx1"/>
                </a:solidFill>
                <a:latin typeface="Arial Black" panose="020B0A04020102020204" pitchFamily="34" charset="0"/>
              </a:endParaRPr>
            </a:p>
          </p:txBody>
        </p:sp>
      </p:grpSp>
      <p:sp>
        <p:nvSpPr>
          <p:cNvPr id="496" name="Google Shape;496;p34">
            <a:extLst>
              <a:ext uri="{FF2B5EF4-FFF2-40B4-BE49-F238E27FC236}">
                <a16:creationId xmlns:a16="http://schemas.microsoft.com/office/drawing/2014/main" id="{82750423-56A7-98D1-7501-81E0832863B8}"/>
              </a:ext>
            </a:extLst>
          </p:cNvPr>
          <p:cNvSpPr/>
          <p:nvPr/>
        </p:nvSpPr>
        <p:spPr>
          <a:xfrm rot="7047854">
            <a:off x="-2782221" y="-1212266"/>
            <a:ext cx="4244697" cy="4541991"/>
          </a:xfrm>
          <a:custGeom>
            <a:avLst/>
            <a:gdLst/>
            <a:ahLst/>
            <a:cxnLst/>
            <a:rect l="l" t="t" r="r" b="b"/>
            <a:pathLst>
              <a:path w="8511445" h="9107578" extrusionOk="0">
                <a:moveTo>
                  <a:pt x="0" y="0"/>
                </a:moveTo>
                <a:lnTo>
                  <a:pt x="8511445" y="0"/>
                </a:lnTo>
                <a:lnTo>
                  <a:pt x="8511445" y="9107578"/>
                </a:lnTo>
                <a:lnTo>
                  <a:pt x="0" y="910757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7" name="Google Shape;497;p34">
            <a:extLst>
              <a:ext uri="{FF2B5EF4-FFF2-40B4-BE49-F238E27FC236}">
                <a16:creationId xmlns:a16="http://schemas.microsoft.com/office/drawing/2014/main" id="{E79E49D1-9469-F26D-7F2F-12012FCCFB04}"/>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98" name="Google Shape;498;p34">
            <a:extLst>
              <a:ext uri="{FF2B5EF4-FFF2-40B4-BE49-F238E27FC236}">
                <a16:creationId xmlns:a16="http://schemas.microsoft.com/office/drawing/2014/main" id="{974E52E5-F3C2-1587-A605-F8ACB9DCFAD2}"/>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21886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127"/>
        <p:cNvGrpSpPr/>
        <p:nvPr/>
      </p:nvGrpSpPr>
      <p:grpSpPr>
        <a:xfrm>
          <a:off x="0" y="0"/>
          <a:ext cx="0" cy="0"/>
          <a:chOff x="0" y="0"/>
          <a:chExt cx="0" cy="0"/>
        </a:xfrm>
      </p:grpSpPr>
      <p:sp>
        <p:nvSpPr>
          <p:cNvPr id="128" name="Google Shape;128;p16"/>
          <p:cNvSpPr/>
          <p:nvPr/>
        </p:nvSpPr>
        <p:spPr>
          <a:xfrm rot="-1378363">
            <a:off x="4686776" y="2369149"/>
            <a:ext cx="3130927" cy="3305347"/>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 name="Google Shape;129;p16"/>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 name="Google Shape;130;p16"/>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 name="Google Shape;131;p16"/>
          <p:cNvSpPr/>
          <p:nvPr/>
        </p:nvSpPr>
        <p:spPr>
          <a:xfrm>
            <a:off x="5450727" y="2183257"/>
            <a:ext cx="3096888" cy="3079996"/>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2" name="Google Shape;132;p16"/>
          <p:cNvSpPr txBox="1"/>
          <p:nvPr/>
        </p:nvSpPr>
        <p:spPr>
          <a:xfrm>
            <a:off x="408550" y="1945870"/>
            <a:ext cx="5672235" cy="398892"/>
          </a:xfrm>
          <a:prstGeom prst="rect">
            <a:avLst/>
          </a:prstGeom>
          <a:noFill/>
          <a:ln>
            <a:noFill/>
          </a:ln>
        </p:spPr>
        <p:txBody>
          <a:bodyPr spcFirstLastPara="1" wrap="square" lIns="0" tIns="0" rIns="0" bIns="0" anchor="t" anchorCtr="0">
            <a:spAutoFit/>
          </a:bodyPr>
          <a:lstStyle/>
          <a:p>
            <a:pPr marL="0" lvl="0" indent="0" algn="l" rtl="0">
              <a:lnSpc>
                <a:spcPct val="107916"/>
              </a:lnSpc>
              <a:spcBef>
                <a:spcPts val="0"/>
              </a:spcBef>
              <a:spcAft>
                <a:spcPts val="0"/>
              </a:spcAft>
              <a:buClr>
                <a:schemeClr val="dk1"/>
              </a:buClr>
              <a:buSzPts val="1100"/>
              <a:buFont typeface="Arial"/>
              <a:buNone/>
            </a:pPr>
            <a:r>
              <a:rPr lang="en-US" sz="2400" b="1" dirty="0" err="1">
                <a:solidFill>
                  <a:schemeClr val="lt1"/>
                </a:solidFill>
                <a:latin typeface="Arial Black" panose="020B0A04020102020204" pitchFamily="34" charset="0"/>
              </a:rPr>
              <a:t>Eetika</a:t>
            </a:r>
            <a:r>
              <a:rPr lang="en-US" sz="2400" b="1" dirty="0">
                <a:solidFill>
                  <a:schemeClr val="lt1"/>
                </a:solidFill>
                <a:latin typeface="Arial Black" panose="020B0A04020102020204" pitchFamily="34" charset="0"/>
              </a:rPr>
              <a:t> ja </a:t>
            </a:r>
            <a:r>
              <a:rPr lang="en-US" sz="2400" b="1" dirty="0" err="1">
                <a:solidFill>
                  <a:schemeClr val="lt1"/>
                </a:solidFill>
                <a:latin typeface="Arial Black" panose="020B0A04020102020204" pitchFamily="34" charset="0"/>
              </a:rPr>
              <a:t>digitaalne</a:t>
            </a:r>
            <a:r>
              <a:rPr lang="en-US" sz="2400" b="1" dirty="0">
                <a:solidFill>
                  <a:schemeClr val="lt1"/>
                </a:solidFill>
                <a:latin typeface="Arial Black" panose="020B0A04020102020204" pitchFamily="34" charset="0"/>
              </a:rPr>
              <a:t> </a:t>
            </a:r>
            <a:r>
              <a:rPr lang="en-US" sz="2400" b="1" dirty="0" err="1">
                <a:solidFill>
                  <a:schemeClr val="lt1"/>
                </a:solidFill>
                <a:latin typeface="Arial Black" panose="020B0A04020102020204" pitchFamily="34" charset="0"/>
              </a:rPr>
              <a:t>kodakondsus</a:t>
            </a:r>
            <a:endParaRPr sz="2400" b="1" dirty="0">
              <a:solidFill>
                <a:schemeClr val="lt1"/>
              </a:solidFill>
            </a:endParaRPr>
          </a:p>
        </p:txBody>
      </p:sp>
      <p:sp>
        <p:nvSpPr>
          <p:cNvPr id="133" name="Google Shape;133;p16"/>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 name="Google Shape;134;p16"/>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401">
          <a:extLst>
            <a:ext uri="{FF2B5EF4-FFF2-40B4-BE49-F238E27FC236}">
              <a16:creationId xmlns:a16="http://schemas.microsoft.com/office/drawing/2014/main" id="{06A2768A-354D-CEA7-BE75-4287762B1B82}"/>
            </a:ext>
          </a:extLst>
        </p:cNvPr>
        <p:cNvGrpSpPr/>
        <p:nvPr/>
      </p:nvGrpSpPr>
      <p:grpSpPr>
        <a:xfrm>
          <a:off x="0" y="0"/>
          <a:ext cx="0" cy="0"/>
          <a:chOff x="0" y="0"/>
          <a:chExt cx="0" cy="0"/>
        </a:xfrm>
      </p:grpSpPr>
      <p:sp>
        <p:nvSpPr>
          <p:cNvPr id="402" name="Google Shape;402;p28">
            <a:extLst>
              <a:ext uri="{FF2B5EF4-FFF2-40B4-BE49-F238E27FC236}">
                <a16:creationId xmlns:a16="http://schemas.microsoft.com/office/drawing/2014/main" id="{D3ABE63E-A46B-E566-E0A6-4D8C3F4CAC6E}"/>
              </a:ext>
            </a:extLst>
          </p:cNvPr>
          <p:cNvSpPr txBox="1"/>
          <p:nvPr/>
        </p:nvSpPr>
        <p:spPr>
          <a:xfrm>
            <a:off x="747914" y="225504"/>
            <a:ext cx="4406211"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 sz="2400" b="1" dirty="0">
                <a:solidFill>
                  <a:schemeClr val="tx1"/>
                </a:solidFill>
              </a:rPr>
              <a:t> </a:t>
            </a:r>
            <a:r>
              <a:rPr lang="en-GB" sz="2400" b="1" dirty="0" err="1">
                <a:solidFill>
                  <a:schemeClr val="tx1"/>
                </a:solidFill>
                <a:latin typeface="Arial Black" panose="020B0A04020102020204" pitchFamily="34" charset="0"/>
              </a:rPr>
              <a:t>Autoriõigus</a:t>
            </a:r>
            <a:r>
              <a:rPr lang="en-GB" sz="2400" b="1" dirty="0">
                <a:solidFill>
                  <a:schemeClr val="tx1"/>
                </a:solidFill>
                <a:latin typeface="Arial Black" panose="020B0A04020102020204" pitchFamily="34" charset="0"/>
              </a:rPr>
              <a:t> </a:t>
            </a:r>
            <a:r>
              <a:rPr lang="en-GB" sz="2400" b="1" dirty="0" err="1">
                <a:solidFill>
                  <a:schemeClr val="tx1"/>
                </a:solidFill>
                <a:latin typeface="Arial Black" panose="020B0A04020102020204" pitchFamily="34" charset="0"/>
              </a:rPr>
              <a:t>ja</a:t>
            </a:r>
            <a:r>
              <a:rPr lang="en-GB" sz="2400" b="1" dirty="0">
                <a:solidFill>
                  <a:schemeClr val="tx1"/>
                </a:solidFill>
                <a:latin typeface="Arial Black" panose="020B0A04020102020204" pitchFamily="34" charset="0"/>
              </a:rPr>
              <a:t> </a:t>
            </a:r>
            <a:r>
              <a:rPr lang="en-GB" sz="2400" b="1" dirty="0" err="1">
                <a:solidFill>
                  <a:schemeClr val="tx1"/>
                </a:solidFill>
                <a:latin typeface="Arial Black" panose="020B0A04020102020204" pitchFamily="34" charset="0"/>
              </a:rPr>
              <a:t>privaatsus</a:t>
            </a:r>
            <a:endParaRPr sz="2400" dirty="0">
              <a:solidFill>
                <a:schemeClr val="tx1"/>
              </a:solidFill>
              <a:latin typeface="Arial Black" panose="020B0A04020102020204" pitchFamily="34" charset="0"/>
            </a:endParaRPr>
          </a:p>
        </p:txBody>
      </p:sp>
      <p:sp>
        <p:nvSpPr>
          <p:cNvPr id="403" name="Google Shape;403;p28">
            <a:extLst>
              <a:ext uri="{FF2B5EF4-FFF2-40B4-BE49-F238E27FC236}">
                <a16:creationId xmlns:a16="http://schemas.microsoft.com/office/drawing/2014/main" id="{CC4BF2B0-1160-77A1-41C6-844717A5EE98}"/>
              </a:ext>
            </a:extLst>
          </p:cNvPr>
          <p:cNvSpPr txBox="1"/>
          <p:nvPr/>
        </p:nvSpPr>
        <p:spPr>
          <a:xfrm>
            <a:off x="296091" y="804124"/>
            <a:ext cx="6339840" cy="3053144"/>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dirty="0">
                <a:solidFill>
                  <a:schemeClr val="tx1"/>
                </a:solidFill>
              </a:rPr>
              <a:t>  </a:t>
            </a:r>
            <a:endParaRPr sz="1800" dirty="0">
              <a:solidFill>
                <a:schemeClr val="tx1"/>
              </a:solidFill>
            </a:endParaRPr>
          </a:p>
          <a:p>
            <a:pPr>
              <a:lnSpc>
                <a:spcPct val="140000"/>
              </a:lnSpc>
            </a:pPr>
            <a:r>
              <a:rPr lang="en-US" sz="1600" dirty="0">
                <a:solidFill>
                  <a:schemeClr val="tx1"/>
                </a:solidFill>
              </a:rPr>
              <a:t>📸 </a:t>
            </a:r>
            <a:r>
              <a:rPr lang="en-US" sz="1600" b="1" dirty="0" err="1">
                <a:solidFill>
                  <a:schemeClr val="tx1"/>
                </a:solidFill>
              </a:rPr>
              <a:t>Autoriõigus</a:t>
            </a:r>
            <a:r>
              <a:rPr lang="en-US" sz="1600" b="1" dirty="0">
                <a:solidFill>
                  <a:schemeClr val="tx1"/>
                </a:solidFill>
              </a:rPr>
              <a:t>: </a:t>
            </a:r>
            <a:r>
              <a:rPr lang="en-US" sz="1600" dirty="0" err="1">
                <a:solidFill>
                  <a:schemeClr val="tx1"/>
                </a:solidFill>
              </a:rPr>
              <a:t>kasutage</a:t>
            </a:r>
            <a:r>
              <a:rPr lang="en-US" sz="1600" dirty="0">
                <a:solidFill>
                  <a:schemeClr val="tx1"/>
                </a:solidFill>
              </a:rPr>
              <a:t> </a:t>
            </a:r>
            <a:r>
              <a:rPr lang="en-US" sz="1600" dirty="0" err="1">
                <a:solidFill>
                  <a:schemeClr val="tx1"/>
                </a:solidFill>
              </a:rPr>
              <a:t>ainult</a:t>
            </a:r>
            <a:r>
              <a:rPr lang="en-US" sz="1600" dirty="0">
                <a:solidFill>
                  <a:schemeClr val="tx1"/>
                </a:solidFill>
              </a:rPr>
              <a:t> </a:t>
            </a:r>
            <a:r>
              <a:rPr lang="en-US" sz="1600" dirty="0" err="1">
                <a:solidFill>
                  <a:schemeClr val="tx1"/>
                </a:solidFill>
              </a:rPr>
              <a:t>oma</a:t>
            </a:r>
            <a:r>
              <a:rPr lang="en-US" sz="1600" dirty="0">
                <a:solidFill>
                  <a:schemeClr val="tx1"/>
                </a:solidFill>
              </a:rPr>
              <a:t> </a:t>
            </a:r>
            <a:r>
              <a:rPr lang="en-US" sz="1600" dirty="0" err="1">
                <a:solidFill>
                  <a:schemeClr val="tx1"/>
                </a:solidFill>
              </a:rPr>
              <a:t>fotosid</a:t>
            </a:r>
            <a:r>
              <a:rPr lang="en-US" sz="1600" dirty="0">
                <a:solidFill>
                  <a:schemeClr val="tx1"/>
                </a:solidFill>
              </a:rPr>
              <a:t>, </a:t>
            </a:r>
            <a:r>
              <a:rPr lang="en-US" sz="1600" dirty="0" err="1">
                <a:solidFill>
                  <a:schemeClr val="tx1"/>
                </a:solidFill>
              </a:rPr>
              <a:t>videoid</a:t>
            </a:r>
            <a:r>
              <a:rPr lang="en-US" sz="1600" dirty="0">
                <a:solidFill>
                  <a:schemeClr val="tx1"/>
                </a:solidFill>
              </a:rPr>
              <a:t> </a:t>
            </a:r>
            <a:r>
              <a:rPr lang="en-US" sz="1600" dirty="0" err="1">
                <a:solidFill>
                  <a:schemeClr val="tx1"/>
                </a:solidFill>
              </a:rPr>
              <a:t>või</a:t>
            </a:r>
            <a:r>
              <a:rPr lang="en-US" sz="1600" dirty="0">
                <a:solidFill>
                  <a:schemeClr val="tx1"/>
                </a:solidFill>
              </a:rPr>
              <a:t> </a:t>
            </a:r>
            <a:r>
              <a:rPr lang="en-US" sz="1600" dirty="0" err="1">
                <a:solidFill>
                  <a:schemeClr val="tx1"/>
                </a:solidFill>
              </a:rPr>
              <a:t>helisid</a:t>
            </a:r>
            <a:r>
              <a:rPr lang="en-US" sz="1600" dirty="0">
                <a:solidFill>
                  <a:schemeClr val="tx1"/>
                </a:solidFill>
              </a:rPr>
              <a:t> </a:t>
            </a:r>
            <a:r>
              <a:rPr lang="en-US" sz="1600" dirty="0" err="1">
                <a:solidFill>
                  <a:schemeClr val="tx1"/>
                </a:solidFill>
              </a:rPr>
              <a:t>või</a:t>
            </a:r>
            <a:r>
              <a:rPr lang="en-US" sz="1600" dirty="0">
                <a:solidFill>
                  <a:schemeClr val="tx1"/>
                </a:solidFill>
              </a:rPr>
              <a:t> </a:t>
            </a:r>
            <a:r>
              <a:rPr lang="en-US" sz="1600" dirty="0" err="1">
                <a:solidFill>
                  <a:schemeClr val="tx1"/>
                </a:solidFill>
              </a:rPr>
              <a:t>neid</a:t>
            </a:r>
            <a:r>
              <a:rPr lang="en-US" sz="1600" dirty="0">
                <a:solidFill>
                  <a:schemeClr val="tx1"/>
                </a:solidFill>
              </a:rPr>
              <a:t>, </a:t>
            </a:r>
            <a:r>
              <a:rPr lang="en-US" sz="1600" dirty="0" err="1">
                <a:solidFill>
                  <a:schemeClr val="tx1"/>
                </a:solidFill>
              </a:rPr>
              <a:t>millel</a:t>
            </a:r>
            <a:r>
              <a:rPr lang="en-US" sz="1600" dirty="0">
                <a:solidFill>
                  <a:schemeClr val="tx1"/>
                </a:solidFill>
              </a:rPr>
              <a:t> on </a:t>
            </a:r>
            <a:r>
              <a:rPr lang="en-US" sz="1600" dirty="0" err="1">
                <a:solidFill>
                  <a:schemeClr val="tx1"/>
                </a:solidFill>
              </a:rPr>
              <a:t>avatud</a:t>
            </a:r>
            <a:r>
              <a:rPr lang="en-US" sz="1600" dirty="0">
                <a:solidFill>
                  <a:schemeClr val="tx1"/>
                </a:solidFill>
              </a:rPr>
              <a:t> </a:t>
            </a:r>
            <a:r>
              <a:rPr lang="en-US" sz="1600" dirty="0" err="1">
                <a:solidFill>
                  <a:schemeClr val="tx1"/>
                </a:solidFill>
              </a:rPr>
              <a:t>litsents</a:t>
            </a:r>
            <a:r>
              <a:rPr lang="en-US" sz="1600" dirty="0">
                <a:solidFill>
                  <a:schemeClr val="tx1"/>
                </a:solidFill>
              </a:rPr>
              <a:t> (CC). </a:t>
            </a:r>
            <a:r>
              <a:rPr lang="en-US" sz="1600" dirty="0" err="1">
                <a:solidFill>
                  <a:schemeClr val="tx1"/>
                </a:solidFill>
              </a:rPr>
              <a:t>Ärge</a:t>
            </a:r>
            <a:r>
              <a:rPr lang="en-US" sz="1600" dirty="0">
                <a:solidFill>
                  <a:schemeClr val="tx1"/>
                </a:solidFill>
              </a:rPr>
              <a:t> </a:t>
            </a:r>
            <a:r>
              <a:rPr lang="en-US" sz="1600" dirty="0" err="1">
                <a:solidFill>
                  <a:schemeClr val="tx1"/>
                </a:solidFill>
              </a:rPr>
              <a:t>kunagi</a:t>
            </a:r>
            <a:r>
              <a:rPr lang="en-US" sz="1600" dirty="0">
                <a:solidFill>
                  <a:schemeClr val="tx1"/>
                </a:solidFill>
              </a:rPr>
              <a:t> </a:t>
            </a:r>
            <a:r>
              <a:rPr lang="en-US" sz="1600" dirty="0" err="1">
                <a:solidFill>
                  <a:schemeClr val="tx1"/>
                </a:solidFill>
              </a:rPr>
              <a:t>kasutage</a:t>
            </a:r>
            <a:r>
              <a:rPr lang="en-US" sz="1600" dirty="0">
                <a:solidFill>
                  <a:schemeClr val="tx1"/>
                </a:solidFill>
              </a:rPr>
              <a:t> </a:t>
            </a:r>
            <a:r>
              <a:rPr lang="en-US" sz="1600" dirty="0" err="1">
                <a:solidFill>
                  <a:schemeClr val="tx1"/>
                </a:solidFill>
              </a:rPr>
              <a:t>autoriõigusega</a:t>
            </a:r>
            <a:r>
              <a:rPr lang="en-US" sz="1600" dirty="0">
                <a:solidFill>
                  <a:schemeClr val="tx1"/>
                </a:solidFill>
              </a:rPr>
              <a:t> </a:t>
            </a:r>
            <a:r>
              <a:rPr lang="en-US" sz="1600" dirty="0" err="1">
                <a:solidFill>
                  <a:schemeClr val="tx1"/>
                </a:solidFill>
              </a:rPr>
              <a:t>kaitstud</a:t>
            </a:r>
            <a:r>
              <a:rPr lang="en-US" sz="1600" dirty="0">
                <a:solidFill>
                  <a:schemeClr val="tx1"/>
                </a:solidFill>
              </a:rPr>
              <a:t> </a:t>
            </a:r>
            <a:r>
              <a:rPr lang="en-US" sz="1600" dirty="0" err="1">
                <a:solidFill>
                  <a:schemeClr val="tx1"/>
                </a:solidFill>
              </a:rPr>
              <a:t>muusikat</a:t>
            </a:r>
            <a:r>
              <a:rPr lang="en-US" sz="1600" dirty="0">
                <a:solidFill>
                  <a:schemeClr val="tx1"/>
                </a:solidFill>
              </a:rPr>
              <a:t>, </a:t>
            </a:r>
            <a:r>
              <a:rPr lang="en-US" sz="1600" dirty="0" err="1">
                <a:solidFill>
                  <a:schemeClr val="tx1"/>
                </a:solidFill>
              </a:rPr>
              <a:t>pilte</a:t>
            </a:r>
            <a:r>
              <a:rPr lang="en-US" sz="1600" dirty="0">
                <a:solidFill>
                  <a:schemeClr val="tx1"/>
                </a:solidFill>
              </a:rPr>
              <a:t> </a:t>
            </a:r>
            <a:r>
              <a:rPr lang="en-US" sz="1600" dirty="0" err="1">
                <a:solidFill>
                  <a:schemeClr val="tx1"/>
                </a:solidFill>
              </a:rPr>
              <a:t>ega</a:t>
            </a:r>
            <a:r>
              <a:rPr lang="en-US" sz="1600" dirty="0">
                <a:solidFill>
                  <a:schemeClr val="tx1"/>
                </a:solidFill>
              </a:rPr>
              <a:t> </a:t>
            </a:r>
            <a:r>
              <a:rPr lang="en-US" sz="1600" dirty="0" err="1">
                <a:solidFill>
                  <a:schemeClr val="tx1"/>
                </a:solidFill>
              </a:rPr>
              <a:t>videoid</a:t>
            </a:r>
            <a:r>
              <a:rPr lang="en-US" sz="1600" dirty="0">
                <a:solidFill>
                  <a:schemeClr val="tx1"/>
                </a:solidFill>
              </a:rPr>
              <a:t> </a:t>
            </a:r>
            <a:r>
              <a:rPr lang="en-US" sz="1600" dirty="0" err="1">
                <a:solidFill>
                  <a:schemeClr val="tx1"/>
                </a:solidFill>
              </a:rPr>
              <a:t>ilma</a:t>
            </a:r>
            <a:r>
              <a:rPr lang="en-US" sz="1600" dirty="0">
                <a:solidFill>
                  <a:schemeClr val="tx1"/>
                </a:solidFill>
              </a:rPr>
              <a:t> </a:t>
            </a:r>
            <a:r>
              <a:rPr lang="en-US" sz="1600" dirty="0" err="1">
                <a:solidFill>
                  <a:schemeClr val="tx1"/>
                </a:solidFill>
              </a:rPr>
              <a:t>loata</a:t>
            </a:r>
            <a:r>
              <a:rPr lang="en-US" sz="1600" dirty="0">
                <a:solidFill>
                  <a:schemeClr val="tx1"/>
                </a:solidFill>
              </a:rPr>
              <a:t>. </a:t>
            </a:r>
            <a:r>
              <a:rPr lang="en-US" sz="1600" dirty="0" err="1">
                <a:solidFill>
                  <a:schemeClr val="tx1"/>
                </a:solidFill>
              </a:rPr>
              <a:t>Andke</a:t>
            </a:r>
            <a:r>
              <a:rPr lang="en-US" sz="1600" dirty="0">
                <a:solidFill>
                  <a:schemeClr val="tx1"/>
                </a:solidFill>
              </a:rPr>
              <a:t> </a:t>
            </a:r>
            <a:r>
              <a:rPr lang="en-US" sz="1600" dirty="0" err="1">
                <a:solidFill>
                  <a:schemeClr val="tx1"/>
                </a:solidFill>
              </a:rPr>
              <a:t>alati</a:t>
            </a:r>
            <a:r>
              <a:rPr lang="en-US" sz="1600" dirty="0">
                <a:solidFill>
                  <a:schemeClr val="tx1"/>
                </a:solidFill>
              </a:rPr>
              <a:t> </a:t>
            </a:r>
            <a:r>
              <a:rPr lang="en-US" sz="1600" dirty="0" err="1">
                <a:solidFill>
                  <a:schemeClr val="tx1"/>
                </a:solidFill>
              </a:rPr>
              <a:t>allikatele</a:t>
            </a:r>
            <a:r>
              <a:rPr lang="en-US" sz="1600" dirty="0">
                <a:solidFill>
                  <a:schemeClr val="tx1"/>
                </a:solidFill>
              </a:rPr>
              <a:t> </a:t>
            </a:r>
            <a:r>
              <a:rPr lang="en-US" sz="1600" dirty="0" err="1">
                <a:solidFill>
                  <a:schemeClr val="tx1"/>
                </a:solidFill>
              </a:rPr>
              <a:t>krediit</a:t>
            </a:r>
            <a:r>
              <a:rPr lang="en-US" sz="1600" dirty="0">
                <a:solidFill>
                  <a:schemeClr val="tx1"/>
                </a:solidFill>
              </a:rPr>
              <a:t> (</a:t>
            </a:r>
            <a:r>
              <a:rPr lang="en-US" sz="1600" dirty="0" err="1">
                <a:solidFill>
                  <a:schemeClr val="tx1"/>
                </a:solidFill>
              </a:rPr>
              <a:t>isegi</a:t>
            </a:r>
            <a:r>
              <a:rPr lang="en-US" sz="1600" dirty="0">
                <a:solidFill>
                  <a:schemeClr val="tx1"/>
                </a:solidFill>
              </a:rPr>
              <a:t> </a:t>
            </a:r>
            <a:r>
              <a:rPr lang="en-US" sz="1600" dirty="0" err="1">
                <a:solidFill>
                  <a:schemeClr val="tx1"/>
                </a:solidFill>
              </a:rPr>
              <a:t>kui</a:t>
            </a:r>
            <a:r>
              <a:rPr lang="en-US" sz="1600" dirty="0">
                <a:solidFill>
                  <a:schemeClr val="tx1"/>
                </a:solidFill>
              </a:rPr>
              <a:t> </a:t>
            </a:r>
            <a:r>
              <a:rPr lang="en-US" sz="1600" dirty="0" err="1">
                <a:solidFill>
                  <a:schemeClr val="tx1"/>
                </a:solidFill>
              </a:rPr>
              <a:t>seadus</a:t>
            </a:r>
            <a:r>
              <a:rPr lang="en-US" sz="1600" dirty="0">
                <a:solidFill>
                  <a:schemeClr val="tx1"/>
                </a:solidFill>
              </a:rPr>
              <a:t> </a:t>
            </a:r>
            <a:r>
              <a:rPr lang="en-US" sz="1600" dirty="0" err="1">
                <a:solidFill>
                  <a:schemeClr val="tx1"/>
                </a:solidFill>
              </a:rPr>
              <a:t>seda</a:t>
            </a:r>
            <a:r>
              <a:rPr lang="en-US" sz="1600" dirty="0">
                <a:solidFill>
                  <a:schemeClr val="tx1"/>
                </a:solidFill>
              </a:rPr>
              <a:t> </a:t>
            </a:r>
            <a:r>
              <a:rPr lang="en-US" sz="1600" dirty="0" err="1">
                <a:solidFill>
                  <a:schemeClr val="tx1"/>
                </a:solidFill>
              </a:rPr>
              <a:t>ei</a:t>
            </a:r>
            <a:r>
              <a:rPr lang="en-US" sz="1600" dirty="0">
                <a:solidFill>
                  <a:schemeClr val="tx1"/>
                </a:solidFill>
              </a:rPr>
              <a:t> </a:t>
            </a:r>
            <a:r>
              <a:rPr lang="en-US" sz="1600" dirty="0" err="1">
                <a:solidFill>
                  <a:schemeClr val="tx1"/>
                </a:solidFill>
              </a:rPr>
              <a:t>nõua</a:t>
            </a:r>
            <a:r>
              <a:rPr lang="en-US" sz="1600" dirty="0">
                <a:solidFill>
                  <a:schemeClr val="tx1"/>
                </a:solidFill>
              </a:rPr>
              <a:t>, on see </a:t>
            </a:r>
            <a:r>
              <a:rPr lang="en-US" sz="1600" dirty="0" err="1">
                <a:solidFill>
                  <a:schemeClr val="tx1"/>
                </a:solidFill>
              </a:rPr>
              <a:t>eetiline</a:t>
            </a:r>
            <a:r>
              <a:rPr lang="en-US" sz="1600" dirty="0">
                <a:solidFill>
                  <a:schemeClr val="tx1"/>
                </a:solidFill>
              </a:rPr>
              <a:t>).</a:t>
            </a:r>
          </a:p>
          <a:p>
            <a:pPr>
              <a:lnSpc>
                <a:spcPct val="115000"/>
              </a:lnSpc>
              <a:spcBef>
                <a:spcPts val="1200"/>
              </a:spcBef>
            </a:pPr>
            <a:r>
              <a:rPr lang="en-US" sz="1600" dirty="0">
                <a:solidFill>
                  <a:schemeClr val="tx1"/>
                </a:solidFill>
              </a:rPr>
              <a:t>👥 </a:t>
            </a:r>
            <a:r>
              <a:rPr lang="en-US" sz="1600" b="1" dirty="0" err="1">
                <a:solidFill>
                  <a:schemeClr val="tx1"/>
                </a:solidFill>
              </a:rPr>
              <a:t>Privaatsus</a:t>
            </a:r>
            <a:r>
              <a:rPr lang="en-US" sz="1600" dirty="0">
                <a:solidFill>
                  <a:schemeClr val="tx1"/>
                </a:solidFill>
              </a:rPr>
              <a:t>: </a:t>
            </a:r>
            <a:r>
              <a:rPr lang="en-US" sz="1600" dirty="0" err="1">
                <a:solidFill>
                  <a:schemeClr val="tx1"/>
                </a:solidFill>
              </a:rPr>
              <a:t>ärge</a:t>
            </a:r>
            <a:r>
              <a:rPr lang="en-US" sz="1600" dirty="0">
                <a:solidFill>
                  <a:schemeClr val="tx1"/>
                </a:solidFill>
              </a:rPr>
              <a:t> </a:t>
            </a:r>
            <a:r>
              <a:rPr lang="en-US" sz="1600" dirty="0" err="1">
                <a:solidFill>
                  <a:schemeClr val="tx1"/>
                </a:solidFill>
              </a:rPr>
              <a:t>kunagi</a:t>
            </a:r>
            <a:r>
              <a:rPr lang="en-US" sz="1600" dirty="0">
                <a:solidFill>
                  <a:schemeClr val="tx1"/>
                </a:solidFill>
              </a:rPr>
              <a:t> </a:t>
            </a:r>
            <a:r>
              <a:rPr lang="en-US" sz="1600" dirty="0" err="1">
                <a:solidFill>
                  <a:schemeClr val="tx1"/>
                </a:solidFill>
              </a:rPr>
              <a:t>jagage</a:t>
            </a:r>
            <a:r>
              <a:rPr lang="en-US" sz="1600" dirty="0">
                <a:solidFill>
                  <a:schemeClr val="tx1"/>
                </a:solidFill>
              </a:rPr>
              <a:t> </a:t>
            </a:r>
            <a:r>
              <a:rPr lang="en-US" sz="1600" dirty="0" err="1">
                <a:solidFill>
                  <a:schemeClr val="tx1"/>
                </a:solidFill>
              </a:rPr>
              <a:t>äratuntavaid</a:t>
            </a:r>
            <a:r>
              <a:rPr lang="en-US" sz="1600" dirty="0">
                <a:solidFill>
                  <a:schemeClr val="tx1"/>
                </a:solidFill>
              </a:rPr>
              <a:t> </a:t>
            </a:r>
            <a:r>
              <a:rPr lang="en-US" sz="1600" dirty="0" err="1">
                <a:solidFill>
                  <a:schemeClr val="tx1"/>
                </a:solidFill>
              </a:rPr>
              <a:t>fotosid</a:t>
            </a:r>
            <a:r>
              <a:rPr lang="en-US" sz="1600" dirty="0">
                <a:solidFill>
                  <a:schemeClr val="tx1"/>
                </a:solidFill>
              </a:rPr>
              <a:t> </a:t>
            </a:r>
            <a:r>
              <a:rPr lang="en-US" sz="1600" dirty="0" err="1">
                <a:solidFill>
                  <a:schemeClr val="tx1"/>
                </a:solidFill>
              </a:rPr>
              <a:t>alaealistest</a:t>
            </a:r>
            <a:r>
              <a:rPr lang="en-US" sz="1600" dirty="0">
                <a:solidFill>
                  <a:schemeClr val="tx1"/>
                </a:solidFill>
              </a:rPr>
              <a:t> </a:t>
            </a:r>
            <a:r>
              <a:rPr lang="en-US" sz="1600" dirty="0" err="1">
                <a:solidFill>
                  <a:schemeClr val="tx1"/>
                </a:solidFill>
              </a:rPr>
              <a:t>ilma</a:t>
            </a:r>
            <a:r>
              <a:rPr lang="en-US" sz="1600" dirty="0">
                <a:solidFill>
                  <a:schemeClr val="tx1"/>
                </a:solidFill>
              </a:rPr>
              <a:t> </a:t>
            </a:r>
            <a:r>
              <a:rPr lang="en-US" sz="1600" dirty="0" err="1">
                <a:solidFill>
                  <a:schemeClr val="tx1"/>
                </a:solidFill>
              </a:rPr>
              <a:t>loata</a:t>
            </a:r>
            <a:r>
              <a:rPr lang="en-US" sz="1600" dirty="0">
                <a:solidFill>
                  <a:schemeClr val="tx1"/>
                </a:solidFill>
              </a:rPr>
              <a:t>. </a:t>
            </a:r>
            <a:r>
              <a:rPr lang="en-US" sz="1600" dirty="0" err="1">
                <a:solidFill>
                  <a:schemeClr val="tx1"/>
                </a:solidFill>
              </a:rPr>
              <a:t>Olge</a:t>
            </a:r>
            <a:r>
              <a:rPr lang="en-US" sz="1600" dirty="0">
                <a:solidFill>
                  <a:schemeClr val="tx1"/>
                </a:solidFill>
              </a:rPr>
              <a:t> </a:t>
            </a:r>
            <a:r>
              <a:rPr lang="en-US" sz="1600" dirty="0" err="1">
                <a:solidFill>
                  <a:schemeClr val="tx1"/>
                </a:solidFill>
              </a:rPr>
              <a:t>ettevaatlik</a:t>
            </a:r>
            <a:r>
              <a:rPr lang="en-US" sz="1600" dirty="0">
                <a:solidFill>
                  <a:schemeClr val="tx1"/>
                </a:solidFill>
              </a:rPr>
              <a:t> </a:t>
            </a:r>
            <a:r>
              <a:rPr lang="en-US" sz="1600" dirty="0" err="1">
                <a:solidFill>
                  <a:schemeClr val="tx1"/>
                </a:solidFill>
              </a:rPr>
              <a:t>kellegi</a:t>
            </a:r>
            <a:r>
              <a:rPr lang="en-US" sz="1600" dirty="0">
                <a:solidFill>
                  <a:schemeClr val="tx1"/>
                </a:solidFill>
              </a:rPr>
              <a:t> </a:t>
            </a:r>
            <a:r>
              <a:rPr lang="en-US" sz="1600" dirty="0" err="1">
                <a:solidFill>
                  <a:schemeClr val="tx1"/>
                </a:solidFill>
              </a:rPr>
              <a:t>isikuandmete</a:t>
            </a:r>
            <a:r>
              <a:rPr lang="en-US" sz="1600" dirty="0">
                <a:solidFill>
                  <a:schemeClr val="tx1"/>
                </a:solidFill>
              </a:rPr>
              <a:t> (</a:t>
            </a:r>
            <a:r>
              <a:rPr lang="en-US" sz="1600" dirty="0" err="1">
                <a:solidFill>
                  <a:schemeClr val="tx1"/>
                </a:solidFill>
              </a:rPr>
              <a:t>nimed</a:t>
            </a:r>
            <a:r>
              <a:rPr lang="en-US" sz="1600" dirty="0">
                <a:solidFill>
                  <a:schemeClr val="tx1"/>
                </a:solidFill>
              </a:rPr>
              <a:t>, </a:t>
            </a:r>
            <a:r>
              <a:rPr lang="en-US" sz="1600" dirty="0" err="1">
                <a:solidFill>
                  <a:schemeClr val="tx1"/>
                </a:solidFill>
              </a:rPr>
              <a:t>asukohad</a:t>
            </a:r>
            <a:r>
              <a:rPr lang="en-US" sz="1600" dirty="0">
                <a:solidFill>
                  <a:schemeClr val="tx1"/>
                </a:solidFill>
              </a:rPr>
              <a:t>, </a:t>
            </a:r>
            <a:r>
              <a:rPr lang="en-US" sz="1600" dirty="0" err="1">
                <a:solidFill>
                  <a:schemeClr val="tx1"/>
                </a:solidFill>
              </a:rPr>
              <a:t>koolid</a:t>
            </a:r>
            <a:r>
              <a:rPr lang="en-US" sz="1600" dirty="0">
                <a:solidFill>
                  <a:schemeClr val="tx1"/>
                </a:solidFill>
              </a:rPr>
              <a:t>) </a:t>
            </a:r>
            <a:r>
              <a:rPr lang="en-US" sz="1600" dirty="0" err="1">
                <a:solidFill>
                  <a:schemeClr val="tx1"/>
                </a:solidFill>
              </a:rPr>
              <a:t>jagamisel</a:t>
            </a:r>
            <a:r>
              <a:rPr lang="en-US" sz="1600" dirty="0">
                <a:solidFill>
                  <a:schemeClr val="tx1"/>
                </a:solidFill>
              </a:rPr>
              <a:t>. </a:t>
            </a:r>
            <a:r>
              <a:rPr lang="en-US" sz="1600" dirty="0" err="1">
                <a:solidFill>
                  <a:schemeClr val="tx1"/>
                </a:solidFill>
              </a:rPr>
              <a:t>Mõelge</a:t>
            </a:r>
            <a:r>
              <a:rPr lang="en-US" sz="1600" dirty="0">
                <a:solidFill>
                  <a:schemeClr val="tx1"/>
                </a:solidFill>
              </a:rPr>
              <a:t>: „Kas see </a:t>
            </a:r>
            <a:r>
              <a:rPr lang="en-US" sz="1600" dirty="0" err="1">
                <a:solidFill>
                  <a:schemeClr val="tx1"/>
                </a:solidFill>
              </a:rPr>
              <a:t>pilt</a:t>
            </a:r>
            <a:r>
              <a:rPr lang="en-US" sz="1600" dirty="0">
                <a:solidFill>
                  <a:schemeClr val="tx1"/>
                </a:solidFill>
              </a:rPr>
              <a:t> </a:t>
            </a:r>
            <a:r>
              <a:rPr lang="en-US" sz="1600" dirty="0" err="1">
                <a:solidFill>
                  <a:schemeClr val="tx1"/>
                </a:solidFill>
              </a:rPr>
              <a:t>võiks</a:t>
            </a:r>
            <a:r>
              <a:rPr lang="en-US" sz="1600" dirty="0">
                <a:solidFill>
                  <a:schemeClr val="tx1"/>
                </a:solidFill>
              </a:rPr>
              <a:t> </a:t>
            </a:r>
            <a:r>
              <a:rPr lang="en-US" sz="1600" dirty="0" err="1">
                <a:solidFill>
                  <a:schemeClr val="tx1"/>
                </a:solidFill>
              </a:rPr>
              <a:t>subjekti</a:t>
            </a:r>
            <a:r>
              <a:rPr lang="en-US" sz="1600" dirty="0">
                <a:solidFill>
                  <a:schemeClr val="tx1"/>
                </a:solidFill>
              </a:rPr>
              <a:t> </a:t>
            </a:r>
            <a:r>
              <a:rPr lang="en-US" sz="1600" dirty="0" err="1">
                <a:solidFill>
                  <a:schemeClr val="tx1"/>
                </a:solidFill>
              </a:rPr>
              <a:t>kahjustada</a:t>
            </a:r>
            <a:r>
              <a:rPr lang="en-US" sz="1600" dirty="0">
                <a:solidFill>
                  <a:schemeClr val="tx1"/>
                </a:solidFill>
              </a:rPr>
              <a:t>, </a:t>
            </a:r>
            <a:r>
              <a:rPr lang="en-US" sz="1600" dirty="0" err="1">
                <a:solidFill>
                  <a:schemeClr val="tx1"/>
                </a:solidFill>
              </a:rPr>
              <a:t>kui</a:t>
            </a:r>
            <a:r>
              <a:rPr lang="en-US" sz="1600" dirty="0">
                <a:solidFill>
                  <a:schemeClr val="tx1"/>
                </a:solidFill>
              </a:rPr>
              <a:t> </a:t>
            </a:r>
            <a:r>
              <a:rPr lang="en-US" sz="1600" dirty="0" err="1">
                <a:solidFill>
                  <a:schemeClr val="tx1"/>
                </a:solidFill>
              </a:rPr>
              <a:t>seda</a:t>
            </a:r>
            <a:r>
              <a:rPr lang="en-US" sz="1600" dirty="0">
                <a:solidFill>
                  <a:schemeClr val="tx1"/>
                </a:solidFill>
              </a:rPr>
              <a:t> </a:t>
            </a:r>
            <a:r>
              <a:rPr lang="en-US" sz="1600" dirty="0" err="1">
                <a:solidFill>
                  <a:schemeClr val="tx1"/>
                </a:solidFill>
              </a:rPr>
              <a:t>laialdaselt</a:t>
            </a:r>
            <a:r>
              <a:rPr lang="en-US" sz="1600" dirty="0">
                <a:solidFill>
                  <a:schemeClr val="tx1"/>
                </a:solidFill>
              </a:rPr>
              <a:t> </a:t>
            </a:r>
            <a:r>
              <a:rPr lang="en-US" sz="1600" dirty="0" err="1">
                <a:solidFill>
                  <a:schemeClr val="tx1"/>
                </a:solidFill>
              </a:rPr>
              <a:t>jagatakse</a:t>
            </a:r>
            <a:r>
              <a:rPr lang="en-US" sz="1600" dirty="0">
                <a:solidFill>
                  <a:schemeClr val="tx1"/>
                </a:solidFill>
              </a:rPr>
              <a:t>?“</a:t>
            </a:r>
            <a:endParaRPr sz="1800" dirty="0">
              <a:solidFill>
                <a:schemeClr val="tx1"/>
              </a:solidFill>
            </a:endParaRPr>
          </a:p>
        </p:txBody>
      </p:sp>
      <p:sp>
        <p:nvSpPr>
          <p:cNvPr id="404" name="Google Shape;404;p28">
            <a:extLst>
              <a:ext uri="{FF2B5EF4-FFF2-40B4-BE49-F238E27FC236}">
                <a16:creationId xmlns:a16="http://schemas.microsoft.com/office/drawing/2014/main" id="{6677B01B-64E5-2990-E1A8-8706D8A07F24}"/>
              </a:ext>
            </a:extLst>
          </p:cNvPr>
          <p:cNvSpPr/>
          <p:nvPr/>
        </p:nvSpPr>
        <p:spPr>
          <a:xfrm rot="-429627">
            <a:off x="6015519" y="-1228007"/>
            <a:ext cx="7664754" cy="7051185"/>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406" name="Google Shape;406;p28">
            <a:extLst>
              <a:ext uri="{FF2B5EF4-FFF2-40B4-BE49-F238E27FC236}">
                <a16:creationId xmlns:a16="http://schemas.microsoft.com/office/drawing/2014/main" id="{5A5405A3-6DBD-567B-C27F-F240392102F5}"/>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7" name="Google Shape;407;p28">
            <a:extLst>
              <a:ext uri="{FF2B5EF4-FFF2-40B4-BE49-F238E27FC236}">
                <a16:creationId xmlns:a16="http://schemas.microsoft.com/office/drawing/2014/main" id="{4668654D-68CA-2712-A61E-19F5AE05585C}"/>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8640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401"/>
        <p:cNvGrpSpPr/>
        <p:nvPr/>
      </p:nvGrpSpPr>
      <p:grpSpPr>
        <a:xfrm>
          <a:off x="0" y="0"/>
          <a:ext cx="0" cy="0"/>
          <a:chOff x="0" y="0"/>
          <a:chExt cx="0" cy="0"/>
        </a:xfrm>
      </p:grpSpPr>
      <p:sp>
        <p:nvSpPr>
          <p:cNvPr id="402" name="Google Shape;402;p28"/>
          <p:cNvSpPr txBox="1"/>
          <p:nvPr/>
        </p:nvSpPr>
        <p:spPr>
          <a:xfrm>
            <a:off x="574253" y="225504"/>
            <a:ext cx="5783515"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GB" sz="2400" b="1" dirty="0" err="1">
                <a:solidFill>
                  <a:schemeClr val="tx1"/>
                </a:solidFill>
                <a:latin typeface="Arial Black" panose="020B0A04020102020204" pitchFamily="34" charset="0"/>
              </a:rPr>
              <a:t>Nõusolek</a:t>
            </a:r>
            <a:r>
              <a:rPr lang="en-GB" sz="2400" b="1" dirty="0">
                <a:solidFill>
                  <a:schemeClr val="tx1"/>
                </a:solidFill>
                <a:latin typeface="Arial Black" panose="020B0A04020102020204" pitchFamily="34" charset="0"/>
              </a:rPr>
              <a:t> </a:t>
            </a:r>
            <a:r>
              <a:rPr lang="en-GB" sz="2400" b="1" dirty="0" err="1">
                <a:solidFill>
                  <a:schemeClr val="tx1"/>
                </a:solidFill>
                <a:latin typeface="Arial Black" panose="020B0A04020102020204" pitchFamily="34" charset="0"/>
              </a:rPr>
              <a:t>ja</a:t>
            </a:r>
            <a:r>
              <a:rPr lang="en-GB" sz="2400" b="1" dirty="0">
                <a:solidFill>
                  <a:schemeClr val="tx1"/>
                </a:solidFill>
                <a:latin typeface="Arial Black" panose="020B0A04020102020204" pitchFamily="34" charset="0"/>
              </a:rPr>
              <a:t> </a:t>
            </a:r>
            <a:r>
              <a:rPr lang="en-GB" sz="2400" b="1" dirty="0" err="1">
                <a:solidFill>
                  <a:schemeClr val="tx1"/>
                </a:solidFill>
                <a:latin typeface="Arial Black" panose="020B0A04020102020204" pitchFamily="34" charset="0"/>
              </a:rPr>
              <a:t>moraalne</a:t>
            </a:r>
            <a:r>
              <a:rPr lang="en-GB" sz="2400" b="1" dirty="0">
                <a:solidFill>
                  <a:schemeClr val="tx1"/>
                </a:solidFill>
                <a:latin typeface="Arial Black" panose="020B0A04020102020204" pitchFamily="34" charset="0"/>
              </a:rPr>
              <a:t> </a:t>
            </a:r>
            <a:r>
              <a:rPr lang="en-GB" sz="2400" b="1" dirty="0" err="1">
                <a:solidFill>
                  <a:schemeClr val="tx1"/>
                </a:solidFill>
                <a:latin typeface="Arial Black" panose="020B0A04020102020204" pitchFamily="34" charset="0"/>
              </a:rPr>
              <a:t>kujutamine</a:t>
            </a:r>
            <a:endParaRPr sz="2400" dirty="0">
              <a:solidFill>
                <a:schemeClr val="tx1"/>
              </a:solidFill>
              <a:latin typeface="Arial Black" panose="020B0A04020102020204" pitchFamily="34" charset="0"/>
            </a:endParaRPr>
          </a:p>
        </p:txBody>
      </p:sp>
      <p:sp>
        <p:nvSpPr>
          <p:cNvPr id="403" name="Google Shape;403;p28"/>
          <p:cNvSpPr txBox="1"/>
          <p:nvPr/>
        </p:nvSpPr>
        <p:spPr>
          <a:xfrm>
            <a:off x="296091" y="804124"/>
            <a:ext cx="6339840" cy="3114699"/>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dirty="0">
                <a:solidFill>
                  <a:schemeClr val="tx1"/>
                </a:solidFill>
              </a:rPr>
              <a:t>  </a:t>
            </a:r>
            <a:endParaRPr sz="1800" dirty="0">
              <a:solidFill>
                <a:schemeClr val="tx1"/>
              </a:solidFill>
            </a:endParaRPr>
          </a:p>
          <a:p>
            <a:pPr>
              <a:lnSpc>
                <a:spcPct val="115000"/>
              </a:lnSpc>
              <a:spcBef>
                <a:spcPts val="1200"/>
              </a:spcBef>
            </a:pPr>
            <a:r>
              <a:rPr lang="en-US" sz="1600" dirty="0">
                <a:solidFill>
                  <a:schemeClr val="tx1"/>
                </a:solidFill>
              </a:rPr>
              <a:t>🗣 </a:t>
            </a:r>
            <a:r>
              <a:rPr lang="en-US" sz="1600" b="1" dirty="0" err="1">
                <a:solidFill>
                  <a:schemeClr val="tx1"/>
                </a:solidFill>
              </a:rPr>
              <a:t>Nõusolek</a:t>
            </a:r>
            <a:r>
              <a:rPr lang="en-US" sz="1600" b="1" dirty="0">
                <a:solidFill>
                  <a:schemeClr val="tx1"/>
                </a:solidFill>
              </a:rPr>
              <a:t>: </a:t>
            </a:r>
            <a:r>
              <a:rPr lang="en-US" sz="1600" dirty="0" err="1">
                <a:solidFill>
                  <a:schemeClr val="tx1"/>
                </a:solidFill>
              </a:rPr>
              <a:t>teavitage</a:t>
            </a:r>
            <a:r>
              <a:rPr lang="en-US" sz="1600" dirty="0">
                <a:solidFill>
                  <a:schemeClr val="tx1"/>
                </a:solidFill>
              </a:rPr>
              <a:t> </a:t>
            </a:r>
            <a:r>
              <a:rPr lang="en-US" sz="1600" dirty="0" err="1">
                <a:solidFill>
                  <a:schemeClr val="tx1"/>
                </a:solidFill>
              </a:rPr>
              <a:t>alati</a:t>
            </a:r>
            <a:r>
              <a:rPr lang="en-US" sz="1600" dirty="0">
                <a:solidFill>
                  <a:schemeClr val="tx1"/>
                </a:solidFill>
              </a:rPr>
              <a:t> </a:t>
            </a:r>
            <a:r>
              <a:rPr lang="en-US" sz="1600" dirty="0" err="1">
                <a:solidFill>
                  <a:schemeClr val="tx1"/>
                </a:solidFill>
              </a:rPr>
              <a:t>inimesi</a:t>
            </a:r>
            <a:r>
              <a:rPr lang="en-US" sz="1600" dirty="0">
                <a:solidFill>
                  <a:schemeClr val="tx1"/>
                </a:solidFill>
              </a:rPr>
              <a:t>, </a:t>
            </a:r>
            <a:r>
              <a:rPr lang="en-US" sz="1600" dirty="0" err="1">
                <a:solidFill>
                  <a:schemeClr val="tx1"/>
                </a:solidFill>
              </a:rPr>
              <a:t>kuidas</a:t>
            </a:r>
            <a:r>
              <a:rPr lang="en-US" sz="1600" dirty="0">
                <a:solidFill>
                  <a:schemeClr val="tx1"/>
                </a:solidFill>
              </a:rPr>
              <a:t> </a:t>
            </a:r>
            <a:r>
              <a:rPr lang="en-US" sz="1600" dirty="0" err="1">
                <a:solidFill>
                  <a:schemeClr val="tx1"/>
                </a:solidFill>
              </a:rPr>
              <a:t>nende</a:t>
            </a:r>
            <a:r>
              <a:rPr lang="en-US" sz="1600" dirty="0">
                <a:solidFill>
                  <a:schemeClr val="tx1"/>
                </a:solidFill>
              </a:rPr>
              <a:t> </a:t>
            </a:r>
            <a:r>
              <a:rPr lang="en-US" sz="1600" dirty="0" err="1">
                <a:solidFill>
                  <a:schemeClr val="tx1"/>
                </a:solidFill>
              </a:rPr>
              <a:t>pilti</a:t>
            </a:r>
            <a:r>
              <a:rPr lang="en-US" sz="1600" dirty="0">
                <a:solidFill>
                  <a:schemeClr val="tx1"/>
                </a:solidFill>
              </a:rPr>
              <a:t> </a:t>
            </a:r>
            <a:r>
              <a:rPr lang="en-US" sz="1600" dirty="0" err="1">
                <a:solidFill>
                  <a:schemeClr val="tx1"/>
                </a:solidFill>
              </a:rPr>
              <a:t>kasutatakse</a:t>
            </a:r>
            <a:r>
              <a:rPr lang="en-US" sz="1600" dirty="0">
                <a:solidFill>
                  <a:schemeClr val="tx1"/>
                </a:solidFill>
              </a:rPr>
              <a:t>, ja </a:t>
            </a:r>
            <a:r>
              <a:rPr lang="en-US" sz="1600" dirty="0" err="1">
                <a:solidFill>
                  <a:schemeClr val="tx1"/>
                </a:solidFill>
              </a:rPr>
              <a:t>näidake</a:t>
            </a:r>
            <a:r>
              <a:rPr lang="en-US" sz="1600" dirty="0">
                <a:solidFill>
                  <a:schemeClr val="tx1"/>
                </a:solidFill>
              </a:rPr>
              <a:t> </a:t>
            </a:r>
            <a:r>
              <a:rPr lang="en-US" sz="1600" dirty="0" err="1">
                <a:solidFill>
                  <a:schemeClr val="tx1"/>
                </a:solidFill>
              </a:rPr>
              <a:t>neile</a:t>
            </a:r>
            <a:r>
              <a:rPr lang="en-US" sz="1600" dirty="0">
                <a:solidFill>
                  <a:schemeClr val="tx1"/>
                </a:solidFill>
              </a:rPr>
              <a:t> </a:t>
            </a:r>
            <a:r>
              <a:rPr lang="en-US" sz="1600" dirty="0" err="1">
                <a:solidFill>
                  <a:schemeClr val="tx1"/>
                </a:solidFill>
              </a:rPr>
              <a:t>lõplikku</a:t>
            </a:r>
            <a:r>
              <a:rPr lang="en-US" sz="1600" dirty="0">
                <a:solidFill>
                  <a:schemeClr val="tx1"/>
                </a:solidFill>
              </a:rPr>
              <a:t> </a:t>
            </a:r>
            <a:r>
              <a:rPr lang="en-US" sz="1600" dirty="0" err="1">
                <a:solidFill>
                  <a:schemeClr val="tx1"/>
                </a:solidFill>
              </a:rPr>
              <a:t>versiooni</a:t>
            </a:r>
            <a:r>
              <a:rPr lang="en-US" sz="1600" dirty="0">
                <a:solidFill>
                  <a:schemeClr val="tx1"/>
                </a:solidFill>
              </a:rPr>
              <a:t>. See, et </a:t>
            </a:r>
            <a:r>
              <a:rPr lang="en-US" sz="1600" dirty="0" err="1">
                <a:solidFill>
                  <a:schemeClr val="tx1"/>
                </a:solidFill>
              </a:rPr>
              <a:t>nad</a:t>
            </a:r>
            <a:r>
              <a:rPr lang="en-US" sz="1600" dirty="0">
                <a:solidFill>
                  <a:schemeClr val="tx1"/>
                </a:solidFill>
              </a:rPr>
              <a:t> </a:t>
            </a:r>
            <a:r>
              <a:rPr lang="en-US" sz="1600" dirty="0" err="1">
                <a:solidFill>
                  <a:schemeClr val="tx1"/>
                </a:solidFill>
              </a:rPr>
              <a:t>ühel</a:t>
            </a:r>
            <a:r>
              <a:rPr lang="en-US" sz="1600" dirty="0">
                <a:solidFill>
                  <a:schemeClr val="tx1"/>
                </a:solidFill>
              </a:rPr>
              <a:t> </a:t>
            </a:r>
            <a:r>
              <a:rPr lang="en-US" sz="1600" dirty="0" err="1">
                <a:solidFill>
                  <a:schemeClr val="tx1"/>
                </a:solidFill>
              </a:rPr>
              <a:t>hetkel</a:t>
            </a:r>
            <a:r>
              <a:rPr lang="en-US" sz="1600" dirty="0">
                <a:solidFill>
                  <a:schemeClr val="tx1"/>
                </a:solidFill>
              </a:rPr>
              <a:t> </a:t>
            </a:r>
            <a:r>
              <a:rPr lang="en-US" sz="1600" dirty="0" err="1">
                <a:solidFill>
                  <a:schemeClr val="tx1"/>
                </a:solidFill>
              </a:rPr>
              <a:t>ütlesid</a:t>
            </a:r>
            <a:r>
              <a:rPr lang="en-US" sz="1600" dirty="0">
                <a:solidFill>
                  <a:schemeClr val="tx1"/>
                </a:solidFill>
              </a:rPr>
              <a:t> „</a:t>
            </a:r>
            <a:r>
              <a:rPr lang="en-US" sz="1600" dirty="0" err="1">
                <a:solidFill>
                  <a:schemeClr val="tx1"/>
                </a:solidFill>
              </a:rPr>
              <a:t>jah</a:t>
            </a:r>
            <a:r>
              <a:rPr lang="en-US" sz="1600" dirty="0">
                <a:solidFill>
                  <a:schemeClr val="tx1"/>
                </a:solidFill>
              </a:rPr>
              <a:t>“, </a:t>
            </a:r>
            <a:r>
              <a:rPr lang="en-US" sz="1600" dirty="0" err="1">
                <a:solidFill>
                  <a:schemeClr val="tx1"/>
                </a:solidFill>
              </a:rPr>
              <a:t>ei</a:t>
            </a:r>
            <a:r>
              <a:rPr lang="en-US" sz="1600" dirty="0">
                <a:solidFill>
                  <a:schemeClr val="tx1"/>
                </a:solidFill>
              </a:rPr>
              <a:t> </a:t>
            </a:r>
            <a:r>
              <a:rPr lang="en-US" sz="1600" dirty="0" err="1">
                <a:solidFill>
                  <a:schemeClr val="tx1"/>
                </a:solidFill>
              </a:rPr>
              <a:t>tähenda</a:t>
            </a:r>
            <a:r>
              <a:rPr lang="en-US" sz="1600" dirty="0">
                <a:solidFill>
                  <a:schemeClr val="tx1"/>
                </a:solidFill>
              </a:rPr>
              <a:t>, et see </a:t>
            </a:r>
            <a:r>
              <a:rPr lang="en-US" sz="1600" dirty="0" err="1">
                <a:solidFill>
                  <a:schemeClr val="tx1"/>
                </a:solidFill>
              </a:rPr>
              <a:t>kehtib</a:t>
            </a:r>
            <a:r>
              <a:rPr lang="en-US" sz="1600" dirty="0">
                <a:solidFill>
                  <a:schemeClr val="tx1"/>
                </a:solidFill>
              </a:rPr>
              <a:t> </a:t>
            </a:r>
            <a:r>
              <a:rPr lang="en-US" sz="1600" dirty="0" err="1">
                <a:solidFill>
                  <a:schemeClr val="tx1"/>
                </a:solidFill>
              </a:rPr>
              <a:t>igavesti</a:t>
            </a:r>
            <a:r>
              <a:rPr lang="en-US" sz="1600" dirty="0">
                <a:solidFill>
                  <a:schemeClr val="tx1"/>
                </a:solidFill>
              </a:rPr>
              <a:t>… </a:t>
            </a:r>
            <a:r>
              <a:rPr lang="en-US" sz="1600" dirty="0" err="1">
                <a:solidFill>
                  <a:schemeClr val="tx1"/>
                </a:solidFill>
              </a:rPr>
              <a:t>inimesel</a:t>
            </a:r>
            <a:r>
              <a:rPr lang="en-US" sz="1600" dirty="0">
                <a:solidFill>
                  <a:schemeClr val="tx1"/>
                </a:solidFill>
              </a:rPr>
              <a:t> on </a:t>
            </a:r>
            <a:r>
              <a:rPr lang="en-US" sz="1600" dirty="0" err="1">
                <a:solidFill>
                  <a:schemeClr val="tx1"/>
                </a:solidFill>
              </a:rPr>
              <a:t>õigus</a:t>
            </a:r>
            <a:r>
              <a:rPr lang="en-US" sz="1600" dirty="0">
                <a:solidFill>
                  <a:schemeClr val="tx1"/>
                </a:solidFill>
              </a:rPr>
              <a:t> </a:t>
            </a:r>
            <a:r>
              <a:rPr lang="en-US" sz="1600" dirty="0" err="1">
                <a:solidFill>
                  <a:schemeClr val="tx1"/>
                </a:solidFill>
              </a:rPr>
              <a:t>oma</a:t>
            </a:r>
            <a:r>
              <a:rPr lang="en-US" sz="1600" dirty="0">
                <a:solidFill>
                  <a:schemeClr val="tx1"/>
                </a:solidFill>
              </a:rPr>
              <a:t> </a:t>
            </a:r>
            <a:r>
              <a:rPr lang="en-US" sz="1600" dirty="0" err="1">
                <a:solidFill>
                  <a:schemeClr val="tx1"/>
                </a:solidFill>
              </a:rPr>
              <a:t>otsust</a:t>
            </a:r>
            <a:r>
              <a:rPr lang="en-US" sz="1600" dirty="0">
                <a:solidFill>
                  <a:schemeClr val="tx1"/>
                </a:solidFill>
              </a:rPr>
              <a:t> </a:t>
            </a:r>
            <a:r>
              <a:rPr lang="en-US" sz="1600" dirty="0" err="1">
                <a:solidFill>
                  <a:schemeClr val="tx1"/>
                </a:solidFill>
              </a:rPr>
              <a:t>muuta</a:t>
            </a:r>
            <a:r>
              <a:rPr lang="en-US" sz="1600" dirty="0">
                <a:solidFill>
                  <a:schemeClr val="tx1"/>
                </a:solidFill>
              </a:rPr>
              <a:t>.</a:t>
            </a:r>
            <a:endParaRPr lang="fa-IR" sz="1600" dirty="0">
              <a:solidFill>
                <a:schemeClr val="tx1"/>
              </a:solidFill>
            </a:endParaRPr>
          </a:p>
          <a:p>
            <a:pPr>
              <a:lnSpc>
                <a:spcPct val="115000"/>
              </a:lnSpc>
              <a:spcBef>
                <a:spcPts val="1200"/>
              </a:spcBef>
            </a:pPr>
            <a:r>
              <a:rPr lang="en-US" sz="1600" dirty="0">
                <a:solidFill>
                  <a:schemeClr val="tx1"/>
                </a:solidFill>
              </a:rPr>
              <a:t>🌍 </a:t>
            </a:r>
            <a:r>
              <a:rPr lang="fi-FI" sz="1600" b="1" dirty="0">
                <a:solidFill>
                  <a:schemeClr val="tx1"/>
                </a:solidFill>
              </a:rPr>
              <a:t>Kujutamine: </a:t>
            </a:r>
            <a:r>
              <a:rPr lang="fi-FI" sz="1600" dirty="0">
                <a:solidFill>
                  <a:schemeClr val="tx1"/>
                </a:solidFill>
              </a:rPr>
              <a:t>näidake inimesi ja kultuure austavalt – vältige stereotüüpe.</a:t>
            </a:r>
            <a:endParaRPr lang="fa-IR" sz="1600" dirty="0">
              <a:solidFill>
                <a:schemeClr val="tx1"/>
              </a:solidFill>
            </a:endParaRPr>
          </a:p>
          <a:p>
            <a:pPr>
              <a:lnSpc>
                <a:spcPct val="115000"/>
              </a:lnSpc>
              <a:spcBef>
                <a:spcPts val="1200"/>
              </a:spcBef>
            </a:pPr>
            <a:r>
              <a:rPr lang="en-US" sz="1600" dirty="0">
                <a:solidFill>
                  <a:schemeClr val="tx1"/>
                </a:solidFill>
              </a:rPr>
              <a:t>🧩 </a:t>
            </a:r>
            <a:r>
              <a:rPr lang="en-US" sz="1600" b="1" dirty="0" err="1">
                <a:solidFill>
                  <a:schemeClr val="tx1"/>
                </a:solidFill>
              </a:rPr>
              <a:t>Kontekst</a:t>
            </a:r>
            <a:r>
              <a:rPr lang="en-US" sz="1600" b="1" dirty="0">
                <a:solidFill>
                  <a:schemeClr val="tx1"/>
                </a:solidFill>
              </a:rPr>
              <a:t>: </a:t>
            </a:r>
            <a:r>
              <a:rPr lang="en-US" sz="1600" dirty="0" err="1">
                <a:solidFill>
                  <a:schemeClr val="tx1"/>
                </a:solidFill>
              </a:rPr>
              <a:t>veenduge</a:t>
            </a:r>
            <a:r>
              <a:rPr lang="en-US" sz="1600" dirty="0">
                <a:solidFill>
                  <a:schemeClr val="tx1"/>
                </a:solidFill>
              </a:rPr>
              <a:t>, et </a:t>
            </a:r>
            <a:r>
              <a:rPr lang="en-US" sz="1600" dirty="0" err="1">
                <a:solidFill>
                  <a:schemeClr val="tx1"/>
                </a:solidFill>
              </a:rPr>
              <a:t>valitud</a:t>
            </a:r>
            <a:r>
              <a:rPr lang="en-US" sz="1600" dirty="0">
                <a:solidFill>
                  <a:schemeClr val="tx1"/>
                </a:solidFill>
              </a:rPr>
              <a:t> </a:t>
            </a:r>
            <a:r>
              <a:rPr lang="en-US" sz="1600" dirty="0" err="1">
                <a:solidFill>
                  <a:schemeClr val="tx1"/>
                </a:solidFill>
              </a:rPr>
              <a:t>pildid</a:t>
            </a:r>
            <a:r>
              <a:rPr lang="en-US" sz="1600" dirty="0">
                <a:solidFill>
                  <a:schemeClr val="tx1"/>
                </a:solidFill>
              </a:rPr>
              <a:t> </a:t>
            </a:r>
            <a:r>
              <a:rPr lang="en-US" sz="1600" dirty="0" err="1">
                <a:solidFill>
                  <a:schemeClr val="tx1"/>
                </a:solidFill>
              </a:rPr>
              <a:t>vastaksid</a:t>
            </a:r>
            <a:r>
              <a:rPr lang="en-US" sz="1600" dirty="0">
                <a:solidFill>
                  <a:schemeClr val="tx1"/>
                </a:solidFill>
              </a:rPr>
              <a:t> </a:t>
            </a:r>
            <a:r>
              <a:rPr lang="en-US" sz="1600" dirty="0" err="1">
                <a:solidFill>
                  <a:schemeClr val="tx1"/>
                </a:solidFill>
              </a:rPr>
              <a:t>kavandatud</a:t>
            </a:r>
            <a:r>
              <a:rPr lang="en-US" sz="1600" dirty="0">
                <a:solidFill>
                  <a:schemeClr val="tx1"/>
                </a:solidFill>
              </a:rPr>
              <a:t> </a:t>
            </a:r>
            <a:r>
              <a:rPr lang="en-US" sz="1600" dirty="0" err="1">
                <a:solidFill>
                  <a:schemeClr val="tx1"/>
                </a:solidFill>
              </a:rPr>
              <a:t>sõnumile</a:t>
            </a:r>
            <a:r>
              <a:rPr lang="en-US" sz="1600" dirty="0">
                <a:solidFill>
                  <a:schemeClr val="tx1"/>
                </a:solidFill>
              </a:rPr>
              <a:t> (</a:t>
            </a:r>
            <a:r>
              <a:rPr lang="en-US" sz="1600" dirty="0" err="1">
                <a:solidFill>
                  <a:schemeClr val="tx1"/>
                </a:solidFill>
              </a:rPr>
              <a:t>vältige</a:t>
            </a:r>
            <a:r>
              <a:rPr lang="en-US" sz="1600" dirty="0">
                <a:solidFill>
                  <a:schemeClr val="tx1"/>
                </a:solidFill>
              </a:rPr>
              <a:t> </a:t>
            </a:r>
            <a:r>
              <a:rPr lang="en-US" sz="1600" dirty="0" err="1">
                <a:solidFill>
                  <a:schemeClr val="tx1"/>
                </a:solidFill>
              </a:rPr>
              <a:t>eksitavat</a:t>
            </a:r>
            <a:r>
              <a:rPr lang="en-US" sz="1600" dirty="0">
                <a:solidFill>
                  <a:schemeClr val="tx1"/>
                </a:solidFill>
              </a:rPr>
              <a:t> </a:t>
            </a:r>
            <a:r>
              <a:rPr lang="en-US" sz="1600" dirty="0" err="1">
                <a:solidFill>
                  <a:schemeClr val="tx1"/>
                </a:solidFill>
              </a:rPr>
              <a:t>kujutamist</a:t>
            </a:r>
            <a:r>
              <a:rPr lang="en-US" sz="1600" dirty="0">
                <a:solidFill>
                  <a:schemeClr val="tx1"/>
                </a:solidFill>
              </a:rPr>
              <a:t>).</a:t>
            </a:r>
            <a:endParaRPr sz="1800" dirty="0">
              <a:solidFill>
                <a:schemeClr val="tx1"/>
              </a:solidFill>
            </a:endParaRPr>
          </a:p>
        </p:txBody>
      </p:sp>
      <p:sp>
        <p:nvSpPr>
          <p:cNvPr id="404" name="Google Shape;404;p28"/>
          <p:cNvSpPr/>
          <p:nvPr/>
        </p:nvSpPr>
        <p:spPr>
          <a:xfrm rot="-429627">
            <a:off x="6015519" y="-1228007"/>
            <a:ext cx="7664754" cy="7051185"/>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dirty="0">
              <a:solidFill>
                <a:schemeClr val="dk1"/>
              </a:solidFill>
              <a:latin typeface="Calibri"/>
              <a:ea typeface="Calibri"/>
              <a:cs typeface="Calibri"/>
              <a:sym typeface="Calibri"/>
            </a:endParaRPr>
          </a:p>
        </p:txBody>
      </p:sp>
      <p:sp>
        <p:nvSpPr>
          <p:cNvPr id="406" name="Google Shape;406;p28"/>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07" name="Google Shape;407;p28"/>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411"/>
        <p:cNvGrpSpPr/>
        <p:nvPr/>
      </p:nvGrpSpPr>
      <p:grpSpPr>
        <a:xfrm>
          <a:off x="0" y="0"/>
          <a:ext cx="0" cy="0"/>
          <a:chOff x="0" y="0"/>
          <a:chExt cx="0" cy="0"/>
        </a:xfrm>
      </p:grpSpPr>
      <p:sp>
        <p:nvSpPr>
          <p:cNvPr id="412" name="Google Shape;412;p29"/>
          <p:cNvSpPr txBox="1"/>
          <p:nvPr/>
        </p:nvSpPr>
        <p:spPr>
          <a:xfrm>
            <a:off x="910925" y="225504"/>
            <a:ext cx="4243200"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GB" sz="2400" b="1" dirty="0" err="1">
                <a:solidFill>
                  <a:schemeClr val="tx1"/>
                </a:solidFill>
              </a:rPr>
              <a:t>Moraalne</a:t>
            </a:r>
            <a:r>
              <a:rPr lang="en-GB" sz="2400" b="1" dirty="0">
                <a:solidFill>
                  <a:schemeClr val="tx1"/>
                </a:solidFill>
              </a:rPr>
              <a:t> </a:t>
            </a:r>
            <a:r>
              <a:rPr lang="en-GB" sz="2400" b="1" dirty="0" err="1">
                <a:solidFill>
                  <a:schemeClr val="tx1"/>
                </a:solidFill>
              </a:rPr>
              <a:t>kujutamine</a:t>
            </a:r>
            <a:endParaRPr sz="2400" dirty="0">
              <a:solidFill>
                <a:schemeClr val="tx1"/>
              </a:solidFill>
            </a:endParaRPr>
          </a:p>
        </p:txBody>
      </p:sp>
      <p:sp>
        <p:nvSpPr>
          <p:cNvPr id="413" name="Google Shape;413;p29"/>
          <p:cNvSpPr txBox="1"/>
          <p:nvPr/>
        </p:nvSpPr>
        <p:spPr>
          <a:xfrm>
            <a:off x="806788" y="1016946"/>
            <a:ext cx="3765212" cy="310238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800" dirty="0">
                <a:solidFill>
                  <a:schemeClr val="tx1"/>
                </a:solidFill>
              </a:rPr>
              <a:t>  </a:t>
            </a:r>
            <a:endParaRPr sz="1800" dirty="0">
              <a:solidFill>
                <a:schemeClr val="tx1"/>
              </a:solidFill>
            </a:endParaRPr>
          </a:p>
          <a:p>
            <a:pPr lvl="0">
              <a:lnSpc>
                <a:spcPct val="140000"/>
              </a:lnSpc>
            </a:pPr>
            <a:r>
              <a:rPr lang="en-US" sz="1800" dirty="0">
                <a:solidFill>
                  <a:schemeClr val="tx1"/>
                </a:solidFill>
              </a:rPr>
              <a:t>🌍 </a:t>
            </a:r>
            <a:r>
              <a:rPr lang="fi-FI" sz="1800" dirty="0">
                <a:solidFill>
                  <a:schemeClr val="tx1"/>
                </a:solidFill>
              </a:rPr>
              <a:t>Kujutamine: näidake inimesi ja kultuure austavalt – vältige stereotüüpe.</a:t>
            </a:r>
            <a:endParaRPr lang="fa-IR" sz="1800" dirty="0">
              <a:solidFill>
                <a:schemeClr val="tx1"/>
              </a:solidFill>
            </a:endParaRPr>
          </a:p>
          <a:p>
            <a:pPr lvl="0">
              <a:lnSpc>
                <a:spcPct val="140000"/>
              </a:lnSpc>
            </a:pPr>
            <a:r>
              <a:rPr lang="en-US" sz="1800" dirty="0">
                <a:solidFill>
                  <a:schemeClr val="tx1"/>
                </a:solidFill>
              </a:rPr>
              <a:t>🧩 </a:t>
            </a:r>
            <a:r>
              <a:rPr lang="en-US" sz="1800" dirty="0" err="1">
                <a:solidFill>
                  <a:schemeClr val="tx1"/>
                </a:solidFill>
              </a:rPr>
              <a:t>Kontekst</a:t>
            </a:r>
            <a:r>
              <a:rPr lang="en-US" sz="1800" dirty="0">
                <a:solidFill>
                  <a:schemeClr val="tx1"/>
                </a:solidFill>
              </a:rPr>
              <a:t>: </a:t>
            </a:r>
            <a:r>
              <a:rPr lang="en-US" sz="1800" dirty="0" err="1">
                <a:solidFill>
                  <a:schemeClr val="tx1"/>
                </a:solidFill>
              </a:rPr>
              <a:t>veenduge</a:t>
            </a:r>
            <a:r>
              <a:rPr lang="en-US" sz="1800" dirty="0">
                <a:solidFill>
                  <a:schemeClr val="tx1"/>
                </a:solidFill>
              </a:rPr>
              <a:t>, et </a:t>
            </a:r>
            <a:r>
              <a:rPr lang="en-US" sz="1800" dirty="0" err="1">
                <a:solidFill>
                  <a:schemeClr val="tx1"/>
                </a:solidFill>
              </a:rPr>
              <a:t>valitud</a:t>
            </a:r>
            <a:r>
              <a:rPr lang="en-US" sz="1800" dirty="0">
                <a:solidFill>
                  <a:schemeClr val="tx1"/>
                </a:solidFill>
              </a:rPr>
              <a:t> </a:t>
            </a:r>
            <a:r>
              <a:rPr lang="en-US" sz="1800" dirty="0" err="1">
                <a:solidFill>
                  <a:schemeClr val="tx1"/>
                </a:solidFill>
              </a:rPr>
              <a:t>pildid</a:t>
            </a:r>
            <a:r>
              <a:rPr lang="en-US" sz="1800" dirty="0">
                <a:solidFill>
                  <a:schemeClr val="tx1"/>
                </a:solidFill>
              </a:rPr>
              <a:t> </a:t>
            </a:r>
            <a:r>
              <a:rPr lang="en-US" sz="1800" dirty="0" err="1">
                <a:solidFill>
                  <a:schemeClr val="tx1"/>
                </a:solidFill>
              </a:rPr>
              <a:t>vastaksid</a:t>
            </a:r>
            <a:r>
              <a:rPr lang="en-US" sz="1800" dirty="0">
                <a:solidFill>
                  <a:schemeClr val="tx1"/>
                </a:solidFill>
              </a:rPr>
              <a:t> </a:t>
            </a:r>
            <a:r>
              <a:rPr lang="en-US" sz="1800" dirty="0" err="1">
                <a:solidFill>
                  <a:schemeClr val="tx1"/>
                </a:solidFill>
              </a:rPr>
              <a:t>kavandatud</a:t>
            </a:r>
            <a:r>
              <a:rPr lang="en-US" sz="1800" dirty="0">
                <a:solidFill>
                  <a:schemeClr val="tx1"/>
                </a:solidFill>
              </a:rPr>
              <a:t> </a:t>
            </a:r>
            <a:r>
              <a:rPr lang="en-US" sz="1800" dirty="0" err="1">
                <a:solidFill>
                  <a:schemeClr val="tx1"/>
                </a:solidFill>
              </a:rPr>
              <a:t>sõnumile</a:t>
            </a:r>
            <a:r>
              <a:rPr lang="en-US" sz="1800" dirty="0">
                <a:solidFill>
                  <a:schemeClr val="tx1"/>
                </a:solidFill>
              </a:rPr>
              <a:t> (</a:t>
            </a:r>
            <a:r>
              <a:rPr lang="en-US" sz="1800" dirty="0" err="1">
                <a:solidFill>
                  <a:schemeClr val="tx1"/>
                </a:solidFill>
              </a:rPr>
              <a:t>vältige</a:t>
            </a:r>
            <a:r>
              <a:rPr lang="en-US" sz="1800" dirty="0">
                <a:solidFill>
                  <a:schemeClr val="tx1"/>
                </a:solidFill>
              </a:rPr>
              <a:t> </a:t>
            </a:r>
            <a:r>
              <a:rPr lang="en-US" sz="1800" dirty="0" err="1">
                <a:solidFill>
                  <a:schemeClr val="tx1"/>
                </a:solidFill>
              </a:rPr>
              <a:t>eksitavat</a:t>
            </a:r>
            <a:r>
              <a:rPr lang="en-US" sz="1800" dirty="0">
                <a:solidFill>
                  <a:schemeClr val="tx1"/>
                </a:solidFill>
              </a:rPr>
              <a:t> </a:t>
            </a:r>
            <a:r>
              <a:rPr lang="en-US" sz="1800" dirty="0" err="1">
                <a:solidFill>
                  <a:schemeClr val="tx1"/>
                </a:solidFill>
              </a:rPr>
              <a:t>kujutamist</a:t>
            </a:r>
            <a:r>
              <a:rPr lang="en-US" sz="1800" dirty="0">
                <a:solidFill>
                  <a:schemeClr val="tx1"/>
                </a:solidFill>
              </a:rPr>
              <a:t>).</a:t>
            </a:r>
            <a:endParaRPr sz="1800" dirty="0">
              <a:solidFill>
                <a:schemeClr val="tx1"/>
              </a:solidFill>
            </a:endParaRPr>
          </a:p>
        </p:txBody>
      </p:sp>
      <p:sp>
        <p:nvSpPr>
          <p:cNvPr id="414" name="Google Shape;414;p29"/>
          <p:cNvSpPr/>
          <p:nvPr/>
        </p:nvSpPr>
        <p:spPr>
          <a:xfrm rot="-429627">
            <a:off x="4494991" y="-3101334"/>
            <a:ext cx="8988310" cy="8236561"/>
          </a:xfrm>
          <a:custGeom>
            <a:avLst/>
            <a:gdLst/>
            <a:ahLst/>
            <a:cxnLst/>
            <a:rect l="l" t="t" r="r" b="b"/>
            <a:pathLst>
              <a:path w="17926051" h="16426782" extrusionOk="0">
                <a:moveTo>
                  <a:pt x="0" y="0"/>
                </a:moveTo>
                <a:lnTo>
                  <a:pt x="17926051" y="0"/>
                </a:lnTo>
                <a:lnTo>
                  <a:pt x="17926051" y="16426782"/>
                </a:lnTo>
                <a:lnTo>
                  <a:pt x="0" y="16426782"/>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5" name="Google Shape;415;p29"/>
          <p:cNvSpPr/>
          <p:nvPr/>
        </p:nvSpPr>
        <p:spPr>
          <a:xfrm>
            <a:off x="5429139" y="1541502"/>
            <a:ext cx="3505312" cy="3840481"/>
          </a:xfrm>
          <a:custGeom>
            <a:avLst/>
            <a:gdLst/>
            <a:ahLst/>
            <a:cxnLst/>
            <a:rect l="l" t="t" r="r" b="b"/>
            <a:pathLst>
              <a:path w="7010623" h="7680962" extrusionOk="0">
                <a:moveTo>
                  <a:pt x="0" y="0"/>
                </a:moveTo>
                <a:lnTo>
                  <a:pt x="7010623" y="0"/>
                </a:lnTo>
                <a:lnTo>
                  <a:pt x="7010623" y="7680961"/>
                </a:lnTo>
                <a:lnTo>
                  <a:pt x="0" y="768096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6" name="Google Shape;416;p29"/>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17" name="Google Shape;417;p29"/>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431"/>
        <p:cNvGrpSpPr/>
        <p:nvPr/>
      </p:nvGrpSpPr>
      <p:grpSpPr>
        <a:xfrm>
          <a:off x="0" y="0"/>
          <a:ext cx="0" cy="0"/>
          <a:chOff x="0" y="0"/>
          <a:chExt cx="0" cy="0"/>
        </a:xfrm>
      </p:grpSpPr>
      <p:sp>
        <p:nvSpPr>
          <p:cNvPr id="432" name="Google Shape;432;p31"/>
          <p:cNvSpPr/>
          <p:nvPr/>
        </p:nvSpPr>
        <p:spPr>
          <a:xfrm rot="10455654">
            <a:off x="4463776" y="-1333285"/>
            <a:ext cx="4686076" cy="5141886"/>
          </a:xfrm>
          <a:custGeom>
            <a:avLst/>
            <a:gdLst/>
            <a:ahLst/>
            <a:cxnLst/>
            <a:rect l="l" t="t" r="r" b="b"/>
            <a:pathLst>
              <a:path w="9372035" h="10288661" extrusionOk="0">
                <a:moveTo>
                  <a:pt x="0" y="0"/>
                </a:moveTo>
                <a:lnTo>
                  <a:pt x="9372035" y="0"/>
                </a:lnTo>
                <a:lnTo>
                  <a:pt x="9372035" y="10288661"/>
                </a:lnTo>
                <a:lnTo>
                  <a:pt x="0" y="10288661"/>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3" name="Google Shape;433;p31"/>
          <p:cNvSpPr/>
          <p:nvPr/>
        </p:nvSpPr>
        <p:spPr>
          <a:xfrm>
            <a:off x="4396231" y="-2244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3B628F"/>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4" name="Google Shape;434;p31"/>
          <p:cNvSpPr/>
          <p:nvPr/>
        </p:nvSpPr>
        <p:spPr>
          <a:xfrm>
            <a:off x="4819257" y="421909"/>
            <a:ext cx="5222100" cy="502631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435" name="Google Shape;435;p31"/>
          <p:cNvGrpSpPr/>
          <p:nvPr/>
        </p:nvGrpSpPr>
        <p:grpSpPr>
          <a:xfrm>
            <a:off x="514350" y="408746"/>
            <a:ext cx="3812691" cy="4326007"/>
            <a:chOff x="-474142" y="9525"/>
            <a:chExt cx="10167176" cy="11536019"/>
          </a:xfrm>
        </p:grpSpPr>
        <p:sp>
          <p:nvSpPr>
            <p:cNvPr id="436" name="Google Shape;436;p31"/>
            <p:cNvSpPr txBox="1"/>
            <p:nvPr/>
          </p:nvSpPr>
          <p:spPr>
            <a:xfrm>
              <a:off x="-474142" y="2024989"/>
              <a:ext cx="9662328" cy="9520555"/>
            </a:xfrm>
            <a:prstGeom prst="rect">
              <a:avLst/>
            </a:prstGeom>
            <a:noFill/>
            <a:ln>
              <a:noFill/>
            </a:ln>
          </p:spPr>
          <p:txBody>
            <a:bodyPr spcFirstLastPara="1" wrap="square" lIns="0" tIns="0" rIns="0" bIns="0" anchor="t" anchorCtr="0">
              <a:spAutoFit/>
            </a:bodyPr>
            <a:lstStyle/>
            <a:p>
              <a:pPr marL="457200" lvl="0" indent="-330200" algn="l" rtl="0">
                <a:lnSpc>
                  <a:spcPct val="150000"/>
                </a:lnSpc>
                <a:spcBef>
                  <a:spcPts val="1200"/>
                </a:spcBef>
                <a:spcAft>
                  <a:spcPts val="0"/>
                </a:spcAft>
                <a:buClr>
                  <a:schemeClr val="dk1"/>
                </a:buClr>
                <a:buSzPts val="1600"/>
                <a:buChar char="●"/>
              </a:pPr>
              <a:r>
                <a:rPr lang="en-GB" sz="1600" dirty="0" err="1">
                  <a:solidFill>
                    <a:schemeClr val="dk1"/>
                  </a:solidFill>
                  <a:latin typeface="Tahoma"/>
                  <a:ea typeface="Tahoma"/>
                  <a:cs typeface="Tahoma"/>
                  <a:sym typeface="Tahoma"/>
                </a:rPr>
                <a:t>Klassi</a:t>
              </a:r>
              <a:r>
                <a:rPr lang="en-GB" sz="1600" dirty="0">
                  <a:solidFill>
                    <a:schemeClr val="dk1"/>
                  </a:solidFill>
                  <a:latin typeface="Tahoma"/>
                  <a:ea typeface="Tahoma"/>
                  <a:cs typeface="Tahoma"/>
                  <a:sym typeface="Tahoma"/>
                </a:rPr>
                <a:t> </a:t>
              </a:r>
              <a:r>
                <a:rPr lang="en-GB" sz="1600" dirty="0" err="1">
                  <a:solidFill>
                    <a:schemeClr val="dk1"/>
                  </a:solidFill>
                  <a:latin typeface="Tahoma"/>
                  <a:ea typeface="Tahoma"/>
                  <a:cs typeface="Tahoma"/>
                  <a:sym typeface="Tahoma"/>
                </a:rPr>
                <a:t>esitused</a:t>
              </a:r>
              <a:endParaRPr lang="fa-IR" sz="1600" dirty="0">
                <a:solidFill>
                  <a:schemeClr val="dk1"/>
                </a:solidFill>
                <a:latin typeface="Tahoma"/>
                <a:ea typeface="Tahoma"/>
                <a:cs typeface="Tahoma"/>
                <a:sym typeface="Tahoma"/>
              </a:endParaRPr>
            </a:p>
            <a:p>
              <a:pPr marL="457200" lvl="0" indent="-330200" algn="l" rtl="0">
                <a:lnSpc>
                  <a:spcPct val="150000"/>
                </a:lnSpc>
                <a:spcBef>
                  <a:spcPts val="1200"/>
                </a:spcBef>
                <a:spcAft>
                  <a:spcPts val="0"/>
                </a:spcAft>
                <a:buClr>
                  <a:schemeClr val="dk1"/>
                </a:buClr>
                <a:buSzPts val="1600"/>
                <a:buChar char="●"/>
              </a:pPr>
              <a:r>
                <a:rPr lang="en-GB" sz="1600" dirty="0" err="1">
                  <a:solidFill>
                    <a:schemeClr val="dk1"/>
                  </a:solidFill>
                  <a:latin typeface="Tahoma"/>
                  <a:ea typeface="Tahoma"/>
                  <a:cs typeface="Tahoma"/>
                  <a:sym typeface="Tahoma"/>
                </a:rPr>
                <a:t>Kooli</a:t>
              </a:r>
              <a:r>
                <a:rPr lang="en-GB" sz="1600" dirty="0">
                  <a:solidFill>
                    <a:schemeClr val="dk1"/>
                  </a:solidFill>
                  <a:latin typeface="Tahoma"/>
                  <a:ea typeface="Tahoma"/>
                  <a:cs typeface="Tahoma"/>
                  <a:sym typeface="Tahoma"/>
                </a:rPr>
                <a:t> </a:t>
              </a:r>
              <a:r>
                <a:rPr lang="en-GB" sz="1600" dirty="0" err="1">
                  <a:solidFill>
                    <a:schemeClr val="dk1"/>
                  </a:solidFill>
                  <a:latin typeface="Tahoma"/>
                  <a:ea typeface="Tahoma"/>
                  <a:cs typeface="Tahoma"/>
                  <a:sym typeface="Tahoma"/>
                </a:rPr>
                <a:t>veebileht</a:t>
              </a:r>
              <a:r>
                <a:rPr lang="en-GB" sz="1600" dirty="0">
                  <a:solidFill>
                    <a:schemeClr val="dk1"/>
                  </a:solidFill>
                  <a:latin typeface="Tahoma"/>
                  <a:ea typeface="Tahoma"/>
                  <a:cs typeface="Tahoma"/>
                  <a:sym typeface="Tahoma"/>
                </a:rPr>
                <a:t> </a:t>
              </a:r>
              <a:r>
                <a:rPr lang="en-GB" sz="1600" dirty="0" err="1">
                  <a:solidFill>
                    <a:schemeClr val="dk1"/>
                  </a:solidFill>
                  <a:latin typeface="Tahoma"/>
                  <a:ea typeface="Tahoma"/>
                  <a:cs typeface="Tahoma"/>
                  <a:sym typeface="Tahoma"/>
                </a:rPr>
                <a:t>või</a:t>
              </a:r>
              <a:r>
                <a:rPr lang="en-GB" sz="1600" dirty="0">
                  <a:solidFill>
                    <a:schemeClr val="dk1"/>
                  </a:solidFill>
                  <a:latin typeface="Tahoma"/>
                  <a:ea typeface="Tahoma"/>
                  <a:cs typeface="Tahoma"/>
                  <a:sym typeface="Tahoma"/>
                </a:rPr>
                <a:t> </a:t>
              </a:r>
              <a:r>
                <a:rPr lang="en-GB" sz="1600" dirty="0" err="1">
                  <a:solidFill>
                    <a:schemeClr val="dk1"/>
                  </a:solidFill>
                  <a:latin typeface="Tahoma"/>
                  <a:ea typeface="Tahoma"/>
                  <a:cs typeface="Tahoma"/>
                  <a:sym typeface="Tahoma"/>
                </a:rPr>
                <a:t>uudiskiri</a:t>
              </a:r>
              <a:endParaRPr lang="fa-IR" sz="1600" dirty="0">
                <a:solidFill>
                  <a:schemeClr val="dk1"/>
                </a:solidFill>
                <a:latin typeface="Tahoma"/>
                <a:ea typeface="Tahoma"/>
                <a:cs typeface="Tahoma"/>
                <a:sym typeface="Tahoma"/>
              </a:endParaRPr>
            </a:p>
            <a:p>
              <a:pPr marL="457200" lvl="0" indent="-330200" algn="l" rtl="0">
                <a:lnSpc>
                  <a:spcPct val="150000"/>
                </a:lnSpc>
                <a:spcBef>
                  <a:spcPts val="1200"/>
                </a:spcBef>
                <a:spcAft>
                  <a:spcPts val="0"/>
                </a:spcAft>
                <a:buClr>
                  <a:schemeClr val="dk1"/>
                </a:buClr>
                <a:buSzPts val="1600"/>
                <a:buChar char="●"/>
              </a:pPr>
              <a:r>
                <a:rPr lang="en-GB" sz="1600" dirty="0" err="1">
                  <a:solidFill>
                    <a:schemeClr val="dk1"/>
                  </a:solidFill>
                  <a:latin typeface="Tahoma"/>
                  <a:ea typeface="Tahoma"/>
                  <a:cs typeface="Tahoma"/>
                  <a:sym typeface="Tahoma"/>
                </a:rPr>
                <a:t>Sotsiaalmeedia</a:t>
              </a:r>
              <a:r>
                <a:rPr lang="en-GB" sz="1600" dirty="0">
                  <a:solidFill>
                    <a:schemeClr val="dk1"/>
                  </a:solidFill>
                  <a:latin typeface="Tahoma"/>
                  <a:ea typeface="Tahoma"/>
                  <a:cs typeface="Tahoma"/>
                  <a:sym typeface="Tahoma"/>
                </a:rPr>
                <a:t> (</a:t>
              </a:r>
              <a:r>
                <a:rPr lang="en-GB" sz="1600" dirty="0" err="1">
                  <a:solidFill>
                    <a:schemeClr val="dk1"/>
                  </a:solidFill>
                  <a:latin typeface="Tahoma"/>
                  <a:ea typeface="Tahoma"/>
                  <a:cs typeface="Tahoma"/>
                  <a:sym typeface="Tahoma"/>
                </a:rPr>
                <a:t>privaatsusseadetega</a:t>
              </a:r>
              <a:r>
                <a:rPr lang="en-GB" sz="1600" dirty="0">
                  <a:solidFill>
                    <a:schemeClr val="dk1"/>
                  </a:solidFill>
                  <a:latin typeface="Tahoma"/>
                  <a:ea typeface="Tahoma"/>
                  <a:cs typeface="Tahoma"/>
                  <a:sym typeface="Tahoma"/>
                </a:rPr>
                <a:t>): Instagram, Facebook, TikTok</a:t>
              </a:r>
              <a:endParaRPr lang="fa-IR" sz="1600" dirty="0">
                <a:solidFill>
                  <a:schemeClr val="dk1"/>
                </a:solidFill>
                <a:latin typeface="Tahoma"/>
                <a:ea typeface="Tahoma"/>
                <a:cs typeface="Tahoma"/>
                <a:sym typeface="Tahoma"/>
              </a:endParaRPr>
            </a:p>
            <a:p>
              <a:pPr marL="457200" lvl="0" indent="-330200" algn="l" rtl="0">
                <a:lnSpc>
                  <a:spcPct val="150000"/>
                </a:lnSpc>
                <a:spcBef>
                  <a:spcPts val="1200"/>
                </a:spcBef>
                <a:spcAft>
                  <a:spcPts val="0"/>
                </a:spcAft>
                <a:buClr>
                  <a:schemeClr val="dk1"/>
                </a:buClr>
                <a:buSzPts val="1600"/>
                <a:buChar char="●"/>
              </a:pPr>
              <a:r>
                <a:rPr lang="en-GB" sz="1600" dirty="0">
                  <a:solidFill>
                    <a:schemeClr val="dk1"/>
                  </a:solidFill>
                  <a:latin typeface="Tahoma"/>
                  <a:ea typeface="Tahoma"/>
                  <a:cs typeface="Tahoma"/>
                  <a:sym typeface="Tahoma"/>
                </a:rPr>
                <a:t>Ja </a:t>
              </a:r>
              <a:r>
                <a:rPr lang="en-GB" sz="1600" dirty="0" err="1">
                  <a:solidFill>
                    <a:schemeClr val="dk1"/>
                  </a:solidFill>
                  <a:latin typeface="Tahoma"/>
                  <a:ea typeface="Tahoma"/>
                  <a:cs typeface="Tahoma"/>
                  <a:sym typeface="Tahoma"/>
                </a:rPr>
                <a:t>spetsiaalsemad</a:t>
              </a:r>
              <a:r>
                <a:rPr lang="en-GB" sz="1600" dirty="0">
                  <a:solidFill>
                    <a:schemeClr val="dk1"/>
                  </a:solidFill>
                  <a:latin typeface="Tahoma"/>
                  <a:ea typeface="Tahoma"/>
                  <a:cs typeface="Tahoma"/>
                  <a:sym typeface="Tahoma"/>
                </a:rPr>
                <a:t> </a:t>
              </a:r>
              <a:r>
                <a:rPr lang="en-GB" sz="1600" dirty="0" err="1">
                  <a:solidFill>
                    <a:schemeClr val="dk1"/>
                  </a:solidFill>
                  <a:latin typeface="Tahoma"/>
                  <a:ea typeface="Tahoma"/>
                  <a:cs typeface="Tahoma"/>
                  <a:sym typeface="Tahoma"/>
                </a:rPr>
                <a:t>platvormid</a:t>
              </a:r>
              <a:r>
                <a:rPr lang="en-GB" sz="1600" dirty="0">
                  <a:solidFill>
                    <a:schemeClr val="dk1"/>
                  </a:solidFill>
                  <a:latin typeface="Tahoma"/>
                  <a:ea typeface="Tahoma"/>
                  <a:cs typeface="Tahoma"/>
                  <a:sym typeface="Tahoma"/>
                </a:rPr>
                <a:t> </a:t>
              </a:r>
              <a:r>
                <a:rPr lang="en-GB" sz="1600" dirty="0" err="1">
                  <a:solidFill>
                    <a:schemeClr val="dk1"/>
                  </a:solidFill>
                  <a:latin typeface="Tahoma"/>
                  <a:ea typeface="Tahoma"/>
                  <a:cs typeface="Tahoma"/>
                  <a:sym typeface="Tahoma"/>
                </a:rPr>
                <a:t>nagu</a:t>
              </a:r>
              <a:r>
                <a:rPr lang="en-GB" sz="1600" dirty="0">
                  <a:solidFill>
                    <a:schemeClr val="dk1"/>
                  </a:solidFill>
                  <a:latin typeface="Tahoma"/>
                  <a:ea typeface="Tahoma"/>
                  <a:cs typeface="Tahoma"/>
                  <a:sym typeface="Tahoma"/>
                </a:rPr>
                <a:t> </a:t>
              </a:r>
              <a:r>
                <a:rPr lang="en-GB" sz="1600" dirty="0" err="1">
                  <a:solidFill>
                    <a:schemeClr val="dk1"/>
                  </a:solidFill>
                  <a:latin typeface="Tahoma"/>
                  <a:ea typeface="Tahoma"/>
                  <a:cs typeface="Tahoma"/>
                  <a:sym typeface="Tahoma"/>
                </a:rPr>
                <a:t>Storybird</a:t>
              </a:r>
              <a:r>
                <a:rPr lang="en-GB" sz="1600" dirty="0">
                  <a:solidFill>
                    <a:schemeClr val="dk1"/>
                  </a:solidFill>
                  <a:latin typeface="Tahoma"/>
                  <a:ea typeface="Tahoma"/>
                  <a:cs typeface="Tahoma"/>
                  <a:sym typeface="Tahoma"/>
                </a:rPr>
                <a:t>, Book Creator, </a:t>
              </a:r>
              <a:r>
                <a:rPr lang="en-GB" sz="1600" dirty="0" err="1">
                  <a:solidFill>
                    <a:schemeClr val="dk1"/>
                  </a:solidFill>
                  <a:latin typeface="Tahoma"/>
                  <a:ea typeface="Tahoma"/>
                  <a:cs typeface="Tahoma"/>
                  <a:sym typeface="Tahoma"/>
                </a:rPr>
                <a:t>Toontastic</a:t>
              </a:r>
              <a:r>
                <a:rPr lang="en-GB" sz="1600" dirty="0">
                  <a:solidFill>
                    <a:schemeClr val="dk1"/>
                  </a:solidFill>
                  <a:latin typeface="Tahoma"/>
                  <a:ea typeface="Tahoma"/>
                  <a:cs typeface="Tahoma"/>
                  <a:sym typeface="Tahoma"/>
                </a:rPr>
                <a:t> </a:t>
              </a:r>
              <a:r>
                <a:rPr lang="en-GB" sz="1600" dirty="0" err="1">
                  <a:solidFill>
                    <a:schemeClr val="dk1"/>
                  </a:solidFill>
                  <a:latin typeface="Tahoma"/>
                  <a:ea typeface="Tahoma"/>
                  <a:cs typeface="Tahoma"/>
                  <a:sym typeface="Tahoma"/>
                </a:rPr>
                <a:t>ja</a:t>
              </a:r>
              <a:r>
                <a:rPr lang="en-GB" sz="1600" dirty="0">
                  <a:solidFill>
                    <a:schemeClr val="dk1"/>
                  </a:solidFill>
                  <a:latin typeface="Tahoma"/>
                  <a:ea typeface="Tahoma"/>
                  <a:cs typeface="Tahoma"/>
                  <a:sym typeface="Tahoma"/>
                </a:rPr>
                <a:t> Canva</a:t>
              </a:r>
              <a:endParaRPr sz="1600" dirty="0">
                <a:solidFill>
                  <a:srgbClr val="383936"/>
                </a:solidFill>
              </a:endParaRPr>
            </a:p>
          </p:txBody>
        </p:sp>
        <p:sp>
          <p:nvSpPr>
            <p:cNvPr id="437" name="Google Shape;437;p31"/>
            <p:cNvSpPr txBox="1"/>
            <p:nvPr/>
          </p:nvSpPr>
          <p:spPr>
            <a:xfrm>
              <a:off x="-1" y="9525"/>
              <a:ext cx="9693035" cy="1044045"/>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GB" sz="2400" b="1" dirty="0" err="1">
                  <a:solidFill>
                    <a:schemeClr val="dk1"/>
                  </a:solidFill>
                  <a:latin typeface="Arial Black" panose="020B0A04020102020204" pitchFamily="34" charset="0"/>
                </a:rPr>
                <a:t>Jagamise</a:t>
              </a:r>
              <a:r>
                <a:rPr lang="en-GB" sz="2400" b="1" dirty="0">
                  <a:solidFill>
                    <a:schemeClr val="dk1"/>
                  </a:solidFill>
                  <a:latin typeface="Arial Black" panose="020B0A04020102020204" pitchFamily="34" charset="0"/>
                </a:rPr>
                <a:t> </a:t>
              </a:r>
              <a:r>
                <a:rPr lang="en-GB" sz="2400" b="1" dirty="0" err="1">
                  <a:solidFill>
                    <a:schemeClr val="dk1"/>
                  </a:solidFill>
                  <a:latin typeface="Arial Black" panose="020B0A04020102020204" pitchFamily="34" charset="0"/>
                </a:rPr>
                <a:t>platvormid</a:t>
              </a:r>
              <a:endParaRPr lang="en-GB" sz="700" dirty="0">
                <a:solidFill>
                  <a:schemeClr val="dk1"/>
                </a:solidFill>
                <a:latin typeface="Arial Black" panose="020B0A04020102020204" pitchFamily="34" charset="0"/>
              </a:endParaRPr>
            </a:p>
          </p:txBody>
        </p:sp>
      </p:grpSp>
      <p:sp>
        <p:nvSpPr>
          <p:cNvPr id="438" name="Google Shape;438;p31"/>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39" name="Google Shape;439;p31"/>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440" name="Google Shape;440;p31"/>
          <p:cNvSpPr/>
          <p:nvPr/>
        </p:nvSpPr>
        <p:spPr>
          <a:xfrm>
            <a:off x="5197893" y="996047"/>
            <a:ext cx="3948417" cy="3800386"/>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rotWithShape="1">
            <a:blip r:embed="rId6">
              <a:alphaModFix/>
            </a:blip>
            <a:stretch>
              <a:fillRect t="-4299" b="-4289"/>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85"/>
        <p:cNvGrpSpPr/>
        <p:nvPr/>
      </p:nvGrpSpPr>
      <p:grpSpPr>
        <a:xfrm>
          <a:off x="0" y="0"/>
          <a:ext cx="0" cy="0"/>
          <a:chOff x="0" y="0"/>
          <a:chExt cx="0" cy="0"/>
        </a:xfrm>
      </p:grpSpPr>
      <p:sp>
        <p:nvSpPr>
          <p:cNvPr id="86" name="Google Shape;86;p15"/>
          <p:cNvSpPr txBox="1"/>
          <p:nvPr/>
        </p:nvSpPr>
        <p:spPr>
          <a:xfrm>
            <a:off x="370154" y="939247"/>
            <a:ext cx="4369486" cy="3537892"/>
          </a:xfrm>
          <a:prstGeom prst="rect">
            <a:avLst/>
          </a:prstGeom>
          <a:noFill/>
          <a:ln>
            <a:noFill/>
          </a:ln>
        </p:spPr>
        <p:txBody>
          <a:bodyPr spcFirstLastPara="1" wrap="square" lIns="0" tIns="0" rIns="0" bIns="0" anchor="t" anchorCtr="0">
            <a:spAutoFit/>
          </a:bodyPr>
          <a:lstStyle/>
          <a:p>
            <a:pPr>
              <a:lnSpc>
                <a:spcPct val="150000"/>
              </a:lnSpc>
            </a:pPr>
            <a:r>
              <a:rPr lang="en-GB" sz="1100" b="1" dirty="0"/>
              <a:t>See </a:t>
            </a:r>
            <a:r>
              <a:rPr lang="en-GB" sz="1100" b="1" dirty="0" err="1"/>
              <a:t>metoodika</a:t>
            </a:r>
            <a:r>
              <a:rPr lang="en-GB" sz="1100" b="1" dirty="0"/>
              <a:t> </a:t>
            </a:r>
            <a:r>
              <a:rPr lang="en-GB" sz="1100" b="1" dirty="0" err="1"/>
              <a:t>tutvustab</a:t>
            </a:r>
            <a:r>
              <a:rPr lang="en-GB" sz="1100" b="1" dirty="0"/>
              <a:t> </a:t>
            </a:r>
            <a:r>
              <a:rPr lang="en-GB" sz="1100" b="1" dirty="0" err="1"/>
              <a:t>uuenduslikku</a:t>
            </a:r>
            <a:r>
              <a:rPr lang="en-GB" sz="1100" b="1" dirty="0"/>
              <a:t> </a:t>
            </a:r>
            <a:r>
              <a:rPr lang="en-GB" sz="1100" b="1" dirty="0" err="1"/>
              <a:t>lähenemist</a:t>
            </a:r>
            <a:r>
              <a:rPr lang="en-GB" sz="1100" b="1" dirty="0"/>
              <a:t> </a:t>
            </a:r>
            <a:r>
              <a:rPr lang="en-GB" sz="1100" b="1" dirty="0" err="1"/>
              <a:t>õpetamisele</a:t>
            </a:r>
            <a:r>
              <a:rPr lang="en-GB" sz="1100" b="1" dirty="0"/>
              <a:t>, </a:t>
            </a:r>
            <a:r>
              <a:rPr lang="en-GB" sz="1100" b="1" dirty="0" err="1"/>
              <a:t>integreerides</a:t>
            </a:r>
            <a:r>
              <a:rPr lang="en-GB" sz="1100" b="1" dirty="0"/>
              <a:t> </a:t>
            </a:r>
            <a:r>
              <a:rPr lang="en-GB" sz="1100" b="1" dirty="0" err="1"/>
              <a:t>digitaalse</a:t>
            </a:r>
            <a:r>
              <a:rPr lang="en-GB" sz="1100" b="1" dirty="0"/>
              <a:t> </a:t>
            </a:r>
            <a:r>
              <a:rPr lang="en-GB" sz="1100" b="1" dirty="0" err="1"/>
              <a:t>jutustamise</a:t>
            </a:r>
            <a:r>
              <a:rPr lang="en-GB" sz="1100" b="1" dirty="0"/>
              <a:t> </a:t>
            </a:r>
            <a:r>
              <a:rPr lang="en-GB" sz="1100" b="1" dirty="0" err="1"/>
              <a:t>fotograafia</a:t>
            </a:r>
            <a:r>
              <a:rPr lang="en-GB" sz="1100" b="1" dirty="0"/>
              <a:t> </a:t>
            </a:r>
            <a:r>
              <a:rPr lang="en-GB" sz="1100" b="1" dirty="0" err="1"/>
              <a:t>kaudu</a:t>
            </a:r>
            <a:r>
              <a:rPr lang="en-GB" sz="1100" b="1" dirty="0"/>
              <a:t>.</a:t>
            </a:r>
            <a:br>
              <a:rPr lang="en-GB" sz="1100" b="1" dirty="0"/>
            </a:br>
            <a:r>
              <a:rPr lang="en-GB" sz="1100" b="1" dirty="0" err="1"/>
              <a:t>Neuroteadusele</a:t>
            </a:r>
            <a:r>
              <a:rPr lang="en-GB" sz="1100" b="1" dirty="0"/>
              <a:t> </a:t>
            </a:r>
            <a:r>
              <a:rPr lang="en-GB" sz="1100" b="1" dirty="0" err="1"/>
              <a:t>tuginedes</a:t>
            </a:r>
            <a:r>
              <a:rPr lang="en-GB" sz="1100" b="1" dirty="0"/>
              <a:t> </a:t>
            </a:r>
            <a:r>
              <a:rPr lang="en-GB" sz="1100" b="1" dirty="0" err="1"/>
              <a:t>soodustab</a:t>
            </a:r>
            <a:r>
              <a:rPr lang="en-GB" sz="1100" b="1" dirty="0"/>
              <a:t> </a:t>
            </a:r>
            <a:r>
              <a:rPr lang="en-GB" sz="1100" b="1" dirty="0" err="1"/>
              <a:t>jutustamine</a:t>
            </a:r>
            <a:r>
              <a:rPr lang="en-GB" sz="1100" b="1" dirty="0"/>
              <a:t> </a:t>
            </a:r>
            <a:r>
              <a:rPr lang="en-GB" sz="1100" b="1" dirty="0" err="1"/>
              <a:t>emotsionaalseid</a:t>
            </a:r>
            <a:r>
              <a:rPr lang="en-GB" sz="1100" b="1" dirty="0"/>
              <a:t> </a:t>
            </a:r>
            <a:r>
              <a:rPr lang="en-GB" sz="1100" b="1" dirty="0" err="1"/>
              <a:t>seoseid</a:t>
            </a:r>
            <a:r>
              <a:rPr lang="en-GB" sz="1100" b="1" dirty="0"/>
              <a:t>, </a:t>
            </a:r>
            <a:r>
              <a:rPr lang="en-GB" sz="1100" b="1" dirty="0" err="1"/>
              <a:t>muutes</a:t>
            </a:r>
            <a:r>
              <a:rPr lang="en-GB" sz="1100" b="1" dirty="0"/>
              <a:t> </a:t>
            </a:r>
            <a:r>
              <a:rPr lang="en-GB" sz="1100" b="1" dirty="0" err="1"/>
              <a:t>teabe</a:t>
            </a:r>
            <a:r>
              <a:rPr lang="en-GB" sz="1100" b="1" dirty="0"/>
              <a:t> </a:t>
            </a:r>
            <a:r>
              <a:rPr lang="en-GB" sz="1100" b="1" dirty="0" err="1"/>
              <a:t>kergemini</a:t>
            </a:r>
            <a:r>
              <a:rPr lang="en-GB" sz="1100" b="1" dirty="0"/>
              <a:t> </a:t>
            </a:r>
            <a:r>
              <a:rPr lang="en-GB" sz="1100" b="1" dirty="0" err="1"/>
              <a:t>mõistetavaks</a:t>
            </a:r>
            <a:r>
              <a:rPr lang="en-GB" sz="1100" b="1" dirty="0"/>
              <a:t> </a:t>
            </a:r>
            <a:r>
              <a:rPr lang="en-GB" sz="1100" b="1" dirty="0" err="1"/>
              <a:t>ja</a:t>
            </a:r>
            <a:r>
              <a:rPr lang="en-GB" sz="1100" b="1" dirty="0"/>
              <a:t> </a:t>
            </a:r>
            <a:r>
              <a:rPr lang="en-GB" sz="1100" b="1" dirty="0" err="1"/>
              <a:t>meeldejäävaks</a:t>
            </a:r>
            <a:r>
              <a:rPr lang="en-GB" sz="1100" b="1" dirty="0"/>
              <a:t>.</a:t>
            </a:r>
          </a:p>
          <a:p>
            <a:pPr>
              <a:lnSpc>
                <a:spcPct val="150000"/>
              </a:lnSpc>
            </a:pPr>
            <a:endParaRPr lang="en-GB" sz="1100" b="1" dirty="0"/>
          </a:p>
          <a:p>
            <a:pPr>
              <a:lnSpc>
                <a:spcPct val="150000"/>
              </a:lnSpc>
            </a:pPr>
            <a:r>
              <a:rPr lang="en-GB" sz="1100" b="1" dirty="0"/>
              <a:t>See </a:t>
            </a:r>
            <a:r>
              <a:rPr lang="en-GB" sz="1100" b="1" dirty="0" err="1"/>
              <a:t>käsitleb</a:t>
            </a:r>
            <a:r>
              <a:rPr lang="en-GB" sz="1100" b="1" dirty="0"/>
              <a:t> </a:t>
            </a:r>
            <a:r>
              <a:rPr lang="en-GB" sz="1100" b="1" dirty="0" err="1"/>
              <a:t>väljakutseid</a:t>
            </a:r>
            <a:r>
              <a:rPr lang="en-GB" sz="1100" b="1" dirty="0"/>
              <a:t>, </a:t>
            </a:r>
            <a:r>
              <a:rPr lang="en-GB" sz="1100" b="1" dirty="0" err="1"/>
              <a:t>millega</a:t>
            </a:r>
            <a:r>
              <a:rPr lang="en-GB" sz="1100" b="1" dirty="0"/>
              <a:t> </a:t>
            </a:r>
            <a:r>
              <a:rPr lang="en-GB" sz="1100" b="1" dirty="0" err="1"/>
              <a:t>seisavad</a:t>
            </a:r>
            <a:r>
              <a:rPr lang="en-GB" sz="1100" b="1" dirty="0"/>
              <a:t> </a:t>
            </a:r>
            <a:r>
              <a:rPr lang="en-GB" sz="1100" b="1" dirty="0" err="1"/>
              <a:t>silmitsi</a:t>
            </a:r>
            <a:r>
              <a:rPr lang="en-GB" sz="1100" b="1" dirty="0"/>
              <a:t> </a:t>
            </a:r>
            <a:r>
              <a:rPr lang="en-GB" sz="1100" b="1" dirty="0" err="1"/>
              <a:t>motiveerimata</a:t>
            </a:r>
            <a:r>
              <a:rPr lang="en-GB" sz="1100" b="1" dirty="0"/>
              <a:t> </a:t>
            </a:r>
            <a:r>
              <a:rPr lang="en-GB" sz="1100" b="1" dirty="0" err="1"/>
              <a:t>õpilased</a:t>
            </a:r>
            <a:r>
              <a:rPr lang="en-GB" sz="1100" b="1" dirty="0"/>
              <a:t> </a:t>
            </a:r>
            <a:r>
              <a:rPr lang="en-GB" sz="1100" b="1" dirty="0" err="1"/>
              <a:t>ja</a:t>
            </a:r>
            <a:r>
              <a:rPr lang="en-GB" sz="1100" b="1" dirty="0"/>
              <a:t> </a:t>
            </a:r>
            <a:r>
              <a:rPr lang="en-GB" sz="1100" b="1" dirty="0" err="1"/>
              <a:t>õpiraskustega</a:t>
            </a:r>
            <a:r>
              <a:rPr lang="en-GB" sz="1100" b="1" dirty="0"/>
              <a:t> </a:t>
            </a:r>
            <a:r>
              <a:rPr lang="en-GB" sz="1100" b="1" dirty="0" err="1"/>
              <a:t>õpilased</a:t>
            </a:r>
            <a:r>
              <a:rPr lang="en-GB" sz="1100" b="1" dirty="0"/>
              <a:t>, </a:t>
            </a:r>
            <a:r>
              <a:rPr lang="en-GB" sz="1100" b="1" dirty="0" err="1"/>
              <a:t>kasutades</a:t>
            </a:r>
            <a:r>
              <a:rPr lang="en-GB" sz="1100" b="1" dirty="0"/>
              <a:t> </a:t>
            </a:r>
            <a:r>
              <a:rPr lang="en-GB" sz="1100" b="1" dirty="0" err="1"/>
              <a:t>kaasaegseid</a:t>
            </a:r>
            <a:r>
              <a:rPr lang="en-GB" sz="1100" b="1" dirty="0"/>
              <a:t> </a:t>
            </a:r>
            <a:r>
              <a:rPr lang="en-GB" sz="1100" b="1" dirty="0" err="1"/>
              <a:t>tehnoloogiaid</a:t>
            </a:r>
            <a:r>
              <a:rPr lang="en-GB" sz="1100" b="1" dirty="0"/>
              <a:t> </a:t>
            </a:r>
            <a:r>
              <a:rPr lang="en-GB" sz="1100" b="1" dirty="0" err="1"/>
              <a:t>kaasahaarava</a:t>
            </a:r>
            <a:r>
              <a:rPr lang="en-GB" sz="1100" b="1" dirty="0"/>
              <a:t> </a:t>
            </a:r>
            <a:r>
              <a:rPr lang="en-GB" sz="1100" b="1" dirty="0" err="1"/>
              <a:t>ja</a:t>
            </a:r>
            <a:r>
              <a:rPr lang="en-GB" sz="1100" b="1" dirty="0"/>
              <a:t> </a:t>
            </a:r>
            <a:r>
              <a:rPr lang="en-GB" sz="1100" b="1" dirty="0" err="1"/>
              <a:t>kaasava</a:t>
            </a:r>
            <a:r>
              <a:rPr lang="en-GB" sz="1100" b="1" dirty="0"/>
              <a:t> </a:t>
            </a:r>
            <a:r>
              <a:rPr lang="en-GB" sz="1100" b="1" dirty="0" err="1"/>
              <a:t>õpikeskkonna</a:t>
            </a:r>
            <a:r>
              <a:rPr lang="en-GB" sz="1100" b="1" dirty="0"/>
              <a:t> </a:t>
            </a:r>
            <a:r>
              <a:rPr lang="en-GB" sz="1100" b="1" dirty="0" err="1"/>
              <a:t>loomiseks</a:t>
            </a:r>
            <a:r>
              <a:rPr lang="en-GB" sz="1100" b="1" dirty="0"/>
              <a:t>.</a:t>
            </a:r>
          </a:p>
          <a:p>
            <a:pPr>
              <a:lnSpc>
                <a:spcPct val="150000"/>
              </a:lnSpc>
            </a:pPr>
            <a:endParaRPr lang="en-GB" sz="1100" b="1" dirty="0"/>
          </a:p>
          <a:p>
            <a:pPr>
              <a:lnSpc>
                <a:spcPct val="150000"/>
              </a:lnSpc>
            </a:pPr>
            <a:r>
              <a:rPr lang="en-GB" sz="1100" b="1" dirty="0" err="1"/>
              <a:t>Jutustamine</a:t>
            </a:r>
            <a:r>
              <a:rPr lang="en-GB" sz="1100" b="1" dirty="0"/>
              <a:t> </a:t>
            </a:r>
            <a:r>
              <a:rPr lang="en-GB" sz="1100" b="1" dirty="0" err="1"/>
              <a:t>suurendab</a:t>
            </a:r>
            <a:r>
              <a:rPr lang="en-GB" sz="1100" b="1" dirty="0"/>
              <a:t> </a:t>
            </a:r>
            <a:r>
              <a:rPr lang="en-GB" sz="1100" b="1" dirty="0" err="1"/>
              <a:t>kaasatust</a:t>
            </a:r>
            <a:r>
              <a:rPr lang="en-GB" sz="1100" b="1" dirty="0"/>
              <a:t>, </a:t>
            </a:r>
            <a:r>
              <a:rPr lang="en-GB" sz="1100" b="1" dirty="0" err="1"/>
              <a:t>loovust</a:t>
            </a:r>
            <a:r>
              <a:rPr lang="en-GB" sz="1100" b="1" dirty="0"/>
              <a:t> </a:t>
            </a:r>
            <a:r>
              <a:rPr lang="en-GB" sz="1100" b="1" dirty="0" err="1"/>
              <a:t>ja</a:t>
            </a:r>
            <a:r>
              <a:rPr lang="en-GB" sz="1100" b="1" dirty="0"/>
              <a:t> </a:t>
            </a:r>
            <a:r>
              <a:rPr lang="en-GB" sz="1100" b="1" dirty="0" err="1"/>
              <a:t>arusaamist</a:t>
            </a:r>
            <a:r>
              <a:rPr lang="en-GB" sz="1100" b="1" dirty="0"/>
              <a:t> </a:t>
            </a:r>
            <a:r>
              <a:rPr lang="en-GB" sz="1100" b="1" dirty="0" err="1"/>
              <a:t>eri</a:t>
            </a:r>
            <a:r>
              <a:rPr lang="en-GB" sz="1100" b="1" dirty="0"/>
              <a:t> </a:t>
            </a:r>
            <a:r>
              <a:rPr lang="en-GB" sz="1100" b="1" dirty="0" err="1"/>
              <a:t>ainetes</a:t>
            </a:r>
            <a:r>
              <a:rPr lang="en-GB" sz="1100" b="1" dirty="0"/>
              <a:t>, </a:t>
            </a:r>
            <a:r>
              <a:rPr lang="en-GB" sz="1100" b="1" dirty="0" err="1"/>
              <a:t>võttes</a:t>
            </a:r>
            <a:r>
              <a:rPr lang="en-GB" sz="1100" b="1" dirty="0"/>
              <a:t> </a:t>
            </a:r>
            <a:r>
              <a:rPr lang="en-GB" sz="1100" b="1" dirty="0" err="1"/>
              <a:t>samal</a:t>
            </a:r>
            <a:r>
              <a:rPr lang="en-GB" sz="1100" b="1" dirty="0"/>
              <a:t> </a:t>
            </a:r>
            <a:r>
              <a:rPr lang="en-GB" sz="1100" b="1" dirty="0" err="1"/>
              <a:t>ajal</a:t>
            </a:r>
            <a:r>
              <a:rPr lang="en-GB" sz="1100" b="1" dirty="0"/>
              <a:t> </a:t>
            </a:r>
            <a:r>
              <a:rPr lang="en-GB" sz="1100" b="1" dirty="0" err="1"/>
              <a:t>arvesse</a:t>
            </a:r>
            <a:r>
              <a:rPr lang="en-GB" sz="1100" b="1" dirty="0"/>
              <a:t> </a:t>
            </a:r>
            <a:r>
              <a:rPr lang="en-GB" sz="1100" b="1" dirty="0" err="1"/>
              <a:t>mitmekesiseid</a:t>
            </a:r>
            <a:r>
              <a:rPr lang="en-GB" sz="1100" b="1" dirty="0"/>
              <a:t> </a:t>
            </a:r>
            <a:r>
              <a:rPr lang="en-GB" sz="1100" b="1" dirty="0" err="1"/>
              <a:t>õpivajadusi</a:t>
            </a:r>
            <a:r>
              <a:rPr lang="en-GB" sz="1100" b="1" dirty="0"/>
              <a:t>, </a:t>
            </a:r>
            <a:r>
              <a:rPr lang="en-GB" sz="1100" b="1" dirty="0" err="1"/>
              <a:t>sealhulgas</a:t>
            </a:r>
            <a:r>
              <a:rPr lang="en-GB" sz="1100" b="1" dirty="0"/>
              <a:t> </a:t>
            </a:r>
            <a:r>
              <a:rPr lang="en-GB" sz="1100" b="1" dirty="0" err="1"/>
              <a:t>õpiraskustega</a:t>
            </a:r>
            <a:r>
              <a:rPr lang="en-GB" sz="1100" b="1" dirty="0"/>
              <a:t> </a:t>
            </a:r>
            <a:r>
              <a:rPr lang="en-GB" sz="1100" b="1" dirty="0" err="1"/>
              <a:t>õpilasi</a:t>
            </a:r>
            <a:r>
              <a:rPr lang="en-GB" sz="1100" b="1" dirty="0"/>
              <a:t>.</a:t>
            </a:r>
          </a:p>
          <a:p>
            <a:pPr marL="0" marR="0" lvl="0" indent="0" algn="l" defTabSz="914400" rtl="0" eaLnBrk="1" fontAlgn="auto" latinLnBrk="0" hangingPunct="1">
              <a:lnSpc>
                <a:spcPct val="140000"/>
              </a:lnSpc>
              <a:spcBef>
                <a:spcPts val="0"/>
              </a:spcBef>
              <a:spcAft>
                <a:spcPts val="0"/>
              </a:spcAft>
              <a:buClr>
                <a:srgbClr val="000000"/>
              </a:buClr>
              <a:buSzTx/>
              <a:buFont typeface="Arial"/>
              <a:buNone/>
              <a:tabLst/>
              <a:defRPr/>
            </a:pPr>
            <a:endParaRPr kumimoji="0" sz="11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7" name="Google Shape;87;p15"/>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8" name="Google Shape;88;p15"/>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89" name="Google Shape;89;p15"/>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0" name="Google Shape;90;p15"/>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1" name="Google Shape;91;p15"/>
          <p:cNvSpPr/>
          <p:nvPr/>
        </p:nvSpPr>
        <p:spPr>
          <a:xfrm>
            <a:off x="7877689"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2" name="Google Shape;92;p15"/>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3">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93" name="Google Shape;93;p15"/>
          <p:cNvSpPr txBox="1"/>
          <p:nvPr/>
        </p:nvSpPr>
        <p:spPr>
          <a:xfrm>
            <a:off x="370153" y="154941"/>
            <a:ext cx="5684059" cy="707886"/>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dirty="0">
                <a:ln>
                  <a:noFill/>
                </a:ln>
                <a:solidFill>
                  <a:schemeClr val="tx1"/>
                </a:solidFill>
                <a:effectLst/>
                <a:latin typeface="Arial" panose="020B0604020202020204" pitchFamily="34" charset="0"/>
              </a:rPr>
              <a:t>THE SHOOT JUTUSTAMISE METOODIKA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1BC"/>
        </a:solidFill>
        <a:effectLst/>
      </p:bgPr>
    </p:bg>
    <p:spTree>
      <p:nvGrpSpPr>
        <p:cNvPr id="1" name=""/>
        <p:cNvGrpSpPr/>
        <p:nvPr/>
      </p:nvGrpSpPr>
      <p:grpSpPr>
        <a:xfrm>
          <a:off x="0" y="0"/>
          <a:ext cx="0" cy="0"/>
          <a:chOff x="0" y="0"/>
          <a:chExt cx="0" cy="0"/>
        </a:xfrm>
      </p:grpSpPr>
      <p:sp>
        <p:nvSpPr>
          <p:cNvPr id="2" name="Freeform 2"/>
          <p:cNvSpPr/>
          <p:nvPr/>
        </p:nvSpPr>
        <p:spPr>
          <a:xfrm rot="8668637">
            <a:off x="7282915" y="-2284183"/>
            <a:ext cx="6062372" cy="7754197"/>
          </a:xfrm>
          <a:custGeom>
            <a:avLst/>
            <a:gdLst/>
            <a:ahLst/>
            <a:cxnLst/>
            <a:rect l="l" t="t" r="r" b="b"/>
            <a:pathLst>
              <a:path w="12124743" h="15508393">
                <a:moveTo>
                  <a:pt x="0" y="0"/>
                </a:moveTo>
                <a:lnTo>
                  <a:pt x="12124744" y="0"/>
                </a:lnTo>
                <a:lnTo>
                  <a:pt x="12124744" y="15508393"/>
                </a:lnTo>
                <a:lnTo>
                  <a:pt x="0" y="1550839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p:cNvGrpSpPr/>
          <p:nvPr/>
        </p:nvGrpSpPr>
        <p:grpSpPr>
          <a:xfrm>
            <a:off x="855401" y="552178"/>
            <a:ext cx="6033914" cy="3227238"/>
            <a:chOff x="0" y="9525"/>
            <a:chExt cx="14052868" cy="8605968"/>
          </a:xfrm>
        </p:grpSpPr>
        <p:sp>
          <p:nvSpPr>
            <p:cNvPr id="4" name="TextBox 4"/>
            <p:cNvSpPr txBox="1"/>
            <p:nvPr/>
          </p:nvSpPr>
          <p:spPr>
            <a:xfrm>
              <a:off x="0" y="9525"/>
              <a:ext cx="10045402" cy="854936"/>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l">
                <a:lnSpc>
                  <a:spcPts val="2544"/>
                </a:lnSpc>
              </a:pPr>
              <a:r>
                <a:rPr lang="en-US" sz="2400" b="1" dirty="0" err="1">
                  <a:solidFill>
                    <a:srgbClr val="383936"/>
                  </a:solidFill>
                  <a:latin typeface="Arial Black" panose="020B0A04020102020204" pitchFamily="34" charset="0"/>
                  <a:ea typeface="Horizon"/>
                  <a:cs typeface="Horizon"/>
                  <a:sym typeface="Horizon"/>
                </a:rPr>
                <a:t>Järgmised</a:t>
              </a:r>
              <a:r>
                <a:rPr lang="en-US" sz="2400" b="1" dirty="0">
                  <a:solidFill>
                    <a:srgbClr val="383936"/>
                  </a:solidFill>
                  <a:latin typeface="Arial Black" panose="020B0A04020102020204" pitchFamily="34" charset="0"/>
                  <a:ea typeface="Horizon"/>
                  <a:cs typeface="Horizon"/>
                  <a:sym typeface="Horizon"/>
                </a:rPr>
                <a:t> </a:t>
              </a:r>
              <a:r>
                <a:rPr lang="en-US" sz="2400" b="1" dirty="0" err="1">
                  <a:solidFill>
                    <a:srgbClr val="383936"/>
                  </a:solidFill>
                  <a:latin typeface="Arial Black" panose="020B0A04020102020204" pitchFamily="34" charset="0"/>
                  <a:ea typeface="Horizon"/>
                  <a:cs typeface="Horizon"/>
                  <a:sym typeface="Horizon"/>
                </a:rPr>
                <a:t>sammud</a:t>
              </a:r>
              <a:endParaRPr lang="en-US" sz="2400" b="1" dirty="0">
                <a:solidFill>
                  <a:srgbClr val="383936"/>
                </a:solidFill>
                <a:latin typeface="Arial Black" panose="020B0A04020102020204" pitchFamily="34" charset="0"/>
                <a:ea typeface="Horizon"/>
                <a:cs typeface="Horizon"/>
                <a:sym typeface="Horizon"/>
              </a:endParaRPr>
            </a:p>
          </p:txBody>
        </p:sp>
        <p:sp>
          <p:nvSpPr>
            <p:cNvPr id="5" name="TextBox 5"/>
            <p:cNvSpPr txBox="1"/>
            <p:nvPr/>
          </p:nvSpPr>
          <p:spPr>
            <a:xfrm>
              <a:off x="0" y="2888797"/>
              <a:ext cx="14052868" cy="5726696"/>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marL="342900" lvl="0" indent="-342900">
                <a:lnSpc>
                  <a:spcPct val="150000"/>
                </a:lnSpc>
                <a:buFont typeface="Wingdings" panose="05000000000000000000" pitchFamily="2" charset="2"/>
                <a:buChar char="Ø"/>
              </a:pPr>
              <a:r>
                <a:rPr lang="en-US" sz="2400" dirty="0"/>
                <a:t>	Loo </a:t>
              </a:r>
              <a:r>
                <a:rPr lang="en-US" sz="2400" dirty="0" err="1"/>
                <a:t>lugusid</a:t>
              </a:r>
              <a:r>
                <a:rPr lang="en-US" sz="2400" dirty="0"/>
                <a:t> </a:t>
              </a:r>
              <a:r>
                <a:rPr lang="en-US" sz="2400" dirty="0" err="1"/>
                <a:t>teemadel</a:t>
              </a:r>
              <a:r>
                <a:rPr lang="en-US" sz="2400" dirty="0"/>
                <a:t>, </a:t>
              </a:r>
              <a:r>
                <a:rPr lang="en-US" sz="2400" dirty="0" err="1"/>
                <a:t>mida</a:t>
              </a:r>
              <a:r>
                <a:rPr lang="en-US" sz="2400" dirty="0"/>
                <a:t> </a:t>
              </a:r>
              <a:r>
                <a:rPr lang="en-US" sz="2400" dirty="0" err="1"/>
                <a:t>õpite</a:t>
              </a:r>
              <a:r>
                <a:rPr lang="en-US" sz="2400" dirty="0"/>
                <a:t>: </a:t>
              </a:r>
              <a:r>
                <a:rPr lang="en-US" sz="2400" b="1" dirty="0" err="1"/>
                <a:t>kaasahaaravad</a:t>
              </a:r>
              <a:r>
                <a:rPr lang="en-US" sz="2400" b="1" dirty="0"/>
                <a:t> </a:t>
              </a:r>
              <a:r>
                <a:rPr lang="en-US" sz="2400" b="1" dirty="0" err="1"/>
                <a:t>õppetunnid</a:t>
              </a:r>
              <a:r>
                <a:rPr lang="en-US" sz="2400" b="1" dirty="0"/>
                <a:t>!</a:t>
              </a:r>
              <a:endParaRPr lang="fa-IR" sz="2400" b="1" dirty="0"/>
            </a:p>
            <a:p>
              <a:pPr marL="342900" lvl="0" indent="-342900">
                <a:lnSpc>
                  <a:spcPct val="150000"/>
                </a:lnSpc>
                <a:buFont typeface="Wingdings" panose="05000000000000000000" pitchFamily="2" charset="2"/>
                <a:buChar char="Ø"/>
              </a:pPr>
              <a:r>
                <a:rPr lang="en-US" sz="2400" dirty="0" err="1"/>
                <a:t>Jätka</a:t>
              </a:r>
              <a:r>
                <a:rPr lang="en-US" sz="2400" dirty="0"/>
                <a:t> </a:t>
              </a:r>
              <a:r>
                <a:rPr lang="en-US" sz="2400" dirty="0" err="1"/>
                <a:t>õppimistJää</a:t>
              </a:r>
              <a:r>
                <a:rPr lang="en-US" sz="2400" dirty="0"/>
                <a:t> </a:t>
              </a:r>
              <a:r>
                <a:rPr lang="en-US" sz="2400" dirty="0" err="1"/>
                <a:t>eetiliseks</a:t>
              </a:r>
              <a:endParaRPr lang="fa-IR" sz="2400" dirty="0"/>
            </a:p>
            <a:p>
              <a:pPr marL="342900" lvl="0" indent="-342900">
                <a:lnSpc>
                  <a:spcPct val="150000"/>
                </a:lnSpc>
                <a:buFont typeface="Wingdings" panose="05000000000000000000" pitchFamily="2" charset="2"/>
                <a:buChar char="Ø"/>
              </a:pPr>
              <a:r>
                <a:rPr lang="en-US" sz="2400" dirty="0"/>
                <a:t>Ole </a:t>
              </a:r>
              <a:r>
                <a:rPr lang="en-US" sz="2400" dirty="0" err="1"/>
                <a:t>julge</a:t>
              </a:r>
              <a:r>
                <a:rPr lang="en-US" sz="2400" dirty="0"/>
                <a:t> ja </a:t>
              </a:r>
              <a:r>
                <a:rPr lang="en-US" sz="2400" dirty="0" err="1"/>
                <a:t>autentne</a:t>
              </a:r>
              <a:endParaRPr lang="en-US" sz="1050" dirty="0">
                <a:solidFill>
                  <a:srgbClr val="383936"/>
                </a:solidFill>
                <a:latin typeface="Open Sauce"/>
                <a:ea typeface="Open Sauce"/>
                <a:cs typeface="Open Sauce"/>
                <a:sym typeface="Open Sauce"/>
              </a:endParaRPr>
            </a:p>
          </p:txBody>
        </p:sp>
      </p:grpSp>
      <p:sp>
        <p:nvSpPr>
          <p:cNvPr id="6" name="Freeform 6"/>
          <p:cNvSpPr/>
          <p:nvPr/>
        </p:nvSpPr>
        <p:spPr>
          <a:xfrm rot="-585226">
            <a:off x="6865055" y="2764207"/>
            <a:ext cx="2488701" cy="2539491"/>
          </a:xfrm>
          <a:custGeom>
            <a:avLst/>
            <a:gdLst/>
            <a:ahLst/>
            <a:cxnLst/>
            <a:rect l="l" t="t" r="r" b="b"/>
            <a:pathLst>
              <a:path w="4977402" h="5078982">
                <a:moveTo>
                  <a:pt x="0" y="0"/>
                </a:moveTo>
                <a:lnTo>
                  <a:pt x="4977402" y="0"/>
                </a:lnTo>
                <a:lnTo>
                  <a:pt x="4977402" y="5078982"/>
                </a:lnTo>
                <a:lnTo>
                  <a:pt x="0" y="50789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117764" y="4453579"/>
            <a:ext cx="793173" cy="592401"/>
          </a:xfrm>
          <a:custGeom>
            <a:avLst/>
            <a:gdLst/>
            <a:ahLst/>
            <a:cxnLst/>
            <a:rect l="l" t="t" r="r" b="b"/>
            <a:pathLst>
              <a:path w="1586346" h="1184802">
                <a:moveTo>
                  <a:pt x="0" y="0"/>
                </a:moveTo>
                <a:lnTo>
                  <a:pt x="1586346" y="0"/>
                </a:lnTo>
                <a:lnTo>
                  <a:pt x="1586346" y="1184803"/>
                </a:lnTo>
                <a:lnTo>
                  <a:pt x="0" y="1184803"/>
                </a:lnTo>
                <a:lnTo>
                  <a:pt x="0" y="0"/>
                </a:lnTo>
                <a:close/>
              </a:path>
            </a:pathLst>
          </a:custGeom>
          <a:blipFill>
            <a:blip r:embed="rId7"/>
            <a:stretch>
              <a:fillRect/>
            </a:stretch>
          </a:blipFill>
        </p:spPr>
        <p:txBody>
          <a:bodyPr/>
          <a:lstStyle/>
          <a:p>
            <a:endParaRPr lang="en-US"/>
          </a:p>
        </p:txBody>
      </p:sp>
      <p:sp>
        <p:nvSpPr>
          <p:cNvPr id="8" name="Freeform 8"/>
          <p:cNvSpPr/>
          <p:nvPr/>
        </p:nvSpPr>
        <p:spPr>
          <a:xfrm>
            <a:off x="7868164" y="4834007"/>
            <a:ext cx="1229298" cy="268107"/>
          </a:xfrm>
          <a:custGeom>
            <a:avLst/>
            <a:gdLst/>
            <a:ahLst/>
            <a:cxnLst/>
            <a:rect l="l" t="t" r="r" b="b"/>
            <a:pathLst>
              <a:path w="2458595" h="536213">
                <a:moveTo>
                  <a:pt x="0" y="0"/>
                </a:moveTo>
                <a:lnTo>
                  <a:pt x="2458596" y="0"/>
                </a:lnTo>
                <a:lnTo>
                  <a:pt x="2458596" y="536213"/>
                </a:lnTo>
                <a:lnTo>
                  <a:pt x="0" y="536213"/>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15075263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5A9E0"/>
        </a:solidFill>
        <a:effectLst/>
      </p:bgPr>
    </p:bg>
    <p:spTree>
      <p:nvGrpSpPr>
        <p:cNvPr id="1" name=""/>
        <p:cNvGrpSpPr/>
        <p:nvPr/>
      </p:nvGrpSpPr>
      <p:grpSpPr>
        <a:xfrm>
          <a:off x="0" y="0"/>
          <a:ext cx="0" cy="0"/>
          <a:chOff x="0" y="0"/>
          <a:chExt cx="0" cy="0"/>
        </a:xfrm>
      </p:grpSpPr>
      <p:sp>
        <p:nvSpPr>
          <p:cNvPr id="2" name="Freeform 2"/>
          <p:cNvSpPr/>
          <p:nvPr/>
        </p:nvSpPr>
        <p:spPr>
          <a:xfrm rot="7040357">
            <a:off x="-1613512" y="-1237287"/>
            <a:ext cx="4255723" cy="4553789"/>
          </a:xfrm>
          <a:custGeom>
            <a:avLst/>
            <a:gdLst/>
            <a:ahLst/>
            <a:cxnLst/>
            <a:rect l="l" t="t" r="r" b="b"/>
            <a:pathLst>
              <a:path w="8511445" h="9107578">
                <a:moveTo>
                  <a:pt x="0" y="0"/>
                </a:moveTo>
                <a:lnTo>
                  <a:pt x="8511446" y="0"/>
                </a:lnTo>
                <a:lnTo>
                  <a:pt x="8511446" y="9107577"/>
                </a:lnTo>
                <a:lnTo>
                  <a:pt x="0" y="91075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17764" y="4453579"/>
            <a:ext cx="793173" cy="592401"/>
          </a:xfrm>
          <a:custGeom>
            <a:avLst/>
            <a:gdLst/>
            <a:ahLst/>
            <a:cxnLst/>
            <a:rect l="l" t="t" r="r" b="b"/>
            <a:pathLst>
              <a:path w="1586346" h="1184802">
                <a:moveTo>
                  <a:pt x="0" y="0"/>
                </a:moveTo>
                <a:lnTo>
                  <a:pt x="1586346" y="0"/>
                </a:lnTo>
                <a:lnTo>
                  <a:pt x="1586346" y="1184803"/>
                </a:lnTo>
                <a:lnTo>
                  <a:pt x="0" y="1184803"/>
                </a:lnTo>
                <a:lnTo>
                  <a:pt x="0" y="0"/>
                </a:lnTo>
                <a:close/>
              </a:path>
            </a:pathLst>
          </a:custGeom>
          <a:blipFill>
            <a:blip r:embed="rId5"/>
            <a:stretch>
              <a:fillRect/>
            </a:stretch>
          </a:blipFill>
        </p:spPr>
        <p:txBody>
          <a:bodyPr/>
          <a:lstStyle/>
          <a:p>
            <a:endParaRPr lang="en-US"/>
          </a:p>
        </p:txBody>
      </p:sp>
      <p:sp>
        <p:nvSpPr>
          <p:cNvPr id="4" name="Freeform 4"/>
          <p:cNvSpPr/>
          <p:nvPr/>
        </p:nvSpPr>
        <p:spPr>
          <a:xfrm>
            <a:off x="7544288" y="3086100"/>
            <a:ext cx="1473847" cy="2057400"/>
          </a:xfrm>
          <a:custGeom>
            <a:avLst/>
            <a:gdLst/>
            <a:ahLst/>
            <a:cxnLst/>
            <a:rect l="l" t="t" r="r" b="b"/>
            <a:pathLst>
              <a:path w="2947693" h="4114800">
                <a:moveTo>
                  <a:pt x="0" y="0"/>
                </a:moveTo>
                <a:lnTo>
                  <a:pt x="2947693" y="0"/>
                </a:lnTo>
                <a:lnTo>
                  <a:pt x="294769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7868164" y="4834007"/>
            <a:ext cx="1229298" cy="268107"/>
          </a:xfrm>
          <a:custGeom>
            <a:avLst/>
            <a:gdLst/>
            <a:ahLst/>
            <a:cxnLst/>
            <a:rect l="l" t="t" r="r" b="b"/>
            <a:pathLst>
              <a:path w="2458595" h="536213">
                <a:moveTo>
                  <a:pt x="0" y="0"/>
                </a:moveTo>
                <a:lnTo>
                  <a:pt x="2458596" y="0"/>
                </a:lnTo>
                <a:lnTo>
                  <a:pt x="2458596" y="536213"/>
                </a:lnTo>
                <a:lnTo>
                  <a:pt x="0" y="536213"/>
                </a:lnTo>
                <a:lnTo>
                  <a:pt x="0" y="0"/>
                </a:lnTo>
                <a:close/>
              </a:path>
            </a:pathLst>
          </a:custGeom>
          <a:blipFill>
            <a:blip r:embed="rId8"/>
            <a:stretch>
              <a:fillRect/>
            </a:stretch>
          </a:blipFill>
        </p:spPr>
        <p:txBody>
          <a:bodyPr/>
          <a:lstStyle/>
          <a:p>
            <a:endParaRPr lang="en-US"/>
          </a:p>
        </p:txBody>
      </p:sp>
      <p:sp>
        <p:nvSpPr>
          <p:cNvPr id="7" name="TextBox 7"/>
          <p:cNvSpPr txBox="1"/>
          <p:nvPr/>
        </p:nvSpPr>
        <p:spPr>
          <a:xfrm>
            <a:off x="3011557" y="1481486"/>
            <a:ext cx="4777280" cy="2759794"/>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ct val="107000"/>
              </a:lnSpc>
              <a:spcAft>
                <a:spcPts val="800"/>
              </a:spcAft>
              <a:buNone/>
            </a:pPr>
            <a:r>
              <a:rPr lang="en-US" sz="1800" b="1" kern="100" dirty="0" err="1">
                <a:effectLst/>
                <a:ea typeface="Calibri" panose="020F0502020204030204" pitchFamily="34" charset="0"/>
                <a:cs typeface="Times New Roman" panose="02020603050405020304" pitchFamily="18" charset="0"/>
              </a:rPr>
              <a:t>Lõplikud</a:t>
            </a:r>
            <a:r>
              <a:rPr lang="en-US" sz="1800" b="1" kern="100" dirty="0">
                <a:effectLst/>
                <a:ea typeface="Calibri" panose="020F0502020204030204" pitchFamily="34" charset="0"/>
                <a:cs typeface="Times New Roman" panose="02020603050405020304" pitchFamily="18" charset="0"/>
              </a:rPr>
              <a:t> </a:t>
            </a:r>
            <a:r>
              <a:rPr lang="en-US" sz="1800" b="1" kern="100" dirty="0" err="1">
                <a:effectLst/>
                <a:ea typeface="Calibri" panose="020F0502020204030204" pitchFamily="34" charset="0"/>
                <a:cs typeface="Times New Roman" panose="02020603050405020304" pitchFamily="18" charset="0"/>
              </a:rPr>
              <a:t>mõtisklused</a:t>
            </a:r>
            <a:r>
              <a:rPr lang="en-US" sz="1800" b="1" kern="100" dirty="0">
                <a:effectLst/>
                <a:ea typeface="Calibri" panose="020F0502020204030204" pitchFamily="34" charset="0"/>
                <a:cs typeface="Times New Roman" panose="02020603050405020304" pitchFamily="18" charset="0"/>
              </a:rPr>
              <a:t>:</a:t>
            </a:r>
            <a:endParaRPr lang="fa-IR" sz="1800" b="1" kern="100" dirty="0">
              <a:effectLst/>
              <a:ea typeface="Calibri" panose="020F0502020204030204" pitchFamily="34" charset="0"/>
              <a:cs typeface="Times New Roman" panose="02020603050405020304" pitchFamily="18" charset="0"/>
            </a:endParaRPr>
          </a:p>
          <a:p>
            <a:pPr>
              <a:lnSpc>
                <a:spcPct val="107000"/>
              </a:lnSpc>
              <a:spcAft>
                <a:spcPts val="800"/>
              </a:spcAft>
              <a:buNone/>
            </a:pP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Mida</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õppisite</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digitaalse</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jutustamise</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kohta</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tootmisprotsessi</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käigus</a:t>
            </a:r>
            <a:r>
              <a:rPr lang="en-US" sz="1800" kern="100" dirty="0">
                <a:effectLst/>
                <a:ea typeface="Calibri" panose="020F0502020204030204" pitchFamily="34" charset="0"/>
                <a:cs typeface="Times New Roman" panose="02020603050405020304" pitchFamily="18" charset="0"/>
              </a:rPr>
              <a:t>?</a:t>
            </a:r>
            <a:endParaRPr lang="fa-IR" sz="1800" kern="100" dirty="0">
              <a:effectLst/>
              <a:ea typeface="Calibri" panose="020F0502020204030204" pitchFamily="34" charset="0"/>
              <a:cs typeface="Times New Roman" panose="02020603050405020304" pitchFamily="18" charset="0"/>
            </a:endParaRPr>
          </a:p>
          <a:p>
            <a:pPr>
              <a:lnSpc>
                <a:spcPct val="107000"/>
              </a:lnSpc>
              <a:spcAft>
                <a:spcPts val="800"/>
              </a:spcAft>
              <a:buNone/>
            </a:pPr>
            <a:r>
              <a:rPr lang="en-US" sz="1800" kern="100" dirty="0">
                <a:effectLst/>
                <a:ea typeface="Calibri" panose="020F0502020204030204" pitchFamily="34" charset="0"/>
                <a:cs typeface="Times New Roman" panose="02020603050405020304" pitchFamily="18" charset="0"/>
              </a:rPr>
              <a:t>• Mis </a:t>
            </a:r>
            <a:r>
              <a:rPr lang="en-US" sz="1800" kern="100" dirty="0" err="1">
                <a:effectLst/>
                <a:ea typeface="Calibri" panose="020F0502020204030204" pitchFamily="34" charset="0"/>
                <a:cs typeface="Times New Roman" panose="02020603050405020304" pitchFamily="18" charset="0"/>
              </a:rPr>
              <a:t>osutus</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oodatust</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keerulisemaks</a:t>
            </a:r>
            <a:r>
              <a:rPr lang="en-US" sz="1800" kern="100" dirty="0">
                <a:effectLst/>
                <a:ea typeface="Calibri" panose="020F0502020204030204" pitchFamily="34" charset="0"/>
                <a:cs typeface="Times New Roman" panose="02020603050405020304" pitchFamily="18" charset="0"/>
              </a:rPr>
              <a:t>? Mis </a:t>
            </a:r>
            <a:r>
              <a:rPr lang="en-US" sz="1800" kern="100" dirty="0" err="1">
                <a:effectLst/>
                <a:ea typeface="Calibri" panose="020F0502020204030204" pitchFamily="34" charset="0"/>
                <a:cs typeface="Times New Roman" panose="02020603050405020304" pitchFamily="18" charset="0"/>
              </a:rPr>
              <a:t>oli</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lihtsam</a:t>
            </a:r>
            <a:r>
              <a:rPr lang="en-US" sz="1800" kern="100" dirty="0">
                <a:effectLst/>
                <a:ea typeface="Calibri" panose="020F0502020204030204" pitchFamily="34" charset="0"/>
                <a:cs typeface="Times New Roman" panose="02020603050405020304" pitchFamily="18" charset="0"/>
              </a:rPr>
              <a:t>?</a:t>
            </a:r>
            <a:endParaRPr lang="fa-IR" sz="1800" kern="100" dirty="0">
              <a:effectLst/>
              <a:ea typeface="Calibri" panose="020F0502020204030204" pitchFamily="34" charset="0"/>
              <a:cs typeface="Times New Roman" panose="02020603050405020304" pitchFamily="18" charset="0"/>
            </a:endParaRPr>
          </a:p>
          <a:p>
            <a:pPr>
              <a:lnSpc>
                <a:spcPct val="107000"/>
              </a:lnSpc>
              <a:spcAft>
                <a:spcPts val="800"/>
              </a:spcAft>
              <a:buNone/>
            </a:pP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Kuidas</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võiksite</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neid</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oskusi</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tulevikus</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akadeemilises</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või</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isiklikus</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töös</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kasutada</a:t>
            </a:r>
            <a:r>
              <a:rPr lang="en-US" sz="1800" kern="100" dirty="0">
                <a:effectLst/>
                <a:ea typeface="Calibri" panose="020F0502020204030204" pitchFamily="34" charset="0"/>
                <a:cs typeface="Times New Roman" panose="02020603050405020304" pitchFamily="18" charset="0"/>
              </a:rPr>
              <a:t>?</a:t>
            </a:r>
            <a:endParaRPr lang="fa-IR" sz="1800" kern="100" dirty="0">
              <a:effectLst/>
              <a:ea typeface="Calibri" panose="020F0502020204030204" pitchFamily="34" charset="0"/>
              <a:cs typeface="Times New Roman" panose="02020603050405020304" pitchFamily="18" charset="0"/>
            </a:endParaRPr>
          </a:p>
          <a:p>
            <a:pPr>
              <a:lnSpc>
                <a:spcPct val="107000"/>
              </a:lnSpc>
              <a:spcAft>
                <a:spcPts val="800"/>
              </a:spcAft>
              <a:buNone/>
            </a:pP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Milliseid</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eetilisi</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kaalutlusi</a:t>
            </a:r>
            <a:r>
              <a:rPr lang="en-US" sz="1800" kern="100" dirty="0">
                <a:effectLst/>
                <a:ea typeface="Calibri" panose="020F0502020204030204" pitchFamily="34" charset="0"/>
                <a:cs typeface="Times New Roman" panose="02020603050405020304" pitchFamily="18" charset="0"/>
              </a:rPr>
              <a:t> </a:t>
            </a:r>
            <a:r>
              <a:rPr lang="en-US" sz="1800" kern="100" dirty="0" err="1">
                <a:effectLst/>
                <a:ea typeface="Calibri" panose="020F0502020204030204" pitchFamily="34" charset="0"/>
                <a:cs typeface="Times New Roman" panose="02020603050405020304" pitchFamily="18" charset="0"/>
              </a:rPr>
              <a:t>mäletate</a:t>
            </a:r>
            <a:r>
              <a:rPr lang="en-US" sz="1800" kern="100" dirty="0">
                <a:effectLst/>
                <a:ea typeface="Calibri" panose="020F0502020204030204" pitchFamily="34" charset="0"/>
                <a:cs typeface="Times New Roman" panose="02020603050405020304" pitchFamily="18" charset="0"/>
              </a:rPr>
              <a:t>?</a:t>
            </a:r>
          </a:p>
        </p:txBody>
      </p:sp>
      <p:sp>
        <p:nvSpPr>
          <p:cNvPr id="8" name="TextBox 8"/>
          <p:cNvSpPr txBox="1"/>
          <p:nvPr/>
        </p:nvSpPr>
        <p:spPr>
          <a:xfrm>
            <a:off x="3011557" y="596349"/>
            <a:ext cx="5096123" cy="369332"/>
          </a:xfrm>
          <a:prstGeom prst="rect">
            <a:avLst/>
          </a:prstGeom>
        </p:spPr>
        <p:txBody>
          <a:bodyPr wrap="square"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r>
              <a:rPr lang="en-US" sz="2400" b="1" dirty="0" err="1"/>
              <a:t>Mõtisklus</a:t>
            </a:r>
            <a:r>
              <a:rPr lang="en-US" sz="2400" b="1" dirty="0"/>
              <a:t> ja </a:t>
            </a:r>
            <a:r>
              <a:rPr lang="en-US" sz="2400" b="1" dirty="0" err="1"/>
              <a:t>küsimused-vastused</a:t>
            </a:r>
            <a:endParaRPr lang="en-US" sz="2400" dirty="0"/>
          </a:p>
        </p:txBody>
      </p:sp>
    </p:spTree>
    <p:extLst>
      <p:ext uri="{BB962C8B-B14F-4D97-AF65-F5344CB8AC3E}">
        <p14:creationId xmlns:p14="http://schemas.microsoft.com/office/powerpoint/2010/main" val="4174896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532"/>
        <p:cNvGrpSpPr/>
        <p:nvPr/>
      </p:nvGrpSpPr>
      <p:grpSpPr>
        <a:xfrm>
          <a:off x="0" y="0"/>
          <a:ext cx="0" cy="0"/>
          <a:chOff x="0" y="0"/>
          <a:chExt cx="0" cy="0"/>
        </a:xfrm>
      </p:grpSpPr>
      <p:sp>
        <p:nvSpPr>
          <p:cNvPr id="533" name="Google Shape;533;p38"/>
          <p:cNvSpPr txBox="1"/>
          <p:nvPr/>
        </p:nvSpPr>
        <p:spPr>
          <a:xfrm>
            <a:off x="3777841" y="1804028"/>
            <a:ext cx="3663000" cy="66787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GB" sz="3100" b="1" dirty="0" err="1">
                <a:solidFill>
                  <a:srgbClr val="293739"/>
                </a:solidFill>
                <a:latin typeface="Arial"/>
                <a:ea typeface="Arial"/>
                <a:cs typeface="Arial"/>
                <a:sym typeface="Arial"/>
              </a:rPr>
              <a:t>Aitäh</a:t>
            </a:r>
            <a:r>
              <a:rPr lang="en-GB" sz="3100" b="1" dirty="0">
                <a:solidFill>
                  <a:srgbClr val="293739"/>
                </a:solidFill>
                <a:latin typeface="Arial"/>
                <a:ea typeface="Arial"/>
                <a:cs typeface="Arial"/>
                <a:sym typeface="Arial"/>
              </a:rPr>
              <a:t>!</a:t>
            </a:r>
            <a:endParaRPr lang="en-GB" sz="700" dirty="0"/>
          </a:p>
        </p:txBody>
      </p:sp>
      <p:sp>
        <p:nvSpPr>
          <p:cNvPr id="534" name="Google Shape;534;p38"/>
          <p:cNvSpPr txBox="1"/>
          <p:nvPr/>
        </p:nvSpPr>
        <p:spPr>
          <a:xfrm>
            <a:off x="6062963" y="4075124"/>
            <a:ext cx="3034500" cy="775597"/>
          </a:xfrm>
          <a:prstGeom prst="rect">
            <a:avLst/>
          </a:prstGeom>
          <a:noFill/>
          <a:ln>
            <a:noFill/>
          </a:ln>
        </p:spPr>
        <p:txBody>
          <a:bodyPr spcFirstLastPara="1" wrap="square" lIns="0" tIns="0" rIns="0" bIns="0" anchor="t" anchorCtr="0">
            <a:spAutoFit/>
          </a:bodyPr>
          <a:lstStyle/>
          <a:p>
            <a:pPr marL="0" marR="0" lvl="0" indent="0" algn="l" rtl="0">
              <a:lnSpc>
                <a:spcPct val="140032"/>
              </a:lnSpc>
              <a:spcBef>
                <a:spcPts val="0"/>
              </a:spcBef>
              <a:spcAft>
                <a:spcPts val="0"/>
              </a:spcAft>
              <a:buNone/>
            </a:pPr>
            <a:r>
              <a:rPr lang="en-US" sz="600" dirty="0">
                <a:solidFill>
                  <a:srgbClr val="383936"/>
                </a:solidFill>
                <a:latin typeface="Arial"/>
                <a:ea typeface="Arial"/>
                <a:cs typeface="Arial"/>
                <a:sym typeface="Arial"/>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l" rtl="0">
              <a:lnSpc>
                <a:spcPct val="140032"/>
              </a:lnSpc>
              <a:spcBef>
                <a:spcPts val="0"/>
              </a:spcBef>
              <a:spcAft>
                <a:spcPts val="0"/>
              </a:spcAft>
              <a:buNone/>
            </a:pPr>
            <a:endParaRPr sz="600" dirty="0">
              <a:solidFill>
                <a:srgbClr val="383936"/>
              </a:solidFill>
              <a:latin typeface="Arial"/>
              <a:ea typeface="Arial"/>
              <a:cs typeface="Arial"/>
              <a:sym typeface="Arial"/>
            </a:endParaRPr>
          </a:p>
          <a:p>
            <a:pPr marL="0" marR="0" lvl="0" indent="0" algn="l" rtl="0">
              <a:lnSpc>
                <a:spcPct val="140032"/>
              </a:lnSpc>
              <a:spcBef>
                <a:spcPts val="0"/>
              </a:spcBef>
              <a:spcAft>
                <a:spcPts val="0"/>
              </a:spcAft>
              <a:buNone/>
            </a:pPr>
            <a:r>
              <a:rPr lang="en" sz="600" dirty="0">
                <a:solidFill>
                  <a:srgbClr val="383936"/>
                </a:solidFill>
                <a:latin typeface="Arial"/>
                <a:ea typeface="Arial"/>
                <a:cs typeface="Arial"/>
                <a:sym typeface="Arial"/>
              </a:rPr>
              <a:t>Creative Commons licence (4.0 share alike)</a:t>
            </a:r>
            <a:endParaRPr sz="700" dirty="0"/>
          </a:p>
        </p:txBody>
      </p:sp>
      <p:sp>
        <p:nvSpPr>
          <p:cNvPr id="535" name="Google Shape;535;p38"/>
          <p:cNvSpPr/>
          <p:nvPr/>
        </p:nvSpPr>
        <p:spPr>
          <a:xfrm rot="-1816621">
            <a:off x="311066" y="3187599"/>
            <a:ext cx="1349412" cy="1823656"/>
          </a:xfrm>
          <a:custGeom>
            <a:avLst/>
            <a:gdLst/>
            <a:ahLst/>
            <a:cxnLst/>
            <a:rect l="l" t="t" r="r" b="b"/>
            <a:pathLst>
              <a:path w="2694450" h="3632225" extrusionOk="0">
                <a:moveTo>
                  <a:pt x="0" y="0"/>
                </a:moveTo>
                <a:lnTo>
                  <a:pt x="2694451" y="0"/>
                </a:lnTo>
                <a:lnTo>
                  <a:pt x="2694451" y="3632225"/>
                </a:lnTo>
                <a:lnTo>
                  <a:pt x="0" y="3632225"/>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6" name="Google Shape;536;p38"/>
          <p:cNvSpPr/>
          <p:nvPr/>
        </p:nvSpPr>
        <p:spPr>
          <a:xfrm rot="2408129">
            <a:off x="2349981" y="3091979"/>
            <a:ext cx="1495639" cy="2016180"/>
          </a:xfrm>
          <a:custGeom>
            <a:avLst/>
            <a:gdLst/>
            <a:ahLst/>
            <a:cxnLst/>
            <a:rect l="l" t="t" r="r" b="b"/>
            <a:pathLst>
              <a:path w="2989411" h="4029843" extrusionOk="0">
                <a:moveTo>
                  <a:pt x="0" y="0"/>
                </a:moveTo>
                <a:lnTo>
                  <a:pt x="2989410" y="0"/>
                </a:lnTo>
                <a:lnTo>
                  <a:pt x="2989410" y="4029843"/>
                </a:lnTo>
                <a:lnTo>
                  <a:pt x="0" y="402984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7" name="Google Shape;537;p38"/>
          <p:cNvSpPr/>
          <p:nvPr/>
        </p:nvSpPr>
        <p:spPr>
          <a:xfrm>
            <a:off x="911624" y="1056064"/>
            <a:ext cx="2277906" cy="3831341"/>
          </a:xfrm>
          <a:custGeom>
            <a:avLst/>
            <a:gdLst/>
            <a:ahLst/>
            <a:cxnLst/>
            <a:rect l="l" t="t" r="r" b="b"/>
            <a:pathLst>
              <a:path w="4555812" h="7662681" extrusionOk="0">
                <a:moveTo>
                  <a:pt x="0" y="0"/>
                </a:moveTo>
                <a:lnTo>
                  <a:pt x="4555813" y="0"/>
                </a:lnTo>
                <a:lnTo>
                  <a:pt x="4555813" y="7662681"/>
                </a:lnTo>
                <a:lnTo>
                  <a:pt x="0" y="766268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8" name="Google Shape;538;p38"/>
          <p:cNvSpPr/>
          <p:nvPr/>
        </p:nvSpPr>
        <p:spPr>
          <a:xfrm rot="-9824388" flipH="1">
            <a:off x="-910153" y="3016246"/>
            <a:ext cx="6735883" cy="3220977"/>
          </a:xfrm>
          <a:custGeom>
            <a:avLst/>
            <a:gdLst/>
            <a:ahLst/>
            <a:cxnLst/>
            <a:rect l="l" t="t" r="r" b="b"/>
            <a:pathLst>
              <a:path w="13471766" h="6441954" extrusionOk="0">
                <a:moveTo>
                  <a:pt x="13471766" y="0"/>
                </a:moveTo>
                <a:lnTo>
                  <a:pt x="0" y="0"/>
                </a:lnTo>
                <a:lnTo>
                  <a:pt x="0" y="6441954"/>
                </a:lnTo>
                <a:lnTo>
                  <a:pt x="13471766" y="6441954"/>
                </a:lnTo>
                <a:lnTo>
                  <a:pt x="13471766"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39" name="Google Shape;539;p38"/>
          <p:cNvSpPr/>
          <p:nvPr/>
        </p:nvSpPr>
        <p:spPr>
          <a:xfrm rot="-9824388" flipH="1">
            <a:off x="-834241" y="3310256"/>
            <a:ext cx="6292146" cy="3008790"/>
          </a:xfrm>
          <a:custGeom>
            <a:avLst/>
            <a:gdLst/>
            <a:ahLst/>
            <a:cxnLst/>
            <a:rect l="l" t="t" r="r" b="b"/>
            <a:pathLst>
              <a:path w="12584292" h="6017580" extrusionOk="0">
                <a:moveTo>
                  <a:pt x="12584292" y="0"/>
                </a:moveTo>
                <a:lnTo>
                  <a:pt x="0" y="0"/>
                </a:lnTo>
                <a:lnTo>
                  <a:pt x="0" y="6017580"/>
                </a:lnTo>
                <a:lnTo>
                  <a:pt x="12584292" y="6017580"/>
                </a:lnTo>
                <a:lnTo>
                  <a:pt x="12584292"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0" name="Google Shape;540;p38"/>
          <p:cNvSpPr/>
          <p:nvPr/>
        </p:nvSpPr>
        <p:spPr>
          <a:xfrm>
            <a:off x="127289"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41" name="Google Shape;541;p38"/>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pic>
        <p:nvPicPr>
          <p:cNvPr id="4" name="Picture 3" descr="A black and white sign with a person in a circle&#10;&#10;AI-generated content may be incorrect.">
            <a:extLst>
              <a:ext uri="{FF2B5EF4-FFF2-40B4-BE49-F238E27FC236}">
                <a16:creationId xmlns:a16="http://schemas.microsoft.com/office/drawing/2014/main" id="{0276ED9B-8ED5-D5A0-C4F7-1080F208CB77}"/>
              </a:ext>
            </a:extLst>
          </p:cNvPr>
          <p:cNvPicPr>
            <a:picLocks noChangeAspect="1"/>
          </p:cNvPicPr>
          <p:nvPr/>
        </p:nvPicPr>
        <p:blipFill>
          <a:blip r:embed="rId9"/>
          <a:stretch>
            <a:fillRect/>
          </a:stretch>
        </p:blipFill>
        <p:spPr>
          <a:xfrm>
            <a:off x="6998885" y="4852147"/>
            <a:ext cx="714444" cy="249967"/>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1BC"/>
        </a:solidFill>
        <a:effectLst/>
      </p:bgPr>
    </p:bg>
    <p:spTree>
      <p:nvGrpSpPr>
        <p:cNvPr id="1" name="Shape 545"/>
        <p:cNvGrpSpPr/>
        <p:nvPr/>
      </p:nvGrpSpPr>
      <p:grpSpPr>
        <a:xfrm>
          <a:off x="0" y="0"/>
          <a:ext cx="0" cy="0"/>
          <a:chOff x="0" y="0"/>
          <a:chExt cx="0" cy="0"/>
        </a:xfrm>
      </p:grpSpPr>
      <p:sp>
        <p:nvSpPr>
          <p:cNvPr id="551" name="Google Shape;551;p39"/>
          <p:cNvSpPr/>
          <p:nvPr/>
        </p:nvSpPr>
        <p:spPr>
          <a:xfrm rot="8673732">
            <a:off x="6966148" y="-1652882"/>
            <a:ext cx="6064266" cy="7756619"/>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2" name="Google Shape;552;p39"/>
          <p:cNvSpPr/>
          <p:nvPr/>
        </p:nvSpPr>
        <p:spPr>
          <a:xfrm rot="8673732">
            <a:off x="7922021" y="-1313991"/>
            <a:ext cx="6064266" cy="7756619"/>
          </a:xfrm>
          <a:custGeom>
            <a:avLst/>
            <a:gdLst/>
            <a:ahLst/>
            <a:cxnLst/>
            <a:rect l="l" t="t" r="r" b="b"/>
            <a:pathLst>
              <a:path w="12124743" h="15508393" extrusionOk="0">
                <a:moveTo>
                  <a:pt x="0" y="0"/>
                </a:moveTo>
                <a:lnTo>
                  <a:pt x="12124743" y="0"/>
                </a:lnTo>
                <a:lnTo>
                  <a:pt x="12124743" y="15508392"/>
                </a:lnTo>
                <a:lnTo>
                  <a:pt x="0" y="15508392"/>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grpSp>
        <p:nvGrpSpPr>
          <p:cNvPr id="546" name="Google Shape;546;p39"/>
          <p:cNvGrpSpPr/>
          <p:nvPr/>
        </p:nvGrpSpPr>
        <p:grpSpPr>
          <a:xfrm>
            <a:off x="671051" y="544801"/>
            <a:ext cx="8702282" cy="4725298"/>
            <a:chOff x="0" y="9525"/>
            <a:chExt cx="10060419" cy="12600794"/>
          </a:xfrm>
        </p:grpSpPr>
        <p:sp>
          <p:nvSpPr>
            <p:cNvPr id="547" name="Google Shape;547;p39"/>
            <p:cNvSpPr txBox="1"/>
            <p:nvPr/>
          </p:nvSpPr>
          <p:spPr>
            <a:xfrm>
              <a:off x="0" y="9525"/>
              <a:ext cx="10045500" cy="1044045"/>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GB" sz="2400" b="1" dirty="0" err="1">
                  <a:solidFill>
                    <a:srgbClr val="383936"/>
                  </a:solidFill>
                  <a:latin typeface="Arial"/>
                  <a:ea typeface="Arial"/>
                  <a:cs typeface="Arial"/>
                  <a:sym typeface="Arial"/>
                </a:rPr>
                <a:t>Viited</a:t>
              </a:r>
              <a:r>
                <a:rPr lang="en-GB" sz="2400" b="1" dirty="0">
                  <a:solidFill>
                    <a:srgbClr val="383936"/>
                  </a:solidFill>
                  <a:latin typeface="Arial"/>
                  <a:ea typeface="Arial"/>
                  <a:cs typeface="Arial"/>
                  <a:sym typeface="Arial"/>
                </a:rPr>
                <a:t> </a:t>
              </a:r>
              <a:r>
                <a:rPr lang="en-GB" sz="2400" b="1" dirty="0" err="1">
                  <a:solidFill>
                    <a:srgbClr val="383936"/>
                  </a:solidFill>
                  <a:latin typeface="Arial"/>
                  <a:ea typeface="Arial"/>
                  <a:cs typeface="Arial"/>
                  <a:sym typeface="Arial"/>
                </a:rPr>
                <a:t>ja</a:t>
              </a:r>
              <a:r>
                <a:rPr lang="en-GB" sz="2400" b="1" dirty="0">
                  <a:solidFill>
                    <a:srgbClr val="383936"/>
                  </a:solidFill>
                  <a:latin typeface="Arial"/>
                  <a:ea typeface="Arial"/>
                  <a:cs typeface="Arial"/>
                  <a:sym typeface="Arial"/>
                </a:rPr>
                <a:t> </a:t>
              </a:r>
              <a:r>
                <a:rPr lang="en-GB" sz="2400" b="1" dirty="0" err="1">
                  <a:solidFill>
                    <a:srgbClr val="383936"/>
                  </a:solidFill>
                  <a:latin typeface="Arial"/>
                  <a:ea typeface="Arial"/>
                  <a:cs typeface="Arial"/>
                  <a:sym typeface="Arial"/>
                </a:rPr>
                <a:t>bibliograafia</a:t>
              </a:r>
              <a:endParaRPr sz="700" dirty="0"/>
            </a:p>
          </p:txBody>
        </p:sp>
        <p:sp>
          <p:nvSpPr>
            <p:cNvPr id="548" name="Google Shape;548;p39"/>
            <p:cNvSpPr txBox="1"/>
            <p:nvPr/>
          </p:nvSpPr>
          <p:spPr>
            <a:xfrm>
              <a:off x="14919" y="1170949"/>
              <a:ext cx="10045500" cy="1143937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 sz="1200" dirty="0">
                  <a:solidFill>
                    <a:schemeClr val="dk1"/>
                  </a:solidFill>
                </a:rPr>
                <a:t>Georgetown University Library (2023) Copyright &amp; Ethical Use of Images Guide. Available at:</a:t>
              </a:r>
              <a:r>
                <a:rPr lang="en" sz="1200" dirty="0">
                  <a:solidFill>
                    <a:schemeClr val="dk1"/>
                  </a:solidFill>
                  <a:uFill>
                    <a:noFill/>
                  </a:uFill>
                  <a:hlinkClick r:id="rId5">
                    <a:extLst>
                      <a:ext uri="{A12FA001-AC4F-418D-AE19-62706E023703}">
                        <ahyp:hlinkClr xmlns:ahyp="http://schemas.microsoft.com/office/drawing/2018/hyperlinkcolor" val="tx"/>
                      </a:ext>
                    </a:extLst>
                  </a:hlinkClick>
                </a:rPr>
                <a:t> </a:t>
              </a:r>
              <a:r>
                <a:rPr lang="en" sz="1200" u="sng" dirty="0">
                  <a:solidFill>
                    <a:srgbClr val="0000FF"/>
                  </a:solidFill>
                  <a:hlinkClick r:id="rId5">
                    <a:extLst>
                      <a:ext uri="{A12FA001-AC4F-418D-AE19-62706E023703}">
                        <ahyp:hlinkClr xmlns:ahyp="http://schemas.microsoft.com/office/drawing/2018/hyperlinkcolor" val="tx"/>
                      </a:ext>
                    </a:extLst>
                  </a:hlinkClick>
                </a:rPr>
                <a:t>https://guides.library.georgetown.edu/c.php?g=75892&amp;p=489440</a:t>
              </a:r>
              <a:r>
                <a:rPr lang="en" sz="1200" dirty="0">
                  <a:solidFill>
                    <a:schemeClr val="dk1"/>
                  </a:solidFill>
                </a:rPr>
                <a:t> (Accessed: 30 June 2025).</a:t>
              </a:r>
              <a:br>
                <a:rPr lang="en" sz="1200" dirty="0">
                  <a:solidFill>
                    <a:schemeClr val="dk1"/>
                  </a:solidFill>
                </a:rPr>
              </a:br>
              <a:endParaRPr sz="1200" dirty="0">
                <a:solidFill>
                  <a:schemeClr val="dk1"/>
                </a:solidFill>
              </a:endParaRPr>
            </a:p>
            <a:p>
              <a:pPr marL="0" marR="0" lvl="0" indent="0" algn="l" rtl="0">
                <a:lnSpc>
                  <a:spcPct val="140000"/>
                </a:lnSpc>
                <a:spcBef>
                  <a:spcPts val="0"/>
                </a:spcBef>
                <a:spcAft>
                  <a:spcPts val="0"/>
                </a:spcAft>
                <a:buNone/>
              </a:pPr>
              <a:r>
                <a:rPr lang="en" sz="1200" dirty="0">
                  <a:solidFill>
                    <a:schemeClr val="dk1"/>
                  </a:solidFill>
                </a:rPr>
                <a:t>Hill, A. (2014) Digital Storytelling and Ethics: Collaborative Creation and Facilitation.</a:t>
              </a:r>
              <a:endParaRPr sz="1200" dirty="0">
                <a:solidFill>
                  <a:schemeClr val="dk1"/>
                </a:solidFill>
              </a:endParaRPr>
            </a:p>
            <a:p>
              <a:pPr marL="0" lvl="0" indent="0" algn="l" rtl="0">
                <a:lnSpc>
                  <a:spcPct val="107000"/>
                </a:lnSpc>
                <a:spcBef>
                  <a:spcPts val="0"/>
                </a:spcBef>
                <a:spcAft>
                  <a:spcPts val="0"/>
                </a:spcAft>
                <a:buClr>
                  <a:schemeClr val="dk1"/>
                </a:buClr>
                <a:buSzPts val="1100"/>
                <a:buFont typeface="Arial"/>
                <a:buNone/>
              </a:pPr>
              <a:r>
                <a:rPr lang="en" sz="1200" dirty="0">
                  <a:solidFill>
                    <a:schemeClr val="dk1"/>
                  </a:solidFill>
                </a:rPr>
                <a:t>Voyiatzis, N., Sturaitis, El., Zikou, M. (2020). Archives in transit: From the world of libraries to artificial intelligence Digital teaching materials for Secondary Education teachers. Onasis Cultural Center</a:t>
              </a:r>
              <a:endParaRPr sz="12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200" dirty="0">
                  <a:solidFill>
                    <a:schemeClr val="dk1"/>
                  </a:solidFill>
                </a:rPr>
                <a:t>Derrida, J.(1995) Archive fever, a freudian impression.</a:t>
              </a:r>
              <a:endParaRPr sz="12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200" dirty="0">
                  <a:solidFill>
                    <a:schemeClr val="dk1"/>
                  </a:solidFill>
                </a:rPr>
                <a:t>Barthes, R., 1977. The death of the author. In: S. Heath, ed. Image-Music-Text. London: Fontana Press, pp.142–148.</a:t>
              </a:r>
              <a:endParaRPr sz="1200" dirty="0">
                <a:solidFill>
                  <a:schemeClr val="dk1"/>
                </a:solidFill>
              </a:endParaRPr>
            </a:p>
            <a:p>
              <a:pPr marL="0" lvl="0" indent="0" algn="l" rtl="0">
                <a:lnSpc>
                  <a:spcPct val="115000"/>
                </a:lnSpc>
                <a:spcBef>
                  <a:spcPts val="1200"/>
                </a:spcBef>
                <a:spcAft>
                  <a:spcPts val="0"/>
                </a:spcAft>
                <a:buSzPts val="1100"/>
                <a:buNone/>
              </a:pPr>
              <a:r>
                <a:rPr lang="en" sz="1200" dirty="0">
                  <a:solidFill>
                    <a:schemeClr val="dk1"/>
                  </a:solidFill>
                </a:rPr>
                <a:t>Nabirye, K.H., 2025. Digital Storytelling: Transforming Narratives in the 21st Century. Eurasian Experiment Journal Of Humanities And Social Sciences  pp.36–43.  </a:t>
              </a:r>
              <a:endParaRPr sz="1200" dirty="0">
                <a:solidFill>
                  <a:schemeClr val="dk1"/>
                </a:solidFill>
              </a:endParaRPr>
            </a:p>
            <a:p>
              <a:pPr marL="0" lvl="0" indent="0" algn="l" rtl="0">
                <a:lnSpc>
                  <a:spcPct val="107000"/>
                </a:lnSpc>
                <a:spcBef>
                  <a:spcPts val="1200"/>
                </a:spcBef>
                <a:spcAft>
                  <a:spcPts val="0"/>
                </a:spcAft>
                <a:buClr>
                  <a:schemeClr val="dk1"/>
                </a:buClr>
                <a:buSzPts val="1100"/>
                <a:buFont typeface="Arial"/>
                <a:buNone/>
              </a:pPr>
              <a:r>
                <a:rPr lang="en" sz="1200" dirty="0">
                  <a:solidFill>
                    <a:schemeClr val="dk1"/>
                  </a:solidFill>
                </a:rPr>
                <a:t>Liang, L. Guide to Open Content Licenses (n.d.) v1.2. Piet Zwart Insituut</a:t>
              </a:r>
              <a:endParaRPr sz="1200" dirty="0">
                <a:solidFill>
                  <a:schemeClr val="dk1"/>
                </a:solidFill>
              </a:endParaRPr>
            </a:p>
            <a:p>
              <a:pPr marL="0" lvl="0" indent="0" algn="l" rtl="0">
                <a:lnSpc>
                  <a:spcPct val="107000"/>
                </a:lnSpc>
                <a:spcBef>
                  <a:spcPts val="800"/>
                </a:spcBef>
                <a:spcAft>
                  <a:spcPts val="0"/>
                </a:spcAft>
                <a:buClr>
                  <a:schemeClr val="dk1"/>
                </a:buClr>
                <a:buSzPts val="1100"/>
                <a:buFont typeface="Arial"/>
                <a:buNone/>
              </a:pPr>
              <a:r>
                <a:rPr lang="en" sz="1200" dirty="0">
                  <a:solidFill>
                    <a:schemeClr val="dk1"/>
                  </a:solidFill>
                </a:rPr>
                <a:t>Modi, S., Gupta, T. &amp; Rahmatullah, M. (2024), </a:t>
              </a:r>
              <a:r>
                <a:rPr lang="en" sz="1200" i="1" dirty="0">
                  <a:solidFill>
                    <a:schemeClr val="dk1"/>
                  </a:solidFill>
                </a:rPr>
                <a:t>Digital storytelling as a tool for global citizenship and sustainability: Enhancing cross-cultural understanding in education</a:t>
              </a:r>
              <a:r>
                <a:rPr lang="en" sz="1200" dirty="0">
                  <a:solidFill>
                    <a:schemeClr val="dk1"/>
                  </a:solidFill>
                </a:rPr>
                <a:t>, </a:t>
              </a:r>
              <a:r>
                <a:rPr lang="en" sz="1200" i="1" dirty="0">
                  <a:solidFill>
                    <a:schemeClr val="dk1"/>
                  </a:solidFill>
                </a:rPr>
                <a:t>Journal of Interdisciplinary Studies in Education</a:t>
              </a:r>
              <a:r>
                <a:rPr lang="en" sz="1200" dirty="0">
                  <a:solidFill>
                    <a:schemeClr val="dk1"/>
                  </a:solidFill>
                </a:rPr>
                <a:t>, vol. 13 , pp. 86–104.</a:t>
              </a:r>
              <a:endParaRPr sz="1200" dirty="0">
                <a:solidFill>
                  <a:schemeClr val="dk1"/>
                </a:solidFill>
              </a:endParaRPr>
            </a:p>
            <a:p>
              <a:pPr marL="0" lvl="0" indent="0" algn="l" rtl="0">
                <a:lnSpc>
                  <a:spcPct val="115000"/>
                </a:lnSpc>
                <a:spcBef>
                  <a:spcPts val="800"/>
                </a:spcBef>
                <a:spcAft>
                  <a:spcPts val="0"/>
                </a:spcAft>
                <a:buClr>
                  <a:schemeClr val="dk1"/>
                </a:buClr>
                <a:buSzPts val="1100"/>
                <a:buFont typeface="Arial"/>
                <a:buNone/>
              </a:pPr>
              <a:endParaRPr sz="1200" dirty="0">
                <a:solidFill>
                  <a:schemeClr val="dk1"/>
                </a:solidFill>
              </a:endParaRPr>
            </a:p>
            <a:p>
              <a:pPr marL="0" lvl="0" indent="0" algn="l" rtl="0">
                <a:lnSpc>
                  <a:spcPct val="140000"/>
                </a:lnSpc>
                <a:spcBef>
                  <a:spcPts val="0"/>
                </a:spcBef>
                <a:spcAft>
                  <a:spcPts val="0"/>
                </a:spcAft>
                <a:buClr>
                  <a:schemeClr val="dk1"/>
                </a:buClr>
                <a:buSzPts val="1100"/>
                <a:buFont typeface="Arial"/>
                <a:buNone/>
              </a:pPr>
              <a:endParaRPr sz="1200" dirty="0">
                <a:solidFill>
                  <a:schemeClr val="dk1"/>
                </a:solidFill>
              </a:endParaRPr>
            </a:p>
            <a:p>
              <a:pPr marL="0" marR="0" lvl="0" indent="0" algn="l" rtl="0">
                <a:lnSpc>
                  <a:spcPct val="140000"/>
                </a:lnSpc>
                <a:spcBef>
                  <a:spcPts val="0"/>
                </a:spcBef>
                <a:spcAft>
                  <a:spcPts val="0"/>
                </a:spcAft>
                <a:buNone/>
              </a:pPr>
              <a:endParaRPr sz="1200" dirty="0">
                <a:solidFill>
                  <a:srgbClr val="383936"/>
                </a:solidFill>
              </a:endParaRPr>
            </a:p>
          </p:txBody>
        </p:sp>
      </p:grpSp>
      <p:sp>
        <p:nvSpPr>
          <p:cNvPr id="549" name="Google Shape;549;p39"/>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0" name="Google Shape;550;p39"/>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556"/>
        <p:cNvGrpSpPr/>
        <p:nvPr/>
      </p:nvGrpSpPr>
      <p:grpSpPr>
        <a:xfrm>
          <a:off x="0" y="0"/>
          <a:ext cx="0" cy="0"/>
          <a:chOff x="0" y="0"/>
          <a:chExt cx="0" cy="0"/>
        </a:xfrm>
      </p:grpSpPr>
      <p:sp>
        <p:nvSpPr>
          <p:cNvPr id="557" name="Google Shape;557;p40"/>
          <p:cNvSpPr/>
          <p:nvPr/>
        </p:nvSpPr>
        <p:spPr>
          <a:xfrm rot="328315">
            <a:off x="5303672" y="-495451"/>
            <a:ext cx="6734141" cy="6424216"/>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8" name="Google Shape;558;p40"/>
          <p:cNvSpPr/>
          <p:nvPr/>
        </p:nvSpPr>
        <p:spPr>
          <a:xfrm rot="352404">
            <a:off x="6169051" y="-372907"/>
            <a:ext cx="6581380" cy="6279862"/>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C3DBE8"/>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59" name="Google Shape;559;p40"/>
          <p:cNvSpPr/>
          <p:nvPr/>
        </p:nvSpPr>
        <p:spPr>
          <a:xfrm rot="377637">
            <a:off x="7189117" y="-244331"/>
            <a:ext cx="6428958" cy="6134423"/>
          </a:xfrm>
          <a:custGeom>
            <a:avLst/>
            <a:gdLst/>
            <a:ahLst/>
            <a:cxnLst/>
            <a:rect l="l" t="t" r="r" b="b"/>
            <a:pathLst>
              <a:path w="6264910" h="5977890" extrusionOk="0">
                <a:moveTo>
                  <a:pt x="3576320" y="342900"/>
                </a:moveTo>
                <a:cubicBezTo>
                  <a:pt x="4768850" y="509270"/>
                  <a:pt x="6264910" y="971550"/>
                  <a:pt x="5435600" y="3060700"/>
                </a:cubicBezTo>
                <a:cubicBezTo>
                  <a:pt x="4606290" y="5149850"/>
                  <a:pt x="2889250" y="5520690"/>
                  <a:pt x="2059940" y="5749290"/>
                </a:cubicBezTo>
                <a:cubicBezTo>
                  <a:pt x="1230630" y="5977890"/>
                  <a:pt x="256540" y="5434330"/>
                  <a:pt x="600710" y="4203700"/>
                </a:cubicBezTo>
                <a:cubicBezTo>
                  <a:pt x="901700" y="3126740"/>
                  <a:pt x="0" y="1772920"/>
                  <a:pt x="86360" y="886460"/>
                </a:cubicBezTo>
                <a:cubicBezTo>
                  <a:pt x="172720" y="0"/>
                  <a:pt x="2145030" y="142240"/>
                  <a:pt x="3576320" y="342900"/>
                </a:cubicBezTo>
                <a:close/>
              </a:path>
            </a:pathLst>
          </a:custGeom>
          <a:solidFill>
            <a:srgbClr val="FBF3E4"/>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0" name="Google Shape;560;p40"/>
          <p:cNvSpPr/>
          <p:nvPr/>
        </p:nvSpPr>
        <p:spPr>
          <a:xfrm>
            <a:off x="7877689"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1" name="Google Shape;561;p40"/>
          <p:cNvSpPr/>
          <p:nvPr/>
        </p:nvSpPr>
        <p:spPr>
          <a:xfrm>
            <a:off x="5315175" y="1328905"/>
            <a:ext cx="3458671" cy="2583194"/>
          </a:xfrm>
          <a:custGeom>
            <a:avLst/>
            <a:gdLst/>
            <a:ahLst/>
            <a:cxnLst/>
            <a:rect l="l" t="t" r="r" b="b"/>
            <a:pathLst>
              <a:path w="6917341" h="5166389" extrusionOk="0">
                <a:moveTo>
                  <a:pt x="0" y="0"/>
                </a:moveTo>
                <a:lnTo>
                  <a:pt x="6917342" y="0"/>
                </a:lnTo>
                <a:lnTo>
                  <a:pt x="6917342" y="5166389"/>
                </a:lnTo>
                <a:lnTo>
                  <a:pt x="0" y="5166389"/>
                </a:lnTo>
                <a:lnTo>
                  <a:pt x="0" y="0"/>
                </a:lnTo>
                <a:close/>
              </a:path>
            </a:pathLst>
          </a:custGeom>
          <a:blipFill rotWithShape="1">
            <a:blip r:embed="rId4">
              <a:alphaModFix/>
            </a:blip>
            <a:stretch>
              <a:fillRect/>
            </a:stretch>
          </a:blipFill>
          <a:ln w="104775" cap="sq" cmpd="sng">
            <a:solidFill>
              <a:srgbClr val="3B628F"/>
            </a:solidFill>
            <a:prstDash val="solid"/>
            <a:miter lim="8000"/>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2" name="Google Shape;562;p40"/>
          <p:cNvSpPr/>
          <p:nvPr/>
        </p:nvSpPr>
        <p:spPr>
          <a:xfrm>
            <a:off x="368493" y="1277327"/>
            <a:ext cx="1684626" cy="472030"/>
          </a:xfrm>
          <a:custGeom>
            <a:avLst/>
            <a:gdLst/>
            <a:ahLst/>
            <a:cxnLst/>
            <a:rect l="l" t="t" r="r" b="b"/>
            <a:pathLst>
              <a:path w="3369252" h="944060" extrusionOk="0">
                <a:moveTo>
                  <a:pt x="0" y="0"/>
                </a:moveTo>
                <a:lnTo>
                  <a:pt x="3369253" y="0"/>
                </a:lnTo>
                <a:lnTo>
                  <a:pt x="3369253" y="944060"/>
                </a:lnTo>
                <a:lnTo>
                  <a:pt x="0" y="944060"/>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3" name="Google Shape;563;p40"/>
          <p:cNvSpPr/>
          <p:nvPr/>
        </p:nvSpPr>
        <p:spPr>
          <a:xfrm>
            <a:off x="584745" y="3135677"/>
            <a:ext cx="1560797" cy="466960"/>
          </a:xfrm>
          <a:custGeom>
            <a:avLst/>
            <a:gdLst/>
            <a:ahLst/>
            <a:cxnLst/>
            <a:rect l="l" t="t" r="r" b="b"/>
            <a:pathLst>
              <a:path w="3121595" h="933920" extrusionOk="0">
                <a:moveTo>
                  <a:pt x="0" y="0"/>
                </a:moveTo>
                <a:lnTo>
                  <a:pt x="3121595" y="0"/>
                </a:lnTo>
                <a:lnTo>
                  <a:pt x="3121595" y="933919"/>
                </a:lnTo>
                <a:lnTo>
                  <a:pt x="0" y="933919"/>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4" name="Google Shape;564;p40"/>
          <p:cNvSpPr/>
          <p:nvPr/>
        </p:nvSpPr>
        <p:spPr>
          <a:xfrm>
            <a:off x="2930449" y="3979242"/>
            <a:ext cx="1098484" cy="768939"/>
          </a:xfrm>
          <a:custGeom>
            <a:avLst/>
            <a:gdLst/>
            <a:ahLst/>
            <a:cxnLst/>
            <a:rect l="l" t="t" r="r" b="b"/>
            <a:pathLst>
              <a:path w="2196967" h="1537877" extrusionOk="0">
                <a:moveTo>
                  <a:pt x="0" y="0"/>
                </a:moveTo>
                <a:lnTo>
                  <a:pt x="2196967" y="0"/>
                </a:lnTo>
                <a:lnTo>
                  <a:pt x="2196967" y="1537877"/>
                </a:lnTo>
                <a:lnTo>
                  <a:pt x="0" y="1537877"/>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5" name="Google Shape;565;p40"/>
          <p:cNvSpPr/>
          <p:nvPr/>
        </p:nvSpPr>
        <p:spPr>
          <a:xfrm>
            <a:off x="3125287" y="1150431"/>
            <a:ext cx="878184" cy="725012"/>
          </a:xfrm>
          <a:custGeom>
            <a:avLst/>
            <a:gdLst/>
            <a:ahLst/>
            <a:cxnLst/>
            <a:rect l="l" t="t" r="r" b="b"/>
            <a:pathLst>
              <a:path w="1756368" h="1450025" extrusionOk="0">
                <a:moveTo>
                  <a:pt x="0" y="0"/>
                </a:moveTo>
                <a:lnTo>
                  <a:pt x="1756368" y="0"/>
                </a:lnTo>
                <a:lnTo>
                  <a:pt x="1756368" y="1450025"/>
                </a:lnTo>
                <a:lnTo>
                  <a:pt x="0" y="1450025"/>
                </a:lnTo>
                <a:lnTo>
                  <a:pt x="0" y="0"/>
                </a:lnTo>
                <a:close/>
              </a:path>
            </a:pathLst>
          </a:custGeom>
          <a:blipFill rotWithShape="1">
            <a:blip r:embed="rId8">
              <a:alphaModFix/>
            </a:blip>
            <a:stretch>
              <a:fillRect l="-69817" t="-29388" r="-70047" b="-34007"/>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6" name="Google Shape;566;p40"/>
          <p:cNvSpPr/>
          <p:nvPr/>
        </p:nvSpPr>
        <p:spPr>
          <a:xfrm>
            <a:off x="368493" y="2195905"/>
            <a:ext cx="1993300" cy="604446"/>
          </a:xfrm>
          <a:custGeom>
            <a:avLst/>
            <a:gdLst/>
            <a:ahLst/>
            <a:cxnLst/>
            <a:rect l="l" t="t" r="r" b="b"/>
            <a:pathLst>
              <a:path w="3986600" h="1208891" extrusionOk="0">
                <a:moveTo>
                  <a:pt x="0" y="0"/>
                </a:moveTo>
                <a:lnTo>
                  <a:pt x="3986600" y="0"/>
                </a:lnTo>
                <a:lnTo>
                  <a:pt x="3986600" y="1208891"/>
                </a:lnTo>
                <a:lnTo>
                  <a:pt x="0" y="1208891"/>
                </a:lnTo>
                <a:lnTo>
                  <a:pt x="0" y="0"/>
                </a:lnTo>
                <a:close/>
              </a:path>
            </a:pathLst>
          </a:custGeom>
          <a:blipFill rotWithShape="1">
            <a:blip r:embed="rId9">
              <a:alphaModFix/>
            </a:blip>
            <a:stretch>
              <a:fillRect l="-20308" t="-112010" r="-17799" b="-109470"/>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7" name="Google Shape;567;p40"/>
          <p:cNvSpPr/>
          <p:nvPr/>
        </p:nvSpPr>
        <p:spPr>
          <a:xfrm>
            <a:off x="2750292" y="1986232"/>
            <a:ext cx="1628175" cy="986543"/>
          </a:xfrm>
          <a:custGeom>
            <a:avLst/>
            <a:gdLst/>
            <a:ahLst/>
            <a:cxnLst/>
            <a:rect l="l" t="t" r="r" b="b"/>
            <a:pathLst>
              <a:path w="3256350" h="1973085" extrusionOk="0">
                <a:moveTo>
                  <a:pt x="0" y="0"/>
                </a:moveTo>
                <a:lnTo>
                  <a:pt x="3256351" y="0"/>
                </a:lnTo>
                <a:lnTo>
                  <a:pt x="3256351" y="1973084"/>
                </a:lnTo>
                <a:lnTo>
                  <a:pt x="0" y="1973084"/>
                </a:lnTo>
                <a:lnTo>
                  <a:pt x="0" y="0"/>
                </a:lnTo>
                <a:close/>
              </a:path>
            </a:pathLst>
          </a:custGeom>
          <a:blipFill rotWithShape="1">
            <a:blip r:embed="rId10">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8" name="Google Shape;568;p40"/>
          <p:cNvSpPr/>
          <p:nvPr/>
        </p:nvSpPr>
        <p:spPr>
          <a:xfrm>
            <a:off x="2750291" y="3082311"/>
            <a:ext cx="1512301" cy="754056"/>
          </a:xfrm>
          <a:custGeom>
            <a:avLst/>
            <a:gdLst/>
            <a:ahLst/>
            <a:cxnLst/>
            <a:rect l="l" t="t" r="r" b="b"/>
            <a:pathLst>
              <a:path w="3024602" h="1508112" extrusionOk="0">
                <a:moveTo>
                  <a:pt x="0" y="0"/>
                </a:moveTo>
                <a:lnTo>
                  <a:pt x="3024602" y="0"/>
                </a:lnTo>
                <a:lnTo>
                  <a:pt x="3024602" y="1508112"/>
                </a:lnTo>
                <a:lnTo>
                  <a:pt x="0" y="1508112"/>
                </a:lnTo>
                <a:lnTo>
                  <a:pt x="0" y="0"/>
                </a:lnTo>
                <a:close/>
              </a:path>
            </a:pathLst>
          </a:custGeom>
          <a:blipFill rotWithShape="1">
            <a:blip r:embed="rId11">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69" name="Google Shape;569;p40"/>
          <p:cNvSpPr/>
          <p:nvPr/>
        </p:nvSpPr>
        <p:spPr>
          <a:xfrm>
            <a:off x="713704" y="3936011"/>
            <a:ext cx="1127694" cy="725757"/>
          </a:xfrm>
          <a:custGeom>
            <a:avLst/>
            <a:gdLst/>
            <a:ahLst/>
            <a:cxnLst/>
            <a:rect l="l" t="t" r="r" b="b"/>
            <a:pathLst>
              <a:path w="2255388" h="1451513" extrusionOk="0">
                <a:moveTo>
                  <a:pt x="0" y="0"/>
                </a:moveTo>
                <a:lnTo>
                  <a:pt x="2255388" y="0"/>
                </a:lnTo>
                <a:lnTo>
                  <a:pt x="2255388" y="1451513"/>
                </a:lnTo>
                <a:lnTo>
                  <a:pt x="0" y="1451513"/>
                </a:lnTo>
                <a:lnTo>
                  <a:pt x="0" y="0"/>
                </a:lnTo>
                <a:close/>
              </a:path>
            </a:pathLst>
          </a:custGeom>
          <a:blipFill rotWithShape="1">
            <a:blip r:embed="rId12">
              <a:alphaModFix/>
            </a:blip>
            <a:stretch>
              <a:fillRect l="-2129" r="-2119" b="-20458"/>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570" name="Google Shape;570;p40"/>
          <p:cNvSpPr txBox="1"/>
          <p:nvPr/>
        </p:nvSpPr>
        <p:spPr>
          <a:xfrm>
            <a:off x="141581" y="469761"/>
            <a:ext cx="5173800" cy="473078"/>
          </a:xfrm>
          <a:prstGeom prst="rect">
            <a:avLst/>
          </a:prstGeom>
          <a:noFill/>
          <a:ln>
            <a:noFill/>
          </a:ln>
        </p:spPr>
        <p:txBody>
          <a:bodyPr spcFirstLastPara="1" wrap="square" lIns="0" tIns="0" rIns="0" bIns="0" anchor="t" anchorCtr="0">
            <a:spAutoFit/>
          </a:bodyPr>
          <a:lstStyle/>
          <a:p>
            <a:pPr marL="0" marR="0" lvl="0" indent="0" algn="l" rtl="0">
              <a:lnSpc>
                <a:spcPct val="105999"/>
              </a:lnSpc>
              <a:spcBef>
                <a:spcPts val="0"/>
              </a:spcBef>
              <a:spcAft>
                <a:spcPts val="0"/>
              </a:spcAft>
              <a:buNone/>
            </a:pPr>
            <a:r>
              <a:rPr lang="en-GB" sz="2900" b="1" dirty="0">
                <a:solidFill>
                  <a:schemeClr val="tx1"/>
                </a:solidFill>
                <a:latin typeface="Arial"/>
                <a:ea typeface="Arial"/>
                <a:cs typeface="Arial"/>
                <a:sym typeface="Arial"/>
              </a:rPr>
              <a:t>THE SHOOT MEESKOND</a:t>
            </a:r>
            <a:endParaRPr sz="700" dirty="0">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
        <p:cNvGrpSpPr/>
        <p:nvPr/>
      </p:nvGrpSpPr>
      <p:grpSpPr>
        <a:xfrm>
          <a:off x="0" y="0"/>
          <a:ext cx="0" cy="0"/>
          <a:chOff x="0" y="0"/>
          <a:chExt cx="0" cy="0"/>
        </a:xfrm>
      </p:grpSpPr>
      <p:sp>
        <p:nvSpPr>
          <p:cNvPr id="2" name="Freeform 2"/>
          <p:cNvSpPr/>
          <p:nvPr/>
        </p:nvSpPr>
        <p:spPr>
          <a:xfrm>
            <a:off x="7868164" y="4834007"/>
            <a:ext cx="1229298" cy="268107"/>
          </a:xfrm>
          <a:custGeom>
            <a:avLst/>
            <a:gdLst/>
            <a:ahLst/>
            <a:cxnLst/>
            <a:rect l="l" t="t" r="r" b="b"/>
            <a:pathLst>
              <a:path w="2458595" h="536213">
                <a:moveTo>
                  <a:pt x="0" y="0"/>
                </a:moveTo>
                <a:lnTo>
                  <a:pt x="2458596" y="0"/>
                </a:lnTo>
                <a:lnTo>
                  <a:pt x="2458596" y="536213"/>
                </a:lnTo>
                <a:lnTo>
                  <a:pt x="0" y="536213"/>
                </a:lnTo>
                <a:lnTo>
                  <a:pt x="0" y="0"/>
                </a:lnTo>
                <a:close/>
              </a:path>
            </a:pathLst>
          </a:custGeom>
          <a:blipFill>
            <a:blip r:embed="rId3"/>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5" name="Freeform 5"/>
          <p:cNvSpPr/>
          <p:nvPr/>
        </p:nvSpPr>
        <p:spPr>
          <a:xfrm rot="-5400000" flipH="1">
            <a:off x="-2455592" y="881857"/>
            <a:ext cx="6735883" cy="3220977"/>
          </a:xfrm>
          <a:custGeom>
            <a:avLst/>
            <a:gdLst/>
            <a:ahLst/>
            <a:cxnLst/>
            <a:rect l="l" t="t" r="r" b="b"/>
            <a:pathLst>
              <a:path w="13471766" h="6441954">
                <a:moveTo>
                  <a:pt x="13471766" y="0"/>
                </a:moveTo>
                <a:lnTo>
                  <a:pt x="0" y="0"/>
                </a:lnTo>
                <a:lnTo>
                  <a:pt x="0" y="6441953"/>
                </a:lnTo>
                <a:lnTo>
                  <a:pt x="13471766" y="6441953"/>
                </a:lnTo>
                <a:lnTo>
                  <a:pt x="1347176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6" name="Freeform 6"/>
          <p:cNvSpPr/>
          <p:nvPr/>
        </p:nvSpPr>
        <p:spPr>
          <a:xfrm rot="-5400000" flipH="1">
            <a:off x="-2475816" y="890846"/>
            <a:ext cx="6292146" cy="3008790"/>
          </a:xfrm>
          <a:custGeom>
            <a:avLst/>
            <a:gdLst/>
            <a:ahLst/>
            <a:cxnLst/>
            <a:rect l="l" t="t" r="r" b="b"/>
            <a:pathLst>
              <a:path w="12584292" h="6017580">
                <a:moveTo>
                  <a:pt x="12584292" y="0"/>
                </a:moveTo>
                <a:lnTo>
                  <a:pt x="0" y="0"/>
                </a:lnTo>
                <a:lnTo>
                  <a:pt x="0" y="6017580"/>
                </a:lnTo>
                <a:lnTo>
                  <a:pt x="12584292" y="6017580"/>
                </a:lnTo>
                <a:lnTo>
                  <a:pt x="1258429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7" name="Freeform 7"/>
          <p:cNvSpPr/>
          <p:nvPr/>
        </p:nvSpPr>
        <p:spPr>
          <a:xfrm>
            <a:off x="127289" y="4453579"/>
            <a:ext cx="793173" cy="592401"/>
          </a:xfrm>
          <a:custGeom>
            <a:avLst/>
            <a:gdLst/>
            <a:ahLst/>
            <a:cxnLst/>
            <a:rect l="l" t="t" r="r" b="b"/>
            <a:pathLst>
              <a:path w="1586346" h="1184802">
                <a:moveTo>
                  <a:pt x="0" y="0"/>
                </a:moveTo>
                <a:lnTo>
                  <a:pt x="1586346" y="0"/>
                </a:lnTo>
                <a:lnTo>
                  <a:pt x="1586346" y="1184803"/>
                </a:lnTo>
                <a:lnTo>
                  <a:pt x="0" y="1184803"/>
                </a:lnTo>
                <a:lnTo>
                  <a:pt x="0" y="0"/>
                </a:lnTo>
                <a:close/>
              </a:path>
            </a:pathLst>
          </a:custGeom>
          <a:blipFill>
            <a:blip r:embed="rId8"/>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8" name="Freeform 3"/>
          <p:cNvSpPr/>
          <p:nvPr/>
        </p:nvSpPr>
        <p:spPr>
          <a:xfrm flipH="1">
            <a:off x="7956835" y="2710832"/>
            <a:ext cx="1059875" cy="2123175"/>
          </a:xfrm>
          <a:custGeom>
            <a:avLst/>
            <a:gdLst/>
            <a:ahLst/>
            <a:cxnLst/>
            <a:rect l="l" t="t" r="r" b="b"/>
            <a:pathLst>
              <a:path w="2103907" h="4269922">
                <a:moveTo>
                  <a:pt x="0" y="0"/>
                </a:moveTo>
                <a:lnTo>
                  <a:pt x="2103907" y="0"/>
                </a:lnTo>
                <a:lnTo>
                  <a:pt x="2103907" y="4269922"/>
                </a:lnTo>
                <a:lnTo>
                  <a:pt x="0" y="426992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457200">
              <a:buClrTx/>
            </a:pPr>
            <a:endParaRPr lang="en-US" sz="900" kern="1200">
              <a:solidFill>
                <a:prstClr val="black"/>
              </a:solidFill>
              <a:latin typeface="Calibri"/>
              <a:ea typeface="+mn-ea"/>
              <a:cs typeface="+mn-cs"/>
            </a:endParaRPr>
          </a:p>
        </p:txBody>
      </p:sp>
      <p:sp>
        <p:nvSpPr>
          <p:cNvPr id="9" name="Google Shape;398;p25">
            <a:extLst>
              <a:ext uri="{FF2B5EF4-FFF2-40B4-BE49-F238E27FC236}">
                <a16:creationId xmlns:a16="http://schemas.microsoft.com/office/drawing/2014/main" id="{16CF7943-49B3-CF90-11C8-5FC5E5809525}"/>
              </a:ext>
            </a:extLst>
          </p:cNvPr>
          <p:cNvSpPr txBox="1"/>
          <p:nvPr/>
        </p:nvSpPr>
        <p:spPr>
          <a:xfrm>
            <a:off x="1599728" y="252249"/>
            <a:ext cx="6750600" cy="783035"/>
          </a:xfrm>
          <a:prstGeom prst="rect">
            <a:avLst/>
          </a:prstGeom>
          <a:noFill/>
          <a:ln>
            <a:noFill/>
          </a:ln>
        </p:spPr>
        <p:txBody>
          <a:bodyPr spcFirstLastPara="1" wrap="square" lIns="0" tIns="0" rIns="0" bIns="0" anchor="t" anchorCtr="0">
            <a:spAutoFit/>
          </a:bodyPr>
          <a:lstStyle/>
          <a:p>
            <a:pPr marL="0" marR="0" lvl="0" indent="0" algn="l" rtl="0">
              <a:lnSpc>
                <a:spcPct val="106000"/>
              </a:lnSpc>
              <a:spcBef>
                <a:spcPts val="0"/>
              </a:spcBef>
              <a:spcAft>
                <a:spcPts val="0"/>
              </a:spcAft>
              <a:buNone/>
            </a:pPr>
            <a:r>
              <a:rPr lang="en-US" sz="2400" b="1" dirty="0">
                <a:solidFill>
                  <a:schemeClr val="tx1"/>
                </a:solidFill>
                <a:latin typeface="Arial Black" panose="020B0A04020102020204" pitchFamily="34" charset="0"/>
              </a:rPr>
              <a:t>OMA DIGITAALSE LOO HINDAMINE</a:t>
            </a:r>
            <a:endParaRPr lang="fa-IR" sz="2400" b="1" dirty="0">
              <a:solidFill>
                <a:schemeClr val="tx1"/>
              </a:solidFill>
              <a:latin typeface="Arial Black" panose="020B0A04020102020204" pitchFamily="34" charset="0"/>
            </a:endParaRPr>
          </a:p>
          <a:p>
            <a:pPr marL="0" marR="0" lvl="0" indent="0" algn="l" rtl="0">
              <a:lnSpc>
                <a:spcPct val="106000"/>
              </a:lnSpc>
              <a:spcBef>
                <a:spcPts val="0"/>
              </a:spcBef>
              <a:spcAft>
                <a:spcPts val="0"/>
              </a:spcAft>
              <a:buNone/>
            </a:pPr>
            <a:r>
              <a:rPr lang="en-US" sz="2400" b="1" dirty="0" err="1">
                <a:solidFill>
                  <a:schemeClr val="tx1"/>
                </a:solidFill>
                <a:latin typeface="Arial" panose="020B0604020202020204" pitchFamily="34" charset="0"/>
                <a:cs typeface="Arial" panose="020B0604020202020204" pitchFamily="34" charset="0"/>
              </a:rPr>
              <a:t>Enesehindamise</a:t>
            </a:r>
            <a:r>
              <a:rPr lang="en-US" sz="2400" b="1" dirty="0">
                <a:solidFill>
                  <a:schemeClr val="tx1"/>
                </a:solidFill>
                <a:latin typeface="Arial" panose="020B0604020202020204" pitchFamily="34" charset="0"/>
                <a:cs typeface="Arial" panose="020B0604020202020204" pitchFamily="34" charset="0"/>
              </a:rPr>
              <a:t> </a:t>
            </a:r>
            <a:r>
              <a:rPr lang="en-US" sz="2400" b="1" dirty="0" err="1">
                <a:solidFill>
                  <a:schemeClr val="tx1"/>
                </a:solidFill>
                <a:latin typeface="Arial" panose="020B0604020202020204" pitchFamily="34" charset="0"/>
                <a:cs typeface="Arial" panose="020B0604020202020204" pitchFamily="34" charset="0"/>
              </a:rPr>
              <a:t>küsimused</a:t>
            </a:r>
            <a:endParaRPr lang="en-US" sz="2400" dirty="0">
              <a:solidFill>
                <a:schemeClr val="tx1"/>
              </a:solidFill>
              <a:latin typeface="Arial Black" panose="020B0A04020102020204" pitchFamily="34" charset="0"/>
            </a:endParaRPr>
          </a:p>
        </p:txBody>
      </p:sp>
      <p:sp>
        <p:nvSpPr>
          <p:cNvPr id="10" name="Google Shape;399;p25">
            <a:extLst>
              <a:ext uri="{FF2B5EF4-FFF2-40B4-BE49-F238E27FC236}">
                <a16:creationId xmlns:a16="http://schemas.microsoft.com/office/drawing/2014/main" id="{23AA7C03-1298-F76B-652B-9E83E83635A7}"/>
              </a:ext>
            </a:extLst>
          </p:cNvPr>
          <p:cNvSpPr txBox="1"/>
          <p:nvPr/>
        </p:nvSpPr>
        <p:spPr>
          <a:xfrm>
            <a:off x="2013062" y="1160048"/>
            <a:ext cx="6004871" cy="4265783"/>
          </a:xfrm>
          <a:prstGeom prst="rect">
            <a:avLst/>
          </a:prstGeom>
          <a:noFill/>
          <a:ln>
            <a:noFill/>
          </a:ln>
        </p:spPr>
        <p:txBody>
          <a:bodyPr spcFirstLastPara="1" wrap="square" lIns="0" tIns="0" rIns="0" bIns="0" anchor="t" anchorCtr="0">
            <a:spAutoFit/>
          </a:bodyPr>
          <a:lstStyle/>
          <a:p>
            <a:r>
              <a:rPr lang="en-GB" b="1" dirty="0"/>
              <a:t>Sisu</a:t>
            </a:r>
            <a:r>
              <a:rPr lang="en-GB" dirty="0"/>
              <a:t>:</a:t>
            </a:r>
            <a:br>
              <a:rPr lang="en-GB" dirty="0"/>
            </a:br>
            <a:r>
              <a:rPr lang="en-GB" dirty="0"/>
              <a:t>Kas </a:t>
            </a:r>
            <a:r>
              <a:rPr lang="en-GB" dirty="0" err="1"/>
              <a:t>minu</a:t>
            </a:r>
            <a:r>
              <a:rPr lang="en-GB" dirty="0"/>
              <a:t> </a:t>
            </a:r>
            <a:r>
              <a:rPr lang="en-GB" dirty="0" err="1"/>
              <a:t>lool</a:t>
            </a:r>
            <a:r>
              <a:rPr lang="en-GB" dirty="0"/>
              <a:t> on </a:t>
            </a:r>
            <a:r>
              <a:rPr lang="en-GB" dirty="0" err="1"/>
              <a:t>selge</a:t>
            </a:r>
            <a:r>
              <a:rPr lang="en-GB" dirty="0"/>
              <a:t> </a:t>
            </a:r>
            <a:r>
              <a:rPr lang="en-GB" dirty="0" err="1"/>
              <a:t>sõnum</a:t>
            </a:r>
            <a:r>
              <a:rPr lang="en-GB" dirty="0"/>
              <a:t> </a:t>
            </a:r>
            <a:r>
              <a:rPr lang="en-GB" dirty="0" err="1"/>
              <a:t>või</a:t>
            </a:r>
            <a:r>
              <a:rPr lang="en-GB" dirty="0"/>
              <a:t> </a:t>
            </a:r>
            <a:r>
              <a:rPr lang="en-GB" dirty="0" err="1"/>
              <a:t>eesmärk</a:t>
            </a:r>
            <a:r>
              <a:rPr lang="en-GB" dirty="0"/>
              <a:t>?</a:t>
            </a:r>
            <a:br>
              <a:rPr lang="en-GB" dirty="0"/>
            </a:br>
            <a:r>
              <a:rPr lang="en-GB" dirty="0"/>
              <a:t>Kas </a:t>
            </a:r>
            <a:r>
              <a:rPr lang="en-GB" dirty="0" err="1"/>
              <a:t>pildid</a:t>
            </a:r>
            <a:r>
              <a:rPr lang="en-GB" dirty="0"/>
              <a:t> </a:t>
            </a:r>
            <a:r>
              <a:rPr lang="en-GB" dirty="0" err="1"/>
              <a:t>edastavad</a:t>
            </a:r>
            <a:r>
              <a:rPr lang="en-GB" dirty="0"/>
              <a:t> </a:t>
            </a:r>
            <a:r>
              <a:rPr lang="en-GB" dirty="0" err="1"/>
              <a:t>selle</a:t>
            </a:r>
            <a:r>
              <a:rPr lang="en-GB" dirty="0"/>
              <a:t> </a:t>
            </a:r>
            <a:r>
              <a:rPr lang="en-GB" dirty="0" err="1"/>
              <a:t>sõnumi</a:t>
            </a:r>
            <a:r>
              <a:rPr lang="en-GB" dirty="0"/>
              <a:t> </a:t>
            </a:r>
            <a:r>
              <a:rPr lang="en-GB" dirty="0" err="1"/>
              <a:t>tõhusalt</a:t>
            </a:r>
            <a:r>
              <a:rPr lang="en-GB" dirty="0"/>
              <a:t>?</a:t>
            </a:r>
            <a:br>
              <a:rPr lang="en-GB" dirty="0"/>
            </a:br>
            <a:r>
              <a:rPr lang="en-GB" dirty="0"/>
              <a:t>Kas </a:t>
            </a:r>
            <a:r>
              <a:rPr lang="en-GB" dirty="0" err="1"/>
              <a:t>järjestus</a:t>
            </a:r>
            <a:r>
              <a:rPr lang="en-GB" dirty="0"/>
              <a:t> on </a:t>
            </a:r>
            <a:r>
              <a:rPr lang="en-GB" dirty="0" err="1"/>
              <a:t>loogiline</a:t>
            </a:r>
            <a:r>
              <a:rPr lang="en-GB" dirty="0"/>
              <a:t> </a:t>
            </a:r>
            <a:r>
              <a:rPr lang="en-GB" dirty="0" err="1"/>
              <a:t>ja</a:t>
            </a:r>
            <a:r>
              <a:rPr lang="en-GB" dirty="0"/>
              <a:t> </a:t>
            </a:r>
            <a:r>
              <a:rPr lang="en-GB" dirty="0" err="1"/>
              <a:t>emotsionaalselt</a:t>
            </a:r>
            <a:r>
              <a:rPr lang="en-GB" dirty="0"/>
              <a:t> </a:t>
            </a:r>
            <a:r>
              <a:rPr lang="en-GB" dirty="0" err="1"/>
              <a:t>kooskõlas</a:t>
            </a:r>
            <a:r>
              <a:rPr lang="en-GB" dirty="0"/>
              <a:t>?</a:t>
            </a:r>
            <a:endParaRPr lang="fa-IR" dirty="0"/>
          </a:p>
          <a:p>
            <a:endParaRPr lang="en-GB" dirty="0"/>
          </a:p>
          <a:p>
            <a:r>
              <a:rPr lang="en-GB" b="1" dirty="0" err="1"/>
              <a:t>Tehniline</a:t>
            </a:r>
            <a:r>
              <a:rPr lang="en-GB" dirty="0"/>
              <a:t>:</a:t>
            </a:r>
            <a:br>
              <a:rPr lang="en-GB" dirty="0"/>
            </a:br>
            <a:r>
              <a:rPr lang="en-GB" dirty="0"/>
              <a:t>Kas </a:t>
            </a:r>
            <a:r>
              <a:rPr lang="en-GB" dirty="0" err="1"/>
              <a:t>piltide</a:t>
            </a:r>
            <a:r>
              <a:rPr lang="en-GB" dirty="0"/>
              <a:t> </a:t>
            </a:r>
            <a:r>
              <a:rPr lang="en-GB" dirty="0" err="1"/>
              <a:t>kvaliteet</a:t>
            </a:r>
            <a:r>
              <a:rPr lang="en-GB" dirty="0"/>
              <a:t> on </a:t>
            </a:r>
            <a:r>
              <a:rPr lang="en-GB" dirty="0" err="1"/>
              <a:t>piisav</a:t>
            </a:r>
            <a:r>
              <a:rPr lang="en-GB" dirty="0"/>
              <a:t> (</a:t>
            </a:r>
            <a:r>
              <a:rPr lang="en-GB" dirty="0" err="1"/>
              <a:t>fookus</a:t>
            </a:r>
            <a:r>
              <a:rPr lang="en-GB" dirty="0"/>
              <a:t>, </a:t>
            </a:r>
            <a:r>
              <a:rPr lang="en-GB" dirty="0" err="1"/>
              <a:t>valgustus</a:t>
            </a:r>
            <a:r>
              <a:rPr lang="en-GB" dirty="0"/>
              <a:t>, </a:t>
            </a:r>
            <a:r>
              <a:rPr lang="en-GB" dirty="0" err="1"/>
              <a:t>kompositsioon</a:t>
            </a:r>
            <a:r>
              <a:rPr lang="en-GB" dirty="0"/>
              <a:t>)?</a:t>
            </a:r>
            <a:br>
              <a:rPr lang="en-GB" dirty="0"/>
            </a:br>
            <a:r>
              <a:rPr lang="en-GB" dirty="0"/>
              <a:t>Kas </a:t>
            </a:r>
            <a:r>
              <a:rPr lang="en-GB" dirty="0" err="1"/>
              <a:t>heli</a:t>
            </a:r>
            <a:r>
              <a:rPr lang="en-GB" dirty="0"/>
              <a:t> on </a:t>
            </a:r>
            <a:r>
              <a:rPr lang="en-GB" dirty="0" err="1"/>
              <a:t>selge</a:t>
            </a:r>
            <a:r>
              <a:rPr lang="en-GB" dirty="0"/>
              <a:t> </a:t>
            </a:r>
            <a:r>
              <a:rPr lang="en-GB" dirty="0" err="1"/>
              <a:t>ja</a:t>
            </a:r>
            <a:r>
              <a:rPr lang="en-GB" dirty="0"/>
              <a:t> </a:t>
            </a:r>
            <a:r>
              <a:rPr lang="en-GB" dirty="0" err="1"/>
              <a:t>tasakaalus</a:t>
            </a:r>
            <a:r>
              <a:rPr lang="en-GB" dirty="0"/>
              <a:t> </a:t>
            </a:r>
            <a:r>
              <a:rPr lang="en-GB" dirty="0" err="1"/>
              <a:t>piltidega</a:t>
            </a:r>
            <a:r>
              <a:rPr lang="en-GB" dirty="0"/>
              <a:t>?</a:t>
            </a:r>
            <a:br>
              <a:rPr lang="en-GB" dirty="0"/>
            </a:br>
            <a:r>
              <a:rPr lang="en-GB" dirty="0"/>
              <a:t>Kas </a:t>
            </a:r>
            <a:r>
              <a:rPr lang="en-GB" dirty="0" err="1"/>
              <a:t>üleminekud</a:t>
            </a:r>
            <a:r>
              <a:rPr lang="en-GB" dirty="0"/>
              <a:t> on </a:t>
            </a:r>
            <a:r>
              <a:rPr lang="en-GB" dirty="0" err="1"/>
              <a:t>sujuvad</a:t>
            </a:r>
            <a:r>
              <a:rPr lang="en-GB" dirty="0"/>
              <a:t>?</a:t>
            </a:r>
            <a:endParaRPr lang="fa-IR" dirty="0"/>
          </a:p>
          <a:p>
            <a:endParaRPr lang="en-GB" dirty="0"/>
          </a:p>
          <a:p>
            <a:r>
              <a:rPr lang="en-GB" b="1" dirty="0" err="1"/>
              <a:t>Eetiline</a:t>
            </a:r>
            <a:r>
              <a:rPr lang="en-GB" dirty="0"/>
              <a:t>:</a:t>
            </a:r>
            <a:br>
              <a:rPr lang="en-GB" dirty="0"/>
            </a:br>
            <a:r>
              <a:rPr lang="en-GB" dirty="0"/>
              <a:t>Kas ma sain </a:t>
            </a:r>
            <a:r>
              <a:rPr lang="en-GB" dirty="0" err="1"/>
              <a:t>kõik</a:t>
            </a:r>
            <a:r>
              <a:rPr lang="en-GB" dirty="0"/>
              <a:t> </a:t>
            </a:r>
            <a:r>
              <a:rPr lang="en-GB" dirty="0" err="1"/>
              <a:t>vajalikud</a:t>
            </a:r>
            <a:r>
              <a:rPr lang="en-GB" dirty="0"/>
              <a:t> load </a:t>
            </a:r>
            <a:r>
              <a:rPr lang="en-GB" dirty="0" err="1"/>
              <a:t>ja</a:t>
            </a:r>
            <a:r>
              <a:rPr lang="en-GB" dirty="0"/>
              <a:t> </a:t>
            </a:r>
            <a:r>
              <a:rPr lang="en-GB" dirty="0" err="1"/>
              <a:t>nõusolekud</a:t>
            </a:r>
            <a:r>
              <a:rPr lang="en-GB" dirty="0"/>
              <a:t>?</a:t>
            </a:r>
            <a:br>
              <a:rPr lang="en-GB" dirty="0"/>
            </a:br>
            <a:r>
              <a:rPr lang="en-GB" dirty="0"/>
              <a:t>Kas </a:t>
            </a:r>
            <a:r>
              <a:rPr lang="en-GB" dirty="0" err="1"/>
              <a:t>kõik</a:t>
            </a:r>
            <a:r>
              <a:rPr lang="en-GB" dirty="0"/>
              <a:t> </a:t>
            </a:r>
            <a:r>
              <a:rPr lang="en-GB" dirty="0" err="1"/>
              <a:t>materjalid</a:t>
            </a:r>
            <a:r>
              <a:rPr lang="en-GB" dirty="0"/>
              <a:t> on </a:t>
            </a:r>
            <a:r>
              <a:rPr lang="en-GB" dirty="0" err="1"/>
              <a:t>õigesti</a:t>
            </a:r>
            <a:r>
              <a:rPr lang="en-GB" dirty="0"/>
              <a:t> </a:t>
            </a:r>
            <a:r>
              <a:rPr lang="en-GB" dirty="0" err="1"/>
              <a:t>allikastatud</a:t>
            </a:r>
            <a:r>
              <a:rPr lang="en-GB" dirty="0"/>
              <a:t> </a:t>
            </a:r>
            <a:r>
              <a:rPr lang="en-GB" dirty="0" err="1"/>
              <a:t>ja</a:t>
            </a:r>
            <a:r>
              <a:rPr lang="en-GB" dirty="0"/>
              <a:t> </a:t>
            </a:r>
            <a:r>
              <a:rPr lang="en-GB" dirty="0" err="1"/>
              <a:t>atribueeritud</a:t>
            </a:r>
            <a:r>
              <a:rPr lang="en-GB" dirty="0"/>
              <a:t>?</a:t>
            </a:r>
            <a:br>
              <a:rPr lang="en-GB" dirty="0"/>
            </a:br>
            <a:r>
              <a:rPr lang="en-GB" dirty="0"/>
              <a:t>Kas </a:t>
            </a:r>
            <a:r>
              <a:rPr lang="en-GB" dirty="0" err="1"/>
              <a:t>minu</a:t>
            </a:r>
            <a:r>
              <a:rPr lang="en-GB" dirty="0"/>
              <a:t> </a:t>
            </a:r>
            <a:r>
              <a:rPr lang="en-GB" dirty="0" err="1"/>
              <a:t>lugu</a:t>
            </a:r>
            <a:r>
              <a:rPr lang="en-GB" dirty="0"/>
              <a:t> </a:t>
            </a:r>
            <a:r>
              <a:rPr lang="en-GB" dirty="0" err="1"/>
              <a:t>kujutab</a:t>
            </a:r>
            <a:r>
              <a:rPr lang="en-GB" dirty="0"/>
              <a:t> </a:t>
            </a:r>
            <a:r>
              <a:rPr lang="en-GB" dirty="0" err="1"/>
              <a:t>inimesi</a:t>
            </a:r>
            <a:r>
              <a:rPr lang="en-GB" dirty="0"/>
              <a:t> </a:t>
            </a:r>
            <a:r>
              <a:rPr lang="en-GB" dirty="0" err="1"/>
              <a:t>austavalt</a:t>
            </a:r>
            <a:r>
              <a:rPr lang="en-GB" dirty="0"/>
              <a:t> </a:t>
            </a:r>
            <a:r>
              <a:rPr lang="en-GB" dirty="0" err="1"/>
              <a:t>ja</a:t>
            </a:r>
            <a:r>
              <a:rPr lang="en-GB" dirty="0"/>
              <a:t> </a:t>
            </a:r>
            <a:r>
              <a:rPr lang="en-GB" dirty="0" err="1"/>
              <a:t>täpselt</a:t>
            </a:r>
            <a:r>
              <a:rPr lang="en-GB" dirty="0"/>
              <a:t>?</a:t>
            </a:r>
            <a:endParaRPr lang="fa-IR" dirty="0"/>
          </a:p>
          <a:p>
            <a:endParaRPr lang="en-GB" dirty="0"/>
          </a:p>
          <a:p>
            <a:r>
              <a:rPr lang="en-GB" b="1" dirty="0" err="1"/>
              <a:t>Mõju</a:t>
            </a:r>
            <a:r>
              <a:rPr lang="en-GB" dirty="0"/>
              <a:t>:</a:t>
            </a:r>
            <a:br>
              <a:rPr lang="en-GB" dirty="0"/>
            </a:br>
            <a:r>
              <a:rPr lang="en-GB" dirty="0" err="1"/>
              <a:t>Millist</a:t>
            </a:r>
            <a:r>
              <a:rPr lang="en-GB" dirty="0"/>
              <a:t> </a:t>
            </a:r>
            <a:r>
              <a:rPr lang="en-GB" dirty="0" err="1"/>
              <a:t>emotsiooni</a:t>
            </a:r>
            <a:r>
              <a:rPr lang="en-GB" dirty="0"/>
              <a:t> </a:t>
            </a:r>
            <a:r>
              <a:rPr lang="en-GB" dirty="0" err="1"/>
              <a:t>või</a:t>
            </a:r>
            <a:r>
              <a:rPr lang="en-GB" dirty="0"/>
              <a:t> </a:t>
            </a:r>
            <a:r>
              <a:rPr lang="en-GB" dirty="0" err="1"/>
              <a:t>arusaamist</a:t>
            </a:r>
            <a:r>
              <a:rPr lang="en-GB" dirty="0"/>
              <a:t> ma </a:t>
            </a:r>
            <a:r>
              <a:rPr lang="en-GB" dirty="0" err="1"/>
              <a:t>tahan</a:t>
            </a:r>
            <a:r>
              <a:rPr lang="en-GB" dirty="0"/>
              <a:t> </a:t>
            </a:r>
            <a:r>
              <a:rPr lang="en-GB" dirty="0" err="1"/>
              <a:t>vaatajatele</a:t>
            </a:r>
            <a:r>
              <a:rPr lang="en-GB" dirty="0"/>
              <a:t> </a:t>
            </a:r>
            <a:r>
              <a:rPr lang="en-GB" dirty="0" err="1"/>
              <a:t>edasi</a:t>
            </a:r>
            <a:r>
              <a:rPr lang="en-GB" dirty="0"/>
              <a:t> </a:t>
            </a:r>
            <a:r>
              <a:rPr lang="en-GB" dirty="0" err="1"/>
              <a:t>anda</a:t>
            </a:r>
            <a:r>
              <a:rPr lang="en-GB" dirty="0"/>
              <a:t>?</a:t>
            </a:r>
            <a:br>
              <a:rPr lang="en-GB" dirty="0"/>
            </a:br>
            <a:r>
              <a:rPr lang="en-GB" dirty="0"/>
              <a:t>Kas ma </a:t>
            </a:r>
            <a:r>
              <a:rPr lang="en-GB" dirty="0" err="1"/>
              <a:t>saavutasin</a:t>
            </a:r>
            <a:r>
              <a:rPr lang="en-GB" dirty="0"/>
              <a:t> </a:t>
            </a:r>
            <a:r>
              <a:rPr lang="en-GB" dirty="0" err="1"/>
              <a:t>selle</a:t>
            </a:r>
            <a:r>
              <a:rPr lang="en-GB" dirty="0"/>
              <a:t> </a:t>
            </a:r>
            <a:r>
              <a:rPr lang="en-GB" dirty="0" err="1"/>
              <a:t>oma</a:t>
            </a:r>
            <a:r>
              <a:rPr lang="en-GB" dirty="0"/>
              <a:t> </a:t>
            </a:r>
            <a:r>
              <a:rPr lang="en-GB" dirty="0" err="1"/>
              <a:t>mustandis</a:t>
            </a:r>
            <a:r>
              <a:rPr lang="en-GB" dirty="0"/>
              <a:t>? Mis </a:t>
            </a:r>
            <a:r>
              <a:rPr lang="en-GB" dirty="0" err="1"/>
              <a:t>vajab</a:t>
            </a:r>
            <a:r>
              <a:rPr lang="en-GB" dirty="0"/>
              <a:t> </a:t>
            </a:r>
            <a:r>
              <a:rPr lang="en-GB" dirty="0" err="1"/>
              <a:t>parandamist</a:t>
            </a:r>
            <a:r>
              <a:rPr lang="en-GB" dirty="0"/>
              <a:t>?</a:t>
            </a:r>
          </a:p>
          <a:p>
            <a:pPr marL="114300" lvl="0">
              <a:lnSpc>
                <a:spcPct val="140000"/>
              </a:lnSpc>
              <a:buClr>
                <a:schemeClr val="tx1">
                  <a:lumMod val="95000"/>
                  <a:lumOff val="5000"/>
                </a:schemeClr>
              </a:buClr>
              <a:buSzPts val="1800"/>
            </a:pPr>
            <a:endParaRPr lang="en-US" sz="1800" b="1" dirty="0">
              <a:solidFill>
                <a:schemeClr val="tx1"/>
              </a:solidFill>
            </a:endParaRPr>
          </a:p>
        </p:txBody>
      </p:sp>
    </p:spTree>
    <p:extLst>
      <p:ext uri="{BB962C8B-B14F-4D97-AF65-F5344CB8AC3E}">
        <p14:creationId xmlns:p14="http://schemas.microsoft.com/office/powerpoint/2010/main" val="3199009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127">
          <a:extLst>
            <a:ext uri="{FF2B5EF4-FFF2-40B4-BE49-F238E27FC236}">
              <a16:creationId xmlns:a16="http://schemas.microsoft.com/office/drawing/2014/main" id="{C75BAFBF-50C8-FA0D-9CAF-8D33F0D00B2A}"/>
            </a:ext>
          </a:extLst>
        </p:cNvPr>
        <p:cNvGrpSpPr/>
        <p:nvPr/>
      </p:nvGrpSpPr>
      <p:grpSpPr>
        <a:xfrm>
          <a:off x="0" y="0"/>
          <a:ext cx="0" cy="0"/>
          <a:chOff x="0" y="0"/>
          <a:chExt cx="0" cy="0"/>
        </a:xfrm>
      </p:grpSpPr>
      <p:sp>
        <p:nvSpPr>
          <p:cNvPr id="128" name="Google Shape;128;p16">
            <a:extLst>
              <a:ext uri="{FF2B5EF4-FFF2-40B4-BE49-F238E27FC236}">
                <a16:creationId xmlns:a16="http://schemas.microsoft.com/office/drawing/2014/main" id="{6C89CBBD-44C1-9B41-529C-01A058D2C155}"/>
              </a:ext>
            </a:extLst>
          </p:cNvPr>
          <p:cNvSpPr/>
          <p:nvPr/>
        </p:nvSpPr>
        <p:spPr>
          <a:xfrm rot="-1378363">
            <a:off x="4686776" y="2369149"/>
            <a:ext cx="3130927" cy="3305347"/>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29" name="Google Shape;129;p16">
            <a:extLst>
              <a:ext uri="{FF2B5EF4-FFF2-40B4-BE49-F238E27FC236}">
                <a16:creationId xmlns:a16="http://schemas.microsoft.com/office/drawing/2014/main" id="{ECDCD9B5-66B9-F46C-7E6A-A0BD587F4A33}"/>
              </a:ext>
            </a:extLst>
          </p:cNvPr>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0" name="Google Shape;130;p16">
            <a:extLst>
              <a:ext uri="{FF2B5EF4-FFF2-40B4-BE49-F238E27FC236}">
                <a16:creationId xmlns:a16="http://schemas.microsoft.com/office/drawing/2014/main" id="{F2BE0AA1-F77D-C369-67F4-11804FCABC70}"/>
              </a:ext>
            </a:extLst>
          </p:cNvPr>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1" name="Google Shape;131;p16">
            <a:extLst>
              <a:ext uri="{FF2B5EF4-FFF2-40B4-BE49-F238E27FC236}">
                <a16:creationId xmlns:a16="http://schemas.microsoft.com/office/drawing/2014/main" id="{41448B33-91BF-E5A6-F462-9A368809FDB6}"/>
              </a:ext>
            </a:extLst>
          </p:cNvPr>
          <p:cNvSpPr/>
          <p:nvPr/>
        </p:nvSpPr>
        <p:spPr>
          <a:xfrm>
            <a:off x="5450727" y="2183257"/>
            <a:ext cx="3096888" cy="3079996"/>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2" name="Google Shape;132;p16">
            <a:extLst>
              <a:ext uri="{FF2B5EF4-FFF2-40B4-BE49-F238E27FC236}">
                <a16:creationId xmlns:a16="http://schemas.microsoft.com/office/drawing/2014/main" id="{15DC32CA-F236-FFE5-40E5-59BA4E4FDFCB}"/>
              </a:ext>
            </a:extLst>
          </p:cNvPr>
          <p:cNvSpPr txBox="1"/>
          <p:nvPr/>
        </p:nvSpPr>
        <p:spPr>
          <a:xfrm>
            <a:off x="910925" y="2102513"/>
            <a:ext cx="4748100" cy="1291892"/>
          </a:xfrm>
          <a:prstGeom prst="rect">
            <a:avLst/>
          </a:prstGeom>
          <a:noFill/>
          <a:ln>
            <a:noFill/>
          </a:ln>
        </p:spPr>
        <p:txBody>
          <a:bodyPr spcFirstLastPara="1" wrap="square" lIns="0" tIns="0" rIns="0" bIns="0" anchor="t" anchorCtr="0">
            <a:spAutoFit/>
          </a:bodyPr>
          <a:lstStyle/>
          <a:p>
            <a:pPr defTabSz="914400" eaLnBrk="0" fontAlgn="base" latinLnBrk="0" hangingPunct="0">
              <a:lnSpc>
                <a:spcPct val="107916"/>
              </a:lnSpc>
              <a:buClr>
                <a:schemeClr val="dk1"/>
              </a:buClr>
              <a:buSzPts val="1100"/>
              <a:tabLst/>
            </a:pPr>
            <a:r>
              <a:rPr lang="en-US" altLang="en-US" sz="2400" b="1" dirty="0" err="1">
                <a:solidFill>
                  <a:schemeClr val="lt1"/>
                </a:solidFill>
              </a:rPr>
              <a:t>Veebinar</a:t>
            </a:r>
            <a:r>
              <a:rPr lang="en-US" altLang="en-US" sz="2400" b="1" dirty="0">
                <a:solidFill>
                  <a:schemeClr val="lt1"/>
                </a:solidFill>
              </a:rPr>
              <a:t> 3: </a:t>
            </a:r>
            <a:r>
              <a:rPr lang="en-US" altLang="en-US" sz="2400" b="1" dirty="0" err="1">
                <a:solidFill>
                  <a:schemeClr val="lt1"/>
                </a:solidFill>
              </a:rPr>
              <a:t>Digitaalse</a:t>
            </a:r>
            <a:r>
              <a:rPr lang="en-US" altLang="en-US" sz="2400" b="1" dirty="0">
                <a:solidFill>
                  <a:schemeClr val="lt1"/>
                </a:solidFill>
              </a:rPr>
              <a:t> </a:t>
            </a:r>
            <a:r>
              <a:rPr lang="en-US" altLang="en-US" sz="2400" b="1" dirty="0" err="1">
                <a:solidFill>
                  <a:schemeClr val="lt1"/>
                </a:solidFill>
              </a:rPr>
              <a:t>fotoloo</a:t>
            </a:r>
            <a:r>
              <a:rPr lang="en-US" altLang="en-US" sz="2400" b="1" dirty="0">
                <a:solidFill>
                  <a:schemeClr val="lt1"/>
                </a:solidFill>
              </a:rPr>
              <a:t> </a:t>
            </a:r>
            <a:r>
              <a:rPr lang="en-US" altLang="en-US" sz="2400" b="1" dirty="0" err="1">
                <a:solidFill>
                  <a:schemeClr val="lt1"/>
                </a:solidFill>
              </a:rPr>
              <a:t>loomine</a:t>
            </a:r>
            <a:r>
              <a:rPr lang="en-US" altLang="en-US" sz="2400" b="1" dirty="0">
                <a:solidFill>
                  <a:schemeClr val="lt1"/>
                </a:solidFill>
              </a:rPr>
              <a:t> ja </a:t>
            </a:r>
            <a:r>
              <a:rPr lang="en-US" altLang="en-US" sz="2400" b="1" dirty="0" err="1">
                <a:solidFill>
                  <a:schemeClr val="lt1"/>
                </a:solidFill>
              </a:rPr>
              <a:t>jagamine</a:t>
            </a:r>
            <a:endParaRPr lang="en-US" altLang="en-US" sz="2400" b="1" dirty="0">
              <a:solidFill>
                <a:schemeClr val="lt1"/>
              </a:solidFill>
            </a:endParaRPr>
          </a:p>
          <a:p>
            <a:pPr marL="0" marR="0" lvl="0" indent="0" algn="l" rtl="0">
              <a:lnSpc>
                <a:spcPct val="106000"/>
              </a:lnSpc>
              <a:spcBef>
                <a:spcPts val="800"/>
              </a:spcBef>
              <a:spcAft>
                <a:spcPts val="0"/>
              </a:spcAft>
              <a:buNone/>
            </a:pPr>
            <a:endParaRPr sz="2400" b="1" dirty="0">
              <a:solidFill>
                <a:schemeClr val="lt1"/>
              </a:solidFill>
            </a:endParaRPr>
          </a:p>
        </p:txBody>
      </p:sp>
      <p:sp>
        <p:nvSpPr>
          <p:cNvPr id="133" name="Google Shape;133;p16">
            <a:extLst>
              <a:ext uri="{FF2B5EF4-FFF2-40B4-BE49-F238E27FC236}">
                <a16:creationId xmlns:a16="http://schemas.microsoft.com/office/drawing/2014/main" id="{AF34FCD2-571A-0A10-D23F-DD5D57A75EA0}"/>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34" name="Google Shape;134;p16">
            <a:extLst>
              <a:ext uri="{FF2B5EF4-FFF2-40B4-BE49-F238E27FC236}">
                <a16:creationId xmlns:a16="http://schemas.microsoft.com/office/drawing/2014/main" id="{BCEBEE4B-DF8A-3FBD-6CF4-3288E6960509}"/>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2140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272B7"/>
        </a:solidFill>
        <a:effectLst/>
      </p:bgPr>
    </p:bg>
    <p:spTree>
      <p:nvGrpSpPr>
        <p:cNvPr id="1" name="Shape 138"/>
        <p:cNvGrpSpPr/>
        <p:nvPr/>
      </p:nvGrpSpPr>
      <p:grpSpPr>
        <a:xfrm>
          <a:off x="0" y="0"/>
          <a:ext cx="0" cy="0"/>
          <a:chOff x="0" y="0"/>
          <a:chExt cx="0" cy="0"/>
        </a:xfrm>
      </p:grpSpPr>
      <p:sp>
        <p:nvSpPr>
          <p:cNvPr id="139" name="Google Shape;139;p17"/>
          <p:cNvSpPr/>
          <p:nvPr/>
        </p:nvSpPr>
        <p:spPr>
          <a:xfrm rot="-1378363">
            <a:off x="4686776" y="2369149"/>
            <a:ext cx="3130927" cy="3305347"/>
          </a:xfrm>
          <a:custGeom>
            <a:avLst/>
            <a:gdLst/>
            <a:ahLst/>
            <a:cxnLst/>
            <a:rect l="l" t="t" r="r" b="b"/>
            <a:pathLst>
              <a:path w="6266556" h="6602693" extrusionOk="0">
                <a:moveTo>
                  <a:pt x="0" y="0"/>
                </a:moveTo>
                <a:lnTo>
                  <a:pt x="6266556" y="0"/>
                </a:lnTo>
                <a:lnTo>
                  <a:pt x="6266556" y="6602693"/>
                </a:lnTo>
                <a:lnTo>
                  <a:pt x="0" y="66026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0" name="Google Shape;140;p17"/>
          <p:cNvSpPr/>
          <p:nvPr/>
        </p:nvSpPr>
        <p:spPr>
          <a:xfrm rot="5400000">
            <a:off x="4369740" y="1385653"/>
            <a:ext cx="5652722" cy="2703029"/>
          </a:xfrm>
          <a:custGeom>
            <a:avLst/>
            <a:gdLst/>
            <a:ahLst/>
            <a:cxnLst/>
            <a:rect l="l" t="t" r="r" b="b"/>
            <a:pathLst>
              <a:path w="11305443" h="5406057" extrusionOk="0">
                <a:moveTo>
                  <a:pt x="0" y="0"/>
                </a:moveTo>
                <a:lnTo>
                  <a:pt x="11305442" y="0"/>
                </a:lnTo>
                <a:lnTo>
                  <a:pt x="11305442" y="5406058"/>
                </a:lnTo>
                <a:lnTo>
                  <a:pt x="0" y="5406058"/>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1" name="Google Shape;141;p17"/>
          <p:cNvSpPr/>
          <p:nvPr/>
        </p:nvSpPr>
        <p:spPr>
          <a:xfrm rot="5400000">
            <a:off x="5108315" y="1309771"/>
            <a:ext cx="5652722" cy="2703029"/>
          </a:xfrm>
          <a:custGeom>
            <a:avLst/>
            <a:gdLst/>
            <a:ahLst/>
            <a:cxnLst/>
            <a:rect l="l" t="t" r="r" b="b"/>
            <a:pathLst>
              <a:path w="11305443" h="5406057" extrusionOk="0">
                <a:moveTo>
                  <a:pt x="0" y="0"/>
                </a:moveTo>
                <a:lnTo>
                  <a:pt x="11305443" y="0"/>
                </a:lnTo>
                <a:lnTo>
                  <a:pt x="11305443" y="5406058"/>
                </a:lnTo>
                <a:lnTo>
                  <a:pt x="0" y="5406058"/>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2" name="Google Shape;142;p17"/>
          <p:cNvSpPr/>
          <p:nvPr/>
        </p:nvSpPr>
        <p:spPr>
          <a:xfrm>
            <a:off x="5450727" y="2183257"/>
            <a:ext cx="3096888" cy="3079996"/>
          </a:xfrm>
          <a:custGeom>
            <a:avLst/>
            <a:gdLst/>
            <a:ahLst/>
            <a:cxnLst/>
            <a:rect l="l" t="t" r="r" b="b"/>
            <a:pathLst>
              <a:path w="6193776" h="6159992" extrusionOk="0">
                <a:moveTo>
                  <a:pt x="0" y="0"/>
                </a:moveTo>
                <a:lnTo>
                  <a:pt x="6193776" y="0"/>
                </a:lnTo>
                <a:lnTo>
                  <a:pt x="6193776" y="6159991"/>
                </a:lnTo>
                <a:lnTo>
                  <a:pt x="0" y="6159991"/>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3" name="Google Shape;143;p17"/>
          <p:cNvSpPr txBox="1"/>
          <p:nvPr/>
        </p:nvSpPr>
        <p:spPr>
          <a:xfrm>
            <a:off x="925365" y="1670513"/>
            <a:ext cx="4748100" cy="1595565"/>
          </a:xfrm>
          <a:prstGeom prst="rect">
            <a:avLst/>
          </a:prstGeom>
          <a:noFill/>
          <a:ln>
            <a:noFill/>
          </a:ln>
        </p:spPr>
        <p:txBody>
          <a:bodyPr spcFirstLastPara="1" wrap="square" lIns="0" tIns="0" rIns="0" bIns="0" anchor="t" anchorCtr="0">
            <a:spAutoFit/>
          </a:bodyPr>
          <a:lstStyle/>
          <a:p>
            <a:pPr defTabSz="914400" eaLnBrk="0" fontAlgn="base" latinLnBrk="0" hangingPunct="0">
              <a:lnSpc>
                <a:spcPct val="107916"/>
              </a:lnSpc>
              <a:buClr>
                <a:schemeClr val="dk1"/>
              </a:buClr>
              <a:buSzPts val="1100"/>
              <a:tabLst/>
            </a:pPr>
            <a:r>
              <a:rPr lang="en-US" altLang="en-US" sz="2400" b="1" dirty="0" err="1">
                <a:solidFill>
                  <a:schemeClr val="lt1"/>
                </a:solidFill>
              </a:rPr>
              <a:t>Täna</a:t>
            </a:r>
            <a:r>
              <a:rPr lang="en-US" altLang="en-US" sz="2400" b="1" dirty="0">
                <a:solidFill>
                  <a:schemeClr val="lt1"/>
                </a:solidFill>
              </a:rPr>
              <a:t> </a:t>
            </a:r>
            <a:r>
              <a:rPr lang="en-US" altLang="en-US" sz="2400" b="1" dirty="0" err="1">
                <a:solidFill>
                  <a:schemeClr val="lt1"/>
                </a:solidFill>
              </a:rPr>
              <a:t>käsitleme</a:t>
            </a:r>
            <a:r>
              <a:rPr lang="en-US" altLang="en-US" sz="2400" b="1" dirty="0">
                <a:solidFill>
                  <a:schemeClr val="lt1"/>
                </a:solidFill>
              </a:rPr>
              <a:t> </a:t>
            </a:r>
            <a:r>
              <a:rPr lang="en-US" altLang="en-US" sz="2400" b="1" dirty="0" err="1">
                <a:solidFill>
                  <a:schemeClr val="lt1"/>
                </a:solidFill>
              </a:rPr>
              <a:t>tootmistehnikaid</a:t>
            </a:r>
            <a:r>
              <a:rPr lang="en-US" altLang="en-US" sz="2400" b="1" dirty="0">
                <a:solidFill>
                  <a:schemeClr val="lt1"/>
                </a:solidFill>
              </a:rPr>
              <a:t>, </a:t>
            </a:r>
            <a:r>
              <a:rPr lang="en-US" altLang="en-US" sz="2400" b="1" dirty="0" err="1">
                <a:solidFill>
                  <a:schemeClr val="lt1"/>
                </a:solidFill>
              </a:rPr>
              <a:t>eetikat</a:t>
            </a:r>
            <a:r>
              <a:rPr lang="en-US" altLang="en-US" sz="2400" b="1" dirty="0">
                <a:solidFill>
                  <a:schemeClr val="lt1"/>
                </a:solidFill>
              </a:rPr>
              <a:t>, </a:t>
            </a:r>
            <a:r>
              <a:rPr lang="en-US" altLang="en-US" sz="2400" b="1" dirty="0" err="1">
                <a:solidFill>
                  <a:schemeClr val="lt1"/>
                </a:solidFill>
              </a:rPr>
              <a:t>lugude</a:t>
            </a:r>
            <a:r>
              <a:rPr lang="en-US" altLang="en-US" sz="2400" b="1" dirty="0">
                <a:solidFill>
                  <a:schemeClr val="lt1"/>
                </a:solidFill>
              </a:rPr>
              <a:t> </a:t>
            </a:r>
            <a:r>
              <a:rPr lang="en-US" altLang="en-US" sz="2400" b="1" dirty="0" err="1">
                <a:solidFill>
                  <a:schemeClr val="lt1"/>
                </a:solidFill>
              </a:rPr>
              <a:t>jagamist</a:t>
            </a:r>
            <a:r>
              <a:rPr lang="en-US" altLang="en-US" sz="2400" b="1" dirty="0">
                <a:solidFill>
                  <a:schemeClr val="lt1"/>
                </a:solidFill>
              </a:rPr>
              <a:t> </a:t>
            </a:r>
            <a:r>
              <a:rPr lang="en-US" altLang="en-US" sz="2400" b="1" dirty="0" err="1">
                <a:solidFill>
                  <a:schemeClr val="lt1"/>
                </a:solidFill>
              </a:rPr>
              <a:t>ning</a:t>
            </a:r>
            <a:r>
              <a:rPr lang="en-US" altLang="en-US" sz="2400" b="1" dirty="0">
                <a:solidFill>
                  <a:schemeClr val="lt1"/>
                </a:solidFill>
              </a:rPr>
              <a:t> </a:t>
            </a:r>
            <a:r>
              <a:rPr lang="en-US" altLang="en-US" sz="2400" b="1" dirty="0" err="1">
                <a:solidFill>
                  <a:schemeClr val="lt1"/>
                </a:solidFill>
              </a:rPr>
              <a:t>nende</a:t>
            </a:r>
            <a:r>
              <a:rPr lang="en-US" altLang="en-US" sz="2400" b="1" dirty="0">
                <a:solidFill>
                  <a:schemeClr val="lt1"/>
                </a:solidFill>
              </a:rPr>
              <a:t> </a:t>
            </a:r>
            <a:r>
              <a:rPr lang="en-US" altLang="en-US" sz="2400" b="1" dirty="0" err="1">
                <a:solidFill>
                  <a:schemeClr val="lt1"/>
                </a:solidFill>
              </a:rPr>
              <a:t>üle</a:t>
            </a:r>
            <a:r>
              <a:rPr lang="en-US" altLang="en-US" sz="2400" b="1" dirty="0">
                <a:solidFill>
                  <a:schemeClr val="lt1"/>
                </a:solidFill>
              </a:rPr>
              <a:t> </a:t>
            </a:r>
            <a:r>
              <a:rPr lang="en-US" altLang="en-US" sz="2400" b="1" dirty="0" err="1">
                <a:solidFill>
                  <a:schemeClr val="lt1"/>
                </a:solidFill>
              </a:rPr>
              <a:t>reflekteerimist</a:t>
            </a:r>
            <a:r>
              <a:rPr lang="en-US" altLang="en-US" sz="2400" b="1" dirty="0">
                <a:solidFill>
                  <a:schemeClr val="lt1"/>
                </a:solidFill>
              </a:rPr>
              <a:t>.</a:t>
            </a:r>
          </a:p>
        </p:txBody>
      </p:sp>
      <p:sp>
        <p:nvSpPr>
          <p:cNvPr id="144" name="Google Shape;144;p17"/>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45" name="Google Shape;145;p17"/>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8">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BF3E4"/>
        </a:solidFill>
        <a:effectLst/>
      </p:bgPr>
    </p:bg>
    <p:spTree>
      <p:nvGrpSpPr>
        <p:cNvPr id="1" name="Shape 260">
          <a:extLst>
            <a:ext uri="{FF2B5EF4-FFF2-40B4-BE49-F238E27FC236}">
              <a16:creationId xmlns:a16="http://schemas.microsoft.com/office/drawing/2014/main" id="{D136B983-C418-25B5-0362-7D74DCDA9725}"/>
            </a:ext>
          </a:extLst>
        </p:cNvPr>
        <p:cNvGrpSpPr/>
        <p:nvPr/>
      </p:nvGrpSpPr>
      <p:grpSpPr>
        <a:xfrm>
          <a:off x="0" y="0"/>
          <a:ext cx="0" cy="0"/>
          <a:chOff x="0" y="0"/>
          <a:chExt cx="0" cy="0"/>
        </a:xfrm>
      </p:grpSpPr>
      <p:sp>
        <p:nvSpPr>
          <p:cNvPr id="261" name="Google Shape;261;p22">
            <a:extLst>
              <a:ext uri="{FF2B5EF4-FFF2-40B4-BE49-F238E27FC236}">
                <a16:creationId xmlns:a16="http://schemas.microsoft.com/office/drawing/2014/main" id="{74B0CB3A-9365-A8A5-FF97-58D019230545}"/>
              </a:ext>
            </a:extLst>
          </p:cNvPr>
          <p:cNvSpPr/>
          <p:nvPr/>
        </p:nvSpPr>
        <p:spPr>
          <a:xfrm rot="742437">
            <a:off x="6543861" y="-1232570"/>
            <a:ext cx="6082420" cy="7779840"/>
          </a:xfrm>
          <a:custGeom>
            <a:avLst/>
            <a:gdLst/>
            <a:ahLst/>
            <a:cxnLst/>
            <a:rect l="l" t="t" r="r" b="b"/>
            <a:pathLst>
              <a:path w="12124743" h="15508393" extrusionOk="0">
                <a:moveTo>
                  <a:pt x="0" y="0"/>
                </a:moveTo>
                <a:lnTo>
                  <a:pt x="12124744" y="0"/>
                </a:lnTo>
                <a:lnTo>
                  <a:pt x="12124744" y="15508393"/>
                </a:lnTo>
                <a:lnTo>
                  <a:pt x="0" y="15508393"/>
                </a:lnTo>
                <a:lnTo>
                  <a:pt x="0" y="0"/>
                </a:lnTo>
                <a:close/>
              </a:path>
            </a:pathLst>
          </a:custGeom>
          <a:blipFill rotWithShape="1">
            <a:blip r:embed="rId3">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62" name="Google Shape;262;p22">
            <a:extLst>
              <a:ext uri="{FF2B5EF4-FFF2-40B4-BE49-F238E27FC236}">
                <a16:creationId xmlns:a16="http://schemas.microsoft.com/office/drawing/2014/main" id="{15F59173-6F4C-AE9F-914D-87401D14C948}"/>
              </a:ext>
            </a:extLst>
          </p:cNvPr>
          <p:cNvSpPr/>
          <p:nvPr/>
        </p:nvSpPr>
        <p:spPr>
          <a:xfrm rot="742437">
            <a:off x="6897694" y="-1078563"/>
            <a:ext cx="6082420" cy="7779840"/>
          </a:xfrm>
          <a:custGeom>
            <a:avLst/>
            <a:gdLst/>
            <a:ahLst/>
            <a:cxnLst/>
            <a:rect l="l" t="t" r="r" b="b"/>
            <a:pathLst>
              <a:path w="12124743" h="15508393" extrusionOk="0">
                <a:moveTo>
                  <a:pt x="0" y="0"/>
                </a:moveTo>
                <a:lnTo>
                  <a:pt x="12124743" y="0"/>
                </a:lnTo>
                <a:lnTo>
                  <a:pt x="12124743" y="15508393"/>
                </a:lnTo>
                <a:lnTo>
                  <a:pt x="0" y="1550839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4" name="Google Shape;294;p22">
            <a:extLst>
              <a:ext uri="{FF2B5EF4-FFF2-40B4-BE49-F238E27FC236}">
                <a16:creationId xmlns:a16="http://schemas.microsoft.com/office/drawing/2014/main" id="{CA9F66B8-7651-CE67-3FCC-DCEBB0B3CA24}"/>
              </a:ext>
            </a:extLst>
          </p:cNvPr>
          <p:cNvSpPr/>
          <p:nvPr/>
        </p:nvSpPr>
        <p:spPr>
          <a:xfrm rot="316874">
            <a:off x="-204454" y="-1472547"/>
            <a:ext cx="3805361" cy="3662693"/>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8FC4E5"/>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5" name="Google Shape;295;p22">
            <a:extLst>
              <a:ext uri="{FF2B5EF4-FFF2-40B4-BE49-F238E27FC236}">
                <a16:creationId xmlns:a16="http://schemas.microsoft.com/office/drawing/2014/main" id="{DDA1397E-5668-D21A-889D-DCA97A5046EE}"/>
              </a:ext>
            </a:extLst>
          </p:cNvPr>
          <p:cNvSpPr/>
          <p:nvPr/>
        </p:nvSpPr>
        <p:spPr>
          <a:xfrm rot="333597">
            <a:off x="-237737" y="-1517117"/>
            <a:ext cx="3615162" cy="3476790"/>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96" name="Google Shape;296;p22" descr="Person with long hair, wearing scarf, overcoat, and mittens, wearing camera strap and holding traditional film camera">
            <a:extLst>
              <a:ext uri="{FF2B5EF4-FFF2-40B4-BE49-F238E27FC236}">
                <a16:creationId xmlns:a16="http://schemas.microsoft.com/office/drawing/2014/main" id="{85B684B3-71EF-D747-55DE-4D09F2828813}"/>
              </a:ext>
            </a:extLst>
          </p:cNvPr>
          <p:cNvSpPr/>
          <p:nvPr/>
        </p:nvSpPr>
        <p:spPr>
          <a:xfrm rot="321350">
            <a:off x="109373" y="-696353"/>
            <a:ext cx="2969352" cy="2482395"/>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5"/>
            <a:stretch>
              <a:fillRect t="6169" b="-6169"/>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07" name="Google Shape;307;p22">
            <a:extLst>
              <a:ext uri="{FF2B5EF4-FFF2-40B4-BE49-F238E27FC236}">
                <a16:creationId xmlns:a16="http://schemas.microsoft.com/office/drawing/2014/main" id="{B510397D-B1DA-56E0-5090-FCE4D67D3FC6}"/>
              </a:ext>
            </a:extLst>
          </p:cNvPr>
          <p:cNvSpPr txBox="1"/>
          <p:nvPr/>
        </p:nvSpPr>
        <p:spPr>
          <a:xfrm>
            <a:off x="2470769" y="1824043"/>
            <a:ext cx="5823673" cy="2728439"/>
          </a:xfrm>
          <a:prstGeom prst="rect">
            <a:avLst/>
          </a:prstGeom>
          <a:noFill/>
          <a:ln>
            <a:noFill/>
          </a:ln>
        </p:spPr>
        <p:txBody>
          <a:bodyPr spcFirstLastPara="1" wrap="square" lIns="0" tIns="0" rIns="0" bIns="0" anchor="t" anchorCtr="0">
            <a:spAutoFit/>
          </a:bodyPr>
          <a:lstStyle/>
          <a:p>
            <a:pPr marL="114300" indent="0" defTabSz="914400" eaLnBrk="0" fontAlgn="base" latinLnBrk="0" hangingPunct="0">
              <a:lnSpc>
                <a:spcPct val="115000"/>
              </a:lnSpc>
              <a:spcBef>
                <a:spcPts val="1200"/>
              </a:spcBef>
              <a:buClr>
                <a:schemeClr val="dk1"/>
              </a:buClr>
              <a:buSzPts val="1800"/>
              <a:buFont typeface="Arial"/>
              <a:buAutoNum type="arabicPeriod"/>
              <a:tabLst/>
            </a:pPr>
            <a:r>
              <a:rPr lang="en-US" altLang="en-US" sz="1700" b="1" dirty="0" err="1">
                <a:solidFill>
                  <a:schemeClr val="dk1"/>
                </a:solidFill>
              </a:rPr>
              <a:t>Pildista</a:t>
            </a:r>
            <a:r>
              <a:rPr lang="en-US" altLang="en-US" sz="1700" dirty="0">
                <a:solidFill>
                  <a:schemeClr val="dk1"/>
                </a:solidFill>
              </a:rPr>
              <a:t> → Tee </a:t>
            </a:r>
            <a:r>
              <a:rPr lang="en-US" altLang="en-US" sz="1700" dirty="0" err="1">
                <a:solidFill>
                  <a:schemeClr val="dk1"/>
                </a:solidFill>
              </a:rPr>
              <a:t>sihipäraselt</a:t>
            </a:r>
            <a:endParaRPr lang="en-US" altLang="en-US" sz="1700" dirty="0">
              <a:solidFill>
                <a:schemeClr val="dk1"/>
              </a:solidFill>
            </a:endParaRPr>
          </a:p>
          <a:p>
            <a:pPr marL="114300" indent="0" defTabSz="914400" eaLnBrk="0" fontAlgn="base" latinLnBrk="0" hangingPunct="0">
              <a:lnSpc>
                <a:spcPct val="115000"/>
              </a:lnSpc>
              <a:spcBef>
                <a:spcPts val="1200"/>
              </a:spcBef>
              <a:buClr>
                <a:schemeClr val="dk1"/>
              </a:buClr>
              <a:buSzPts val="1800"/>
              <a:buFont typeface="Arial"/>
              <a:buAutoNum type="arabicPeriod"/>
              <a:tabLst/>
            </a:pPr>
            <a:r>
              <a:rPr lang="en-US" altLang="en-US" sz="1700" b="1" dirty="0" err="1">
                <a:solidFill>
                  <a:schemeClr val="dk1"/>
                </a:solidFill>
              </a:rPr>
              <a:t>Monteeri</a:t>
            </a:r>
            <a:r>
              <a:rPr lang="en-US" altLang="en-US" sz="1700" dirty="0">
                <a:solidFill>
                  <a:schemeClr val="dk1"/>
                </a:solidFill>
              </a:rPr>
              <a:t> → Vali ja </a:t>
            </a:r>
            <a:r>
              <a:rPr lang="en-US" altLang="en-US" sz="1700" dirty="0" err="1">
                <a:solidFill>
                  <a:schemeClr val="dk1"/>
                </a:solidFill>
              </a:rPr>
              <a:t>täienda</a:t>
            </a:r>
            <a:r>
              <a:rPr lang="en-US" altLang="en-US" sz="1700" dirty="0">
                <a:solidFill>
                  <a:schemeClr val="dk1"/>
                </a:solidFill>
              </a:rPr>
              <a:t>, loo </a:t>
            </a:r>
            <a:r>
              <a:rPr lang="en-US" altLang="en-US" sz="1700" dirty="0" err="1">
                <a:solidFill>
                  <a:schemeClr val="dk1"/>
                </a:solidFill>
              </a:rPr>
              <a:t>järjestus</a:t>
            </a:r>
            <a:r>
              <a:rPr lang="en-US" altLang="en-US" sz="1700" dirty="0">
                <a:solidFill>
                  <a:schemeClr val="dk1"/>
                </a:solidFill>
              </a:rPr>
              <a:t>, </a:t>
            </a:r>
            <a:r>
              <a:rPr lang="en-US" altLang="en-US" sz="1700" dirty="0" err="1">
                <a:solidFill>
                  <a:schemeClr val="dk1"/>
                </a:solidFill>
              </a:rPr>
              <a:t>kärbi</a:t>
            </a:r>
            <a:endParaRPr lang="en-US" altLang="en-US" sz="1700" dirty="0">
              <a:solidFill>
                <a:schemeClr val="dk1"/>
              </a:solidFill>
            </a:endParaRPr>
          </a:p>
          <a:p>
            <a:pPr marL="114300" indent="0" defTabSz="914400" eaLnBrk="0" fontAlgn="base" latinLnBrk="0" hangingPunct="0">
              <a:lnSpc>
                <a:spcPct val="115000"/>
              </a:lnSpc>
              <a:spcBef>
                <a:spcPts val="1200"/>
              </a:spcBef>
              <a:buClr>
                <a:schemeClr val="dk1"/>
              </a:buClr>
              <a:buSzPts val="1800"/>
              <a:buFont typeface="Arial"/>
              <a:buAutoNum type="arabicPeriod"/>
              <a:tabLst/>
            </a:pPr>
            <a:r>
              <a:rPr lang="en-US" altLang="en-US" sz="1700" b="1" dirty="0" err="1">
                <a:solidFill>
                  <a:schemeClr val="dk1"/>
                </a:solidFill>
              </a:rPr>
              <a:t>Täienda</a:t>
            </a:r>
            <a:r>
              <a:rPr lang="en-US" altLang="en-US" sz="1700" dirty="0">
                <a:solidFill>
                  <a:schemeClr val="dk1"/>
                </a:solidFill>
              </a:rPr>
              <a:t> → Lisa </a:t>
            </a:r>
            <a:r>
              <a:rPr lang="en-US" altLang="en-US" sz="1700" dirty="0" err="1">
                <a:solidFill>
                  <a:schemeClr val="dk1"/>
                </a:solidFill>
              </a:rPr>
              <a:t>tekst</a:t>
            </a:r>
            <a:r>
              <a:rPr lang="en-US" altLang="en-US" sz="1700" dirty="0">
                <a:solidFill>
                  <a:schemeClr val="dk1"/>
                </a:solidFill>
              </a:rPr>
              <a:t>, </a:t>
            </a:r>
            <a:r>
              <a:rPr lang="en-US" altLang="en-US" sz="1700" dirty="0" err="1">
                <a:solidFill>
                  <a:schemeClr val="dk1"/>
                </a:solidFill>
              </a:rPr>
              <a:t>heli</a:t>
            </a:r>
            <a:r>
              <a:rPr lang="en-US" altLang="en-US" sz="1700" dirty="0">
                <a:solidFill>
                  <a:schemeClr val="dk1"/>
                </a:solidFill>
              </a:rPr>
              <a:t>, </a:t>
            </a:r>
            <a:r>
              <a:rPr lang="en-US" altLang="en-US" sz="1700" dirty="0" err="1">
                <a:solidFill>
                  <a:schemeClr val="dk1"/>
                </a:solidFill>
              </a:rPr>
              <a:t>arhiivimaterjal</a:t>
            </a:r>
            <a:endParaRPr lang="en-US" altLang="en-US" sz="1700" dirty="0">
              <a:solidFill>
                <a:schemeClr val="dk1"/>
              </a:solidFill>
            </a:endParaRPr>
          </a:p>
          <a:p>
            <a:pPr marL="114300" indent="0" defTabSz="914400" eaLnBrk="0" fontAlgn="base" latinLnBrk="0" hangingPunct="0">
              <a:lnSpc>
                <a:spcPct val="115000"/>
              </a:lnSpc>
              <a:spcBef>
                <a:spcPts val="1200"/>
              </a:spcBef>
              <a:buClr>
                <a:schemeClr val="dk1"/>
              </a:buClr>
              <a:buSzPts val="1800"/>
              <a:buFont typeface="Arial"/>
              <a:buAutoNum type="arabicPeriod"/>
              <a:tabLst/>
            </a:pPr>
            <a:r>
              <a:rPr lang="en-US" altLang="en-US" sz="1700" b="1" dirty="0" err="1">
                <a:solidFill>
                  <a:schemeClr val="dk1"/>
                </a:solidFill>
              </a:rPr>
              <a:t>Mõtle</a:t>
            </a:r>
            <a:r>
              <a:rPr lang="en-US" altLang="en-US" sz="1700" b="1" dirty="0">
                <a:solidFill>
                  <a:schemeClr val="dk1"/>
                </a:solidFill>
              </a:rPr>
              <a:t> </a:t>
            </a:r>
            <a:r>
              <a:rPr lang="en-US" altLang="en-US" sz="1700" b="1" dirty="0" err="1">
                <a:solidFill>
                  <a:schemeClr val="dk1"/>
                </a:solidFill>
              </a:rPr>
              <a:t>eetikale</a:t>
            </a:r>
            <a:r>
              <a:rPr lang="en-US" altLang="en-US" sz="1700" b="1" dirty="0">
                <a:solidFill>
                  <a:schemeClr val="dk1"/>
                </a:solidFill>
              </a:rPr>
              <a:t> </a:t>
            </a:r>
            <a:r>
              <a:rPr lang="en-US" altLang="en-US" sz="1700" dirty="0">
                <a:solidFill>
                  <a:schemeClr val="dk1"/>
                </a:solidFill>
              </a:rPr>
              <a:t>→ </a:t>
            </a:r>
            <a:r>
              <a:rPr lang="en-US" altLang="en-US" sz="1700" dirty="0" err="1">
                <a:solidFill>
                  <a:schemeClr val="dk1"/>
                </a:solidFill>
              </a:rPr>
              <a:t>Austus</a:t>
            </a:r>
            <a:r>
              <a:rPr lang="en-US" altLang="en-US" sz="1700" dirty="0">
                <a:solidFill>
                  <a:schemeClr val="dk1"/>
                </a:solidFill>
              </a:rPr>
              <a:t> ja </a:t>
            </a:r>
            <a:r>
              <a:rPr lang="en-US" altLang="en-US" sz="1700" dirty="0" err="1">
                <a:solidFill>
                  <a:schemeClr val="dk1"/>
                </a:solidFill>
              </a:rPr>
              <a:t>vastutus</a:t>
            </a:r>
            <a:endParaRPr lang="en-US" altLang="en-US" sz="1700" dirty="0">
              <a:solidFill>
                <a:schemeClr val="dk1"/>
              </a:solidFill>
            </a:endParaRPr>
          </a:p>
          <a:p>
            <a:pPr marL="114300" indent="0" defTabSz="914400" eaLnBrk="0" fontAlgn="base" latinLnBrk="0" hangingPunct="0">
              <a:lnSpc>
                <a:spcPct val="115000"/>
              </a:lnSpc>
              <a:spcBef>
                <a:spcPts val="1200"/>
              </a:spcBef>
              <a:buClr>
                <a:schemeClr val="dk1"/>
              </a:buClr>
              <a:buSzPts val="1800"/>
              <a:buFont typeface="Arial"/>
              <a:buAutoNum type="arabicPeriod"/>
              <a:tabLst/>
            </a:pPr>
            <a:r>
              <a:rPr lang="en-US" altLang="en-US" sz="1700" b="1" dirty="0">
                <a:solidFill>
                  <a:schemeClr val="dk1"/>
                </a:solidFill>
              </a:rPr>
              <a:t>Jaga </a:t>
            </a:r>
            <a:r>
              <a:rPr lang="en-US" altLang="en-US" sz="1700" dirty="0">
                <a:solidFill>
                  <a:schemeClr val="dk1"/>
                </a:solidFill>
              </a:rPr>
              <a:t>→ Vali </a:t>
            </a:r>
            <a:r>
              <a:rPr lang="en-US" altLang="en-US" sz="1700" dirty="0" err="1">
                <a:solidFill>
                  <a:schemeClr val="dk1"/>
                </a:solidFill>
              </a:rPr>
              <a:t>platvormid</a:t>
            </a:r>
            <a:r>
              <a:rPr lang="en-US" altLang="en-US" sz="1700" dirty="0">
                <a:solidFill>
                  <a:schemeClr val="dk1"/>
                </a:solidFill>
              </a:rPr>
              <a:t> ja </a:t>
            </a:r>
            <a:r>
              <a:rPr lang="en-US" altLang="en-US" sz="1700" dirty="0" err="1">
                <a:solidFill>
                  <a:schemeClr val="dk1"/>
                </a:solidFill>
              </a:rPr>
              <a:t>sihtrühm</a:t>
            </a:r>
            <a:endParaRPr lang="en-US" altLang="en-US" sz="1700" dirty="0">
              <a:solidFill>
                <a:schemeClr val="dk1"/>
              </a:solidFill>
            </a:endParaRPr>
          </a:p>
          <a:p>
            <a:pPr marL="114300" indent="0" defTabSz="914400" eaLnBrk="0" fontAlgn="base" latinLnBrk="0" hangingPunct="0">
              <a:lnSpc>
                <a:spcPct val="115000"/>
              </a:lnSpc>
              <a:spcBef>
                <a:spcPts val="1200"/>
              </a:spcBef>
              <a:buClr>
                <a:schemeClr val="dk1"/>
              </a:buClr>
              <a:buSzPts val="1800"/>
              <a:buFont typeface="Arial"/>
              <a:buAutoNum type="arabicPeriod"/>
              <a:tabLst/>
            </a:pPr>
            <a:r>
              <a:rPr lang="en-US" altLang="en-US" sz="1700" b="1" dirty="0">
                <a:solidFill>
                  <a:schemeClr val="dk1"/>
                </a:solidFill>
              </a:rPr>
              <a:t>Hinda </a:t>
            </a:r>
            <a:r>
              <a:rPr lang="en-US" altLang="en-US" sz="1700" dirty="0">
                <a:solidFill>
                  <a:schemeClr val="dk1"/>
                </a:solidFill>
              </a:rPr>
              <a:t>→ </a:t>
            </a:r>
            <a:r>
              <a:rPr lang="en-US" altLang="en-US" sz="1700" dirty="0" err="1">
                <a:solidFill>
                  <a:schemeClr val="dk1"/>
                </a:solidFill>
              </a:rPr>
              <a:t>Reflekteeri</a:t>
            </a:r>
            <a:r>
              <a:rPr lang="en-US" altLang="en-US" sz="1700" dirty="0">
                <a:solidFill>
                  <a:schemeClr val="dk1"/>
                </a:solidFill>
              </a:rPr>
              <a:t> ja </a:t>
            </a:r>
            <a:r>
              <a:rPr lang="en-US" altLang="en-US" sz="1700" dirty="0" err="1">
                <a:solidFill>
                  <a:schemeClr val="dk1"/>
                </a:solidFill>
              </a:rPr>
              <a:t>paranda</a:t>
            </a:r>
            <a:endParaRPr lang="en-US" altLang="en-US" sz="1700" dirty="0">
              <a:solidFill>
                <a:schemeClr val="dk1"/>
              </a:solidFill>
            </a:endParaRPr>
          </a:p>
        </p:txBody>
      </p:sp>
      <p:sp>
        <p:nvSpPr>
          <p:cNvPr id="308" name="Google Shape;308;p22">
            <a:extLst>
              <a:ext uri="{FF2B5EF4-FFF2-40B4-BE49-F238E27FC236}">
                <a16:creationId xmlns:a16="http://schemas.microsoft.com/office/drawing/2014/main" id="{2C42A333-865A-6702-D601-9CFAD47811AF}"/>
              </a:ext>
            </a:extLst>
          </p:cNvPr>
          <p:cNvSpPr txBox="1"/>
          <p:nvPr/>
        </p:nvSpPr>
        <p:spPr>
          <a:xfrm>
            <a:off x="3761396" y="189369"/>
            <a:ext cx="5823674" cy="578620"/>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200"/>
              </a:spcBef>
              <a:spcAft>
                <a:spcPts val="0"/>
              </a:spcAft>
              <a:buSzPts val="1100"/>
              <a:buNone/>
            </a:pPr>
            <a:r>
              <a:rPr lang="en-US" altLang="en-US" sz="2400" b="1" dirty="0" err="1">
                <a:solidFill>
                  <a:schemeClr val="dk1"/>
                </a:solidFill>
              </a:rPr>
              <a:t>Tootmisest</a:t>
            </a:r>
            <a:r>
              <a:rPr lang="en-US" altLang="en-US" sz="2400" b="1" dirty="0">
                <a:solidFill>
                  <a:schemeClr val="dk1"/>
                </a:solidFill>
              </a:rPr>
              <a:t> </a:t>
            </a:r>
            <a:r>
              <a:rPr lang="en-US" altLang="en-US" sz="2400" b="1" dirty="0" err="1">
                <a:solidFill>
                  <a:schemeClr val="dk1"/>
                </a:solidFill>
              </a:rPr>
              <a:t>avaldamiseni</a:t>
            </a:r>
            <a:endParaRPr sz="2400" b="1" dirty="0">
              <a:solidFill>
                <a:schemeClr val="dk1"/>
              </a:solidFill>
            </a:endParaRPr>
          </a:p>
        </p:txBody>
      </p:sp>
      <p:sp>
        <p:nvSpPr>
          <p:cNvPr id="330" name="Google Shape;330;p22">
            <a:extLst>
              <a:ext uri="{FF2B5EF4-FFF2-40B4-BE49-F238E27FC236}">
                <a16:creationId xmlns:a16="http://schemas.microsoft.com/office/drawing/2014/main" id="{F9675581-FFE0-0DC0-7A50-E7E50182534C}"/>
              </a:ext>
            </a:extLst>
          </p:cNvPr>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6">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331" name="Google Shape;331;p22">
            <a:extLst>
              <a:ext uri="{FF2B5EF4-FFF2-40B4-BE49-F238E27FC236}">
                <a16:creationId xmlns:a16="http://schemas.microsoft.com/office/drawing/2014/main" id="{422A51B2-DBD5-8F0A-E44F-398F5BC32AAD}"/>
              </a:ext>
            </a:extLst>
          </p:cNvPr>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7">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0023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49"/>
        <p:cNvGrpSpPr/>
        <p:nvPr/>
      </p:nvGrpSpPr>
      <p:grpSpPr>
        <a:xfrm>
          <a:off x="0" y="0"/>
          <a:ext cx="0" cy="0"/>
          <a:chOff x="0" y="0"/>
          <a:chExt cx="0" cy="0"/>
        </a:xfrm>
      </p:grpSpPr>
      <p:sp>
        <p:nvSpPr>
          <p:cNvPr id="150" name="Google Shape;150;p18"/>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1" name="Google Shape;151;p18"/>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2" name="Google Shape;152;p18" descr="Film reel canister stack"/>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3" name="Google Shape;153;p18"/>
          <p:cNvSpPr txBox="1"/>
          <p:nvPr/>
        </p:nvSpPr>
        <p:spPr>
          <a:xfrm>
            <a:off x="809242" y="1928255"/>
            <a:ext cx="3225000" cy="2203680"/>
          </a:xfrm>
          <a:prstGeom prst="rect">
            <a:avLst/>
          </a:prstGeom>
          <a:noFill/>
          <a:ln>
            <a:noFill/>
          </a:ln>
        </p:spPr>
        <p:txBody>
          <a:bodyPr spcFirstLastPara="1" wrap="square" lIns="0" tIns="0" rIns="0" bIns="0" anchor="t" anchorCtr="0">
            <a:spAutoFit/>
          </a:bodyPr>
          <a:lstStyle/>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Valgustus</a:t>
            </a:r>
            <a:endParaRPr lang="en-US" altLang="en-US" sz="1800" dirty="0">
              <a:solidFill>
                <a:schemeClr val="tx1"/>
              </a:solidFill>
              <a:latin typeface="Arial" panose="020B0604020202020204" pitchFamily="34" charset="0"/>
            </a:endParaRP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Fookus</a:t>
            </a:r>
            <a:r>
              <a:rPr kumimoji="0" lang="en-US" altLang="en-US" sz="1800" b="0" i="0" u="none" strike="noStrike" cap="none" normalizeH="0" baseline="0" dirty="0">
                <a:ln>
                  <a:noFill/>
                </a:ln>
                <a:solidFill>
                  <a:schemeClr val="tx1"/>
                </a:solidFill>
                <a:effectLst/>
                <a:latin typeface="Arial" panose="020B0604020202020204" pitchFamily="34" charset="0"/>
              </a:rPr>
              <a:t> ja </a:t>
            </a:r>
            <a:r>
              <a:rPr kumimoji="0" lang="en-US" altLang="en-US" sz="1800" b="0" i="0" u="none" strike="noStrike" cap="none" normalizeH="0" baseline="0" dirty="0" err="1">
                <a:ln>
                  <a:noFill/>
                </a:ln>
                <a:solidFill>
                  <a:schemeClr val="tx1"/>
                </a:solidFill>
                <a:effectLst/>
                <a:latin typeface="Arial" panose="020B0604020202020204" pitchFamily="34" charset="0"/>
              </a:rPr>
              <a:t>selgus</a:t>
            </a:r>
            <a:endParaRPr lang="en-US" altLang="en-US" sz="1800" dirty="0">
              <a:solidFill>
                <a:schemeClr val="tx1"/>
              </a:solidFill>
              <a:latin typeface="Arial" panose="020B0604020202020204" pitchFamily="34" charset="0"/>
            </a:endParaRPr>
          </a:p>
          <a:p>
            <a:pPr marL="285750" marR="0" lvl="0" indent="-285750" algn="l" defTabSz="914400" rtl="0" eaLnBrk="0" fontAlgn="base" latinLnBrk="0" hangingPunct="0">
              <a:lnSpc>
                <a:spcPct val="2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Autentsed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hetked</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rtl="0">
              <a:lnSpc>
                <a:spcPct val="140000"/>
              </a:lnSpc>
              <a:spcBef>
                <a:spcPts val="1200"/>
              </a:spcBef>
              <a:spcAft>
                <a:spcPts val="0"/>
              </a:spcAft>
              <a:buNone/>
            </a:pPr>
            <a:endParaRPr sz="1800" dirty="0">
              <a:solidFill>
                <a:srgbClr val="293739"/>
              </a:solidFill>
            </a:endParaRPr>
          </a:p>
        </p:txBody>
      </p:sp>
      <p:sp>
        <p:nvSpPr>
          <p:cNvPr id="154" name="Google Shape;154;p18"/>
          <p:cNvSpPr txBox="1"/>
          <p:nvPr/>
        </p:nvSpPr>
        <p:spPr>
          <a:xfrm>
            <a:off x="809242" y="457200"/>
            <a:ext cx="3973781" cy="738664"/>
          </a:xfrm>
          <a:prstGeom prst="rect">
            <a:avLst/>
          </a:prstGeom>
          <a:noFill/>
          <a:ln>
            <a:noFill/>
          </a:ln>
        </p:spPr>
        <p:txBody>
          <a:bodyPr spcFirstLastPara="1" wrap="square" lIns="0" tIns="0" rIns="0" bIns="0" anchor="t" anchorCtr="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Arial Black" panose="020B0A04020102020204" pitchFamily="34" charset="0"/>
              </a:rPr>
              <a:t>Tootmistehnikad</a:t>
            </a:r>
            <a:r>
              <a:rPr kumimoji="0" lang="en-US" altLang="en-US" sz="2400" b="0" i="0" u="none" strike="noStrike" cap="none" normalizeH="0" baseline="0" dirty="0">
                <a:ln>
                  <a:noFill/>
                </a:ln>
                <a:solidFill>
                  <a:schemeClr val="tx1"/>
                </a:solidFill>
                <a:effectLst/>
                <a:latin typeface="Arial Black" panose="020B0A04020102020204" pitchFamily="34" charset="0"/>
              </a:rPr>
              <a:t> – </a:t>
            </a:r>
            <a:r>
              <a:rPr kumimoji="0" lang="en-US" altLang="en-US" sz="2400" b="0" i="0" u="none" strike="noStrike" cap="none" normalizeH="0" baseline="0" dirty="0" err="1">
                <a:ln>
                  <a:noFill/>
                </a:ln>
                <a:solidFill>
                  <a:schemeClr val="tx1"/>
                </a:solidFill>
                <a:effectLst/>
                <a:latin typeface="Arial Black" panose="020B0A04020102020204" pitchFamily="34" charset="0"/>
              </a:rPr>
              <a:t>pildistamisnipid</a:t>
            </a:r>
            <a:endParaRPr kumimoji="0" lang="en-US" altLang="en-US" sz="2400" b="0" i="0" u="none" strike="noStrike" cap="none" normalizeH="0" baseline="0" dirty="0">
              <a:ln>
                <a:noFill/>
              </a:ln>
              <a:solidFill>
                <a:schemeClr val="tx1"/>
              </a:solidFill>
              <a:effectLst/>
              <a:latin typeface="Arial Black" panose="020B0A04020102020204" pitchFamily="34" charset="0"/>
            </a:endParaRPr>
          </a:p>
        </p:txBody>
      </p:sp>
      <p:sp>
        <p:nvSpPr>
          <p:cNvPr id="155" name="Google Shape;155;p18"/>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6" name="Google Shape;156;p18"/>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57" name="Google Shape;157;p18"/>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61"/>
        <p:cNvGrpSpPr/>
        <p:nvPr/>
      </p:nvGrpSpPr>
      <p:grpSpPr>
        <a:xfrm>
          <a:off x="0" y="0"/>
          <a:ext cx="0" cy="0"/>
          <a:chOff x="0" y="0"/>
          <a:chExt cx="0" cy="0"/>
        </a:xfrm>
      </p:grpSpPr>
      <p:sp>
        <p:nvSpPr>
          <p:cNvPr id="162" name="Google Shape;162;p19"/>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3" name="Google Shape;163;p19"/>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4" name="Google Shape;164;p19" descr="Close up of an olive branch on a sunset"/>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5" name="Google Shape;165;p19"/>
          <p:cNvSpPr txBox="1"/>
          <p:nvPr/>
        </p:nvSpPr>
        <p:spPr>
          <a:xfrm>
            <a:off x="572622" y="994755"/>
            <a:ext cx="4605140" cy="3088538"/>
          </a:xfrm>
          <a:prstGeom prst="rect">
            <a:avLst/>
          </a:prstGeom>
          <a:noFill/>
          <a:ln>
            <a:noFill/>
          </a:ln>
        </p:spPr>
        <p:txBody>
          <a:bodyPr spcFirstLastPara="1" wrap="square" lIns="0" tIns="0" rIns="0" bIns="0" anchor="t" anchorCtr="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Kasuta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loomulikku</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valgust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kui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võimalik</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800" dirty="0">
              <a:solidFill>
                <a:schemeClr val="tx1"/>
              </a:solidFill>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Väldi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tugevaid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varje</a:t>
            </a:r>
            <a:r>
              <a:rPr kumimoji="0" lang="en-US" altLang="en-US" sz="1800" b="0" i="0" u="none" strike="noStrike" cap="none" normalizeH="0" baseline="0" dirty="0">
                <a:ln>
                  <a:noFill/>
                </a:ln>
                <a:solidFill>
                  <a:schemeClr val="tx1"/>
                </a:solidFill>
                <a:effectLst/>
                <a:latin typeface="Arial" panose="020B0604020202020204" pitchFamily="34" charset="0"/>
              </a:rPr>
              <a:t> ja </a:t>
            </a:r>
            <a:r>
              <a:rPr kumimoji="0" lang="en-US" altLang="en-US" sz="1800" b="0" i="0" u="none" strike="noStrike" cap="none" normalizeH="0" baseline="0" dirty="0" err="1">
                <a:ln>
                  <a:noFill/>
                </a:ln>
                <a:solidFill>
                  <a:schemeClr val="tx1"/>
                </a:solidFill>
                <a:effectLst/>
                <a:latin typeface="Arial" panose="020B0604020202020204" pitchFamily="34" charset="0"/>
              </a:rPr>
              <a:t>ülevalgustamist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välja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arvatud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juhul</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kui</a:t>
            </a:r>
            <a:r>
              <a:rPr kumimoji="0" lang="en-US" altLang="en-US" sz="1800" b="0" i="0" u="none" strike="noStrike" cap="none" normalizeH="0" baseline="0" dirty="0">
                <a:ln>
                  <a:noFill/>
                </a:ln>
                <a:solidFill>
                  <a:schemeClr val="tx1"/>
                </a:solidFill>
                <a:effectLst/>
                <a:latin typeface="Arial" panose="020B0604020202020204" pitchFamily="34" charset="0"/>
              </a:rPr>
              <a:t> see on </a:t>
            </a:r>
            <a:r>
              <a:rPr kumimoji="0" lang="en-US" altLang="en-US" sz="1800" b="0" i="0" u="none" strike="noStrike" cap="none" normalizeH="0" baseline="0" dirty="0" err="1">
                <a:ln>
                  <a:noFill/>
                </a:ln>
                <a:solidFill>
                  <a:schemeClr val="tx1"/>
                </a:solidFill>
                <a:effectLst/>
                <a:latin typeface="Arial" panose="020B0604020202020204" pitchFamily="34" charset="0"/>
              </a:rPr>
              <a:t>teadlik</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valik</a:t>
            </a:r>
            <a:endParaRPr lang="en-US" altLang="en-US" sz="1800" dirty="0">
              <a:solidFill>
                <a:schemeClr val="tx1"/>
              </a:solidFill>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Kuldne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tund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päikesetõus</a:t>
            </a:r>
            <a:r>
              <a:rPr kumimoji="0" lang="en-US" altLang="en-US" sz="1800" b="0" i="0" u="none" strike="noStrike" cap="none" normalizeH="0" baseline="0" dirty="0">
                <a:ln>
                  <a:noFill/>
                </a:ln>
                <a:solidFill>
                  <a:schemeClr val="tx1"/>
                </a:solidFill>
                <a:effectLst/>
                <a:latin typeface="Arial" panose="020B0604020202020204" pitchFamily="34" charset="0"/>
              </a:rPr>
              <a:t>/</a:t>
            </a:r>
            <a:r>
              <a:rPr kumimoji="0" lang="en-US" altLang="en-US" sz="1800" b="0" i="0" u="none" strike="noStrike" cap="none" normalizeH="0" baseline="0" dirty="0" err="1">
                <a:ln>
                  <a:noFill/>
                </a:ln>
                <a:solidFill>
                  <a:schemeClr val="tx1"/>
                </a:solidFill>
                <a:effectLst/>
                <a:latin typeface="Arial" panose="020B0604020202020204" pitchFamily="34" charset="0"/>
              </a:rPr>
              <a:t>päikeseloojang</a:t>
            </a:r>
            <a:r>
              <a:rPr kumimoji="0" lang="en-US" altLang="en-US" sz="1800" b="0" i="0" u="none" strike="noStrike" cap="none" normalizeH="0" baseline="0" dirty="0">
                <a:ln>
                  <a:noFill/>
                </a:ln>
                <a:solidFill>
                  <a:schemeClr val="tx1"/>
                </a:solidFill>
                <a:effectLst/>
                <a:latin typeface="Arial" panose="020B0604020202020204" pitchFamily="34" charset="0"/>
              </a:rPr>
              <a:t>) = </a:t>
            </a:r>
            <a:r>
              <a:rPr kumimoji="0" lang="en-US" altLang="en-US" sz="1800" b="0" i="0" u="none" strike="noStrike" cap="none" normalizeH="0" baseline="0" dirty="0" err="1">
                <a:ln>
                  <a:noFill/>
                </a:ln>
                <a:solidFill>
                  <a:schemeClr val="tx1"/>
                </a:solidFill>
                <a:effectLst/>
                <a:latin typeface="Arial" panose="020B0604020202020204" pitchFamily="34" charset="0"/>
              </a:rPr>
              <a:t>kaunis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soe</a:t>
            </a:r>
            <a:r>
              <a:rPr kumimoji="0" lang="en-US" altLang="en-US" sz="1800" b="0" i="0" u="none" strike="noStrike" cap="none" normalizeH="0" baseline="0" dirty="0">
                <a:ln>
                  <a:noFill/>
                </a:ln>
                <a:solidFill>
                  <a:schemeClr val="tx1"/>
                </a:solidFill>
                <a:effectLst/>
                <a:latin typeface="Arial" panose="020B0604020202020204" pitchFamily="34" charset="0"/>
              </a:rPr>
              <a:t> valgus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Pilvised</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päevad</a:t>
            </a:r>
            <a:r>
              <a:rPr kumimoji="0" lang="en-US" altLang="en-US" sz="1800" b="0" i="0" u="none" strike="noStrike" cap="none" normalizeH="0" baseline="0" dirty="0">
                <a:ln>
                  <a:noFill/>
                </a:ln>
                <a:solidFill>
                  <a:schemeClr val="tx1"/>
                </a:solidFill>
                <a:effectLst/>
                <a:latin typeface="Arial" panose="020B0604020202020204" pitchFamily="34" charset="0"/>
              </a:rPr>
              <a:t> = </a:t>
            </a:r>
            <a:r>
              <a:rPr kumimoji="0" lang="en-US" altLang="en-US" sz="1800" b="0" i="0" u="none" strike="noStrike" cap="none" normalizeH="0" baseline="0" dirty="0" err="1">
                <a:ln>
                  <a:noFill/>
                </a:ln>
                <a:solidFill>
                  <a:schemeClr val="tx1"/>
                </a:solidFill>
                <a:effectLst/>
                <a:latin typeface="Arial" panose="020B0604020202020204" pitchFamily="34" charset="0"/>
              </a:rPr>
              <a:t>ühtlane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pehme</a:t>
            </a:r>
            <a:r>
              <a:rPr kumimoji="0" lang="en-US" altLang="en-US" sz="1800" b="0" i="0" u="none" strike="noStrike" cap="none" normalizeH="0" baseline="0" dirty="0">
                <a:ln>
                  <a:noFill/>
                </a:ln>
                <a:solidFill>
                  <a:schemeClr val="tx1"/>
                </a:solidFill>
                <a:effectLst/>
                <a:latin typeface="Arial" panose="020B0604020202020204" pitchFamily="34" charset="0"/>
              </a:rPr>
              <a:t> valgus (</a:t>
            </a:r>
            <a:r>
              <a:rPr kumimoji="0" lang="en-US" altLang="en-US" sz="1800" b="0" i="0" u="none" strike="noStrike" cap="none" normalizeH="0" baseline="0" dirty="0" err="1">
                <a:ln>
                  <a:noFill/>
                </a:ln>
                <a:solidFill>
                  <a:schemeClr val="tx1"/>
                </a:solidFill>
                <a:effectLst/>
                <a:latin typeface="Arial" panose="020B0604020202020204" pitchFamily="34" charset="0"/>
              </a:rPr>
              <a:t>sobib</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hästi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portreede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jaoks</a:t>
            </a:r>
            <a:r>
              <a:rPr kumimoji="0" lang="en-US" altLang="en-US" sz="1800" b="0" i="0" u="none" strike="noStrike" cap="none" normalizeH="0" baseline="0" dirty="0">
                <a:ln>
                  <a:noFill/>
                </a:ln>
                <a:solidFill>
                  <a:schemeClr val="tx1"/>
                </a:solidFill>
                <a:effectLst/>
                <a:latin typeface="Arial" panose="020B0604020202020204" pitchFamily="34" charset="0"/>
              </a:rPr>
              <a:t>)</a:t>
            </a:r>
          </a:p>
          <a:p>
            <a:pPr marL="457200" lvl="0" indent="-342900" algn="l" rtl="0">
              <a:lnSpc>
                <a:spcPct val="115000"/>
              </a:lnSpc>
              <a:spcBef>
                <a:spcPts val="0"/>
              </a:spcBef>
              <a:spcAft>
                <a:spcPts val="0"/>
              </a:spcAft>
              <a:buClr>
                <a:schemeClr val="dk1"/>
              </a:buClr>
              <a:buSzPts val="1800"/>
              <a:buChar char="●"/>
            </a:pPr>
            <a:endParaRPr lang="en" sz="1800" dirty="0">
              <a:solidFill>
                <a:schemeClr val="dk1"/>
              </a:solidFill>
              <a:latin typeface="Tahoma"/>
              <a:ea typeface="Tahoma"/>
              <a:cs typeface="Tahoma"/>
              <a:sym typeface="Tahoma"/>
            </a:endParaRPr>
          </a:p>
        </p:txBody>
      </p:sp>
      <p:sp>
        <p:nvSpPr>
          <p:cNvPr id="166" name="Google Shape;166;p19"/>
          <p:cNvSpPr txBox="1"/>
          <p:nvPr/>
        </p:nvSpPr>
        <p:spPr>
          <a:xfrm>
            <a:off x="809242" y="161094"/>
            <a:ext cx="3598800" cy="1157240"/>
          </a:xfrm>
          <a:prstGeom prst="rect">
            <a:avLst/>
          </a:prstGeom>
          <a:noFill/>
          <a:ln>
            <a:noFill/>
          </a:ln>
        </p:spPr>
        <p:txBody>
          <a:bodyPr spcFirstLastPara="1" wrap="square" lIns="0" tIns="0" rIns="0" bIns="0" anchor="t" anchorCtr="0">
            <a:spAutoFit/>
          </a:bodyPr>
          <a:lstStyle/>
          <a:p>
            <a:pPr>
              <a:lnSpc>
                <a:spcPct val="115000"/>
              </a:lnSpc>
              <a:spcBef>
                <a:spcPts val="1200"/>
              </a:spcBef>
              <a:buSzPts val="1100"/>
            </a:pPr>
            <a:r>
              <a:rPr lang="en-US" sz="2400" b="1" dirty="0">
                <a:solidFill>
                  <a:schemeClr val="dk1"/>
                </a:solidFill>
                <a:latin typeface="Arial Black" panose="020B0A04020102020204" pitchFamily="34" charset="0"/>
              </a:rPr>
              <a:t>1. </a:t>
            </a:r>
            <a:r>
              <a:rPr kumimoji="0" lang="en-US" altLang="en-US" sz="2400" b="0" u="none" strike="noStrike" cap="none" normalizeH="0" baseline="0" dirty="0">
                <a:ln>
                  <a:noFill/>
                </a:ln>
                <a:solidFill>
                  <a:schemeClr val="tx1"/>
                </a:solidFill>
                <a:effectLst/>
                <a:latin typeface="Arial Black" panose="020B0A04020102020204" pitchFamily="34" charset="0"/>
              </a:rPr>
              <a:t>VALGUSTUS</a:t>
            </a:r>
          </a:p>
          <a:p>
            <a:pPr marL="0" lvl="0" indent="0" algn="l" rtl="0">
              <a:lnSpc>
                <a:spcPct val="115000"/>
              </a:lnSpc>
              <a:spcBef>
                <a:spcPts val="1200"/>
              </a:spcBef>
              <a:spcAft>
                <a:spcPts val="0"/>
              </a:spcAft>
              <a:buSzPts val="1100"/>
              <a:buNone/>
            </a:pPr>
            <a:r>
              <a:rPr lang="en-US" sz="2400" b="1" dirty="0">
                <a:solidFill>
                  <a:schemeClr val="dk1"/>
                </a:solidFill>
                <a:latin typeface="Arial Black" panose="020B0A04020102020204" pitchFamily="34" charset="0"/>
              </a:rPr>
              <a:t> </a:t>
            </a:r>
            <a:endParaRPr sz="2400" b="1" dirty="0">
              <a:solidFill>
                <a:srgbClr val="293739"/>
              </a:solidFill>
            </a:endParaRPr>
          </a:p>
        </p:txBody>
      </p:sp>
      <p:sp>
        <p:nvSpPr>
          <p:cNvPr id="167" name="Google Shape;167;p19"/>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8" name="Google Shape;168;p19"/>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69" name="Google Shape;169;p19"/>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FC4E5"/>
        </a:solidFill>
        <a:effectLst/>
      </p:bgPr>
    </p:bg>
    <p:spTree>
      <p:nvGrpSpPr>
        <p:cNvPr id="1" name="Shape 173"/>
        <p:cNvGrpSpPr/>
        <p:nvPr/>
      </p:nvGrpSpPr>
      <p:grpSpPr>
        <a:xfrm>
          <a:off x="0" y="0"/>
          <a:ext cx="0" cy="0"/>
          <a:chOff x="0" y="0"/>
          <a:chExt cx="0" cy="0"/>
        </a:xfrm>
      </p:grpSpPr>
      <p:sp>
        <p:nvSpPr>
          <p:cNvPr id="174" name="Google Shape;174;p20"/>
          <p:cNvSpPr/>
          <p:nvPr/>
        </p:nvSpPr>
        <p:spPr>
          <a:xfrm>
            <a:off x="5177762" y="-1658513"/>
            <a:ext cx="6081836" cy="5853821"/>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FFE1BC"/>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5" name="Google Shape;175;p20"/>
          <p:cNvSpPr/>
          <p:nvPr/>
        </p:nvSpPr>
        <p:spPr>
          <a:xfrm>
            <a:off x="5619641" y="-1399787"/>
            <a:ext cx="5413153" cy="5210207"/>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solidFill>
            <a:srgbClr val="4272B7"/>
          </a:solidFill>
          <a:ln w="12700" cap="flat" cmpd="sng">
            <a:solidFill>
              <a:srgbClr val="000000"/>
            </a:solidFill>
            <a:prstDash val="solid"/>
            <a:round/>
            <a:headEnd type="none" w="sm" len="sm"/>
            <a:tailEnd type="none" w="sm" len="sm"/>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6" name="Google Shape;176;p20" descr="Silhouette of a construction site"/>
          <p:cNvSpPr/>
          <p:nvPr/>
        </p:nvSpPr>
        <p:spPr>
          <a:xfrm>
            <a:off x="6022218" y="-723862"/>
            <a:ext cx="4394206" cy="4229462"/>
          </a:xfrm>
          <a:custGeom>
            <a:avLst/>
            <a:gdLst/>
            <a:ahLst/>
            <a:cxnLst/>
            <a:rect l="l" t="t" r="r" b="b"/>
            <a:pathLst>
              <a:path w="12736830" h="12259310" extrusionOk="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3"/>
            <a:stretch>
              <a:fillRect l="-28776" r="26242"/>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79" name="Google Shape;179;p20"/>
          <p:cNvSpPr/>
          <p:nvPr/>
        </p:nvSpPr>
        <p:spPr>
          <a:xfrm>
            <a:off x="7868164" y="161094"/>
            <a:ext cx="1116199" cy="833661"/>
          </a:xfrm>
          <a:custGeom>
            <a:avLst/>
            <a:gdLst/>
            <a:ahLst/>
            <a:cxnLst/>
            <a:rect l="l" t="t" r="r" b="b"/>
            <a:pathLst>
              <a:path w="2232397" h="1667321" extrusionOk="0">
                <a:moveTo>
                  <a:pt x="0" y="0"/>
                </a:moveTo>
                <a:lnTo>
                  <a:pt x="2232397" y="0"/>
                </a:lnTo>
                <a:lnTo>
                  <a:pt x="2232397" y="1667321"/>
                </a:lnTo>
                <a:lnTo>
                  <a:pt x="0" y="1667321"/>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0" name="Google Shape;180;p20"/>
          <p:cNvSpPr/>
          <p:nvPr/>
        </p:nvSpPr>
        <p:spPr>
          <a:xfrm>
            <a:off x="117764" y="4453579"/>
            <a:ext cx="793173" cy="592401"/>
          </a:xfrm>
          <a:custGeom>
            <a:avLst/>
            <a:gdLst/>
            <a:ahLst/>
            <a:cxnLst/>
            <a:rect l="l" t="t" r="r" b="b"/>
            <a:pathLst>
              <a:path w="1586346" h="1184802" extrusionOk="0">
                <a:moveTo>
                  <a:pt x="0" y="0"/>
                </a:moveTo>
                <a:lnTo>
                  <a:pt x="1586346" y="0"/>
                </a:lnTo>
                <a:lnTo>
                  <a:pt x="1586346" y="1184803"/>
                </a:lnTo>
                <a:lnTo>
                  <a:pt x="0" y="1184803"/>
                </a:lnTo>
                <a:lnTo>
                  <a:pt x="0" y="0"/>
                </a:lnTo>
                <a:close/>
              </a:path>
            </a:pathLst>
          </a:custGeom>
          <a:blipFill rotWithShape="1">
            <a:blip r:embed="rId4">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181" name="Google Shape;181;p20"/>
          <p:cNvSpPr/>
          <p:nvPr/>
        </p:nvSpPr>
        <p:spPr>
          <a:xfrm>
            <a:off x="7868164" y="4834007"/>
            <a:ext cx="1229298" cy="268107"/>
          </a:xfrm>
          <a:custGeom>
            <a:avLst/>
            <a:gdLst/>
            <a:ahLst/>
            <a:cxnLst/>
            <a:rect l="l" t="t" r="r" b="b"/>
            <a:pathLst>
              <a:path w="2458595" h="536213" extrusionOk="0">
                <a:moveTo>
                  <a:pt x="0" y="0"/>
                </a:moveTo>
                <a:lnTo>
                  <a:pt x="2458596" y="0"/>
                </a:lnTo>
                <a:lnTo>
                  <a:pt x="2458596" y="536213"/>
                </a:lnTo>
                <a:lnTo>
                  <a:pt x="0" y="536213"/>
                </a:lnTo>
                <a:lnTo>
                  <a:pt x="0" y="0"/>
                </a:lnTo>
                <a:close/>
              </a:path>
            </a:pathLst>
          </a:custGeom>
          <a:blipFill rotWithShape="1">
            <a:blip r:embed="rId5">
              <a:alphaModFix/>
            </a:blip>
            <a:stretch>
              <a:fillRect/>
            </a:stretch>
          </a:blipFill>
          <a:ln>
            <a:noFill/>
          </a:ln>
        </p:spPr>
        <p:txBody>
          <a:bodyPr spcFirstLastPara="1" wrap="square" lIns="45725" tIns="22850" rIns="45725" bIns="22850" anchor="t" anchorCtr="0">
            <a:noAutofit/>
          </a:bodyPr>
          <a:lstStyle/>
          <a:p>
            <a:pPr marL="0" marR="0" lvl="0" indent="0" algn="l" rtl="0">
              <a:spcBef>
                <a:spcPts val="0"/>
              </a:spcBef>
              <a:spcAft>
                <a:spcPts val="0"/>
              </a:spcAft>
              <a:buNone/>
            </a:pPr>
            <a:endParaRPr sz="900">
              <a:solidFill>
                <a:schemeClr val="dk1"/>
              </a:solidFill>
              <a:latin typeface="Calibri"/>
              <a:ea typeface="Calibri"/>
              <a:cs typeface="Calibri"/>
              <a:sym typeface="Calibri"/>
            </a:endParaRPr>
          </a:p>
        </p:txBody>
      </p:sp>
      <p:sp>
        <p:nvSpPr>
          <p:cNvPr id="2" name="Google Shape;166;p19">
            <a:extLst>
              <a:ext uri="{FF2B5EF4-FFF2-40B4-BE49-F238E27FC236}">
                <a16:creationId xmlns:a16="http://schemas.microsoft.com/office/drawing/2014/main" id="{9F9B9D36-25E5-05AE-BFF7-42D53F2FD2D5}"/>
              </a:ext>
            </a:extLst>
          </p:cNvPr>
          <p:cNvSpPr txBox="1"/>
          <p:nvPr/>
        </p:nvSpPr>
        <p:spPr>
          <a:xfrm>
            <a:off x="809241" y="161094"/>
            <a:ext cx="4194029" cy="1157240"/>
          </a:xfrm>
          <a:prstGeom prst="rect">
            <a:avLst/>
          </a:prstGeom>
          <a:noFill/>
          <a:ln>
            <a:noFill/>
          </a:ln>
        </p:spPr>
        <p:txBody>
          <a:bodyPr spcFirstLastPara="1" wrap="square" lIns="0" tIns="0" rIns="0" bIns="0" anchor="t" anchorCtr="0">
            <a:spAutoFit/>
          </a:bodyPr>
          <a:lstStyle/>
          <a:p>
            <a:pPr>
              <a:lnSpc>
                <a:spcPct val="115000"/>
              </a:lnSpc>
              <a:spcBef>
                <a:spcPts val="1200"/>
              </a:spcBef>
              <a:buSzPts val="1100"/>
            </a:pPr>
            <a:r>
              <a:rPr lang="en-US" sz="2400" b="1" dirty="0">
                <a:solidFill>
                  <a:schemeClr val="dk1"/>
                </a:solidFill>
                <a:latin typeface="Arial Black" panose="020B0A04020102020204" pitchFamily="34" charset="0"/>
              </a:rPr>
              <a:t>2. </a:t>
            </a:r>
            <a:r>
              <a:rPr kumimoji="0" lang="en-US" altLang="en-US" sz="2400" b="1" i="0" u="none" strike="noStrike" cap="none" normalizeH="0" baseline="0" dirty="0">
                <a:ln>
                  <a:noFill/>
                </a:ln>
                <a:solidFill>
                  <a:schemeClr val="tx1"/>
                </a:solidFill>
                <a:effectLst/>
                <a:latin typeface="Arial Black" panose="020B0A04020102020204" pitchFamily="34" charset="0"/>
              </a:rPr>
              <a:t>FOOKUS JA SELGUS</a:t>
            </a:r>
          </a:p>
          <a:p>
            <a:pPr marL="0" lvl="0" indent="0" algn="l" rtl="0">
              <a:lnSpc>
                <a:spcPct val="115000"/>
              </a:lnSpc>
              <a:spcBef>
                <a:spcPts val="1200"/>
              </a:spcBef>
              <a:spcAft>
                <a:spcPts val="0"/>
              </a:spcAft>
              <a:buSzPts val="1100"/>
              <a:buNone/>
            </a:pPr>
            <a:endParaRPr sz="2400" b="1" dirty="0">
              <a:solidFill>
                <a:srgbClr val="293739"/>
              </a:solidFill>
              <a:latin typeface="Arial Black" panose="020B0A04020102020204" pitchFamily="34" charset="0"/>
            </a:endParaRPr>
          </a:p>
        </p:txBody>
      </p:sp>
      <p:sp>
        <p:nvSpPr>
          <p:cNvPr id="3" name="Google Shape;165;p19">
            <a:extLst>
              <a:ext uri="{FF2B5EF4-FFF2-40B4-BE49-F238E27FC236}">
                <a16:creationId xmlns:a16="http://schemas.microsoft.com/office/drawing/2014/main" id="{A5D77399-8B42-2531-B424-E0EED9C8184A}"/>
              </a:ext>
            </a:extLst>
          </p:cNvPr>
          <p:cNvSpPr txBox="1"/>
          <p:nvPr/>
        </p:nvSpPr>
        <p:spPr>
          <a:xfrm>
            <a:off x="572622" y="1091404"/>
            <a:ext cx="4605140" cy="2693045"/>
          </a:xfrm>
          <a:prstGeom prst="rect">
            <a:avLst/>
          </a:prstGeom>
          <a:noFill/>
          <a:ln>
            <a:noFill/>
          </a:ln>
        </p:spPr>
        <p:txBody>
          <a:bodyPr spcFirstLastPara="1" wrap="square" lIns="0" tIns="0" rIns="0" bIns="0" anchor="t" anchorCtr="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Hoidke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subjekt</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terav</a:t>
            </a:r>
            <a:r>
              <a:rPr kumimoji="0" lang="en-US" altLang="en-US" sz="1800" b="0" i="0" u="none" strike="noStrike" cap="none" normalizeH="0" baseline="0" dirty="0">
                <a:ln>
                  <a:noFill/>
                </a:ln>
                <a:solidFill>
                  <a:schemeClr val="tx1"/>
                </a:solidFill>
                <a:effectLst/>
                <a:latin typeface="Arial" panose="020B0604020202020204" pitchFamily="34" charset="0"/>
              </a:rPr>
              <a:t> ja </a:t>
            </a:r>
            <a:r>
              <a:rPr kumimoji="0" lang="en-US" altLang="en-US" sz="1800" b="0" i="0" u="none" strike="noStrike" cap="none" normalizeH="0" baseline="0" dirty="0" err="1">
                <a:ln>
                  <a:noFill/>
                </a:ln>
                <a:solidFill>
                  <a:schemeClr val="tx1"/>
                </a:solidFill>
                <a:effectLst/>
                <a:latin typeface="Arial" panose="020B0604020202020204" pitchFamily="34" charset="0"/>
              </a:rPr>
              <a:t>selge</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800" dirty="0">
              <a:solidFill>
                <a:schemeClr val="tx1"/>
              </a:solidFill>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Kasutage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kaamera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fookuse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funktsiooni</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sihipäraselt</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sz="1800" dirty="0">
              <a:solidFill>
                <a:schemeClr val="tx1"/>
              </a:solidFill>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Udu</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võib</a:t>
            </a:r>
            <a:r>
              <a:rPr kumimoji="0" lang="en-US" altLang="en-US" sz="1800" b="0" i="0" u="none" strike="noStrike" cap="none" normalizeH="0" baseline="0" dirty="0">
                <a:ln>
                  <a:noFill/>
                </a:ln>
                <a:solidFill>
                  <a:schemeClr val="tx1"/>
                </a:solidFill>
                <a:effectLst/>
                <a:latin typeface="Arial" panose="020B0604020202020204" pitchFamily="34" charset="0"/>
              </a:rPr>
              <a:t> olla </a:t>
            </a:r>
            <a:r>
              <a:rPr kumimoji="0" lang="en-US" altLang="en-US" sz="1800" b="0" i="0" u="none" strike="noStrike" cap="none" normalizeH="0" baseline="0" dirty="0" err="1">
                <a:ln>
                  <a:noFill/>
                </a:ln>
                <a:solidFill>
                  <a:schemeClr val="tx1"/>
                </a:solidFill>
                <a:effectLst/>
                <a:latin typeface="Arial" panose="020B0604020202020204" pitchFamily="34" charset="0"/>
              </a:rPr>
              <a:t>kunstiline</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madal</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teravussügavus</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kuid</a:t>
            </a:r>
            <a:r>
              <a:rPr kumimoji="0" lang="en-US" altLang="en-US" sz="1800" b="0" i="0" u="none" strike="noStrike" cap="none" normalizeH="0" baseline="0" dirty="0">
                <a:ln>
                  <a:noFill/>
                </a:ln>
                <a:solidFill>
                  <a:schemeClr val="tx1"/>
                </a:solidFill>
                <a:effectLst/>
                <a:latin typeface="Arial" panose="020B0604020202020204" pitchFamily="34" charset="0"/>
              </a:rPr>
              <a:t> see peaks </a:t>
            </a:r>
            <a:r>
              <a:rPr kumimoji="0" lang="en-US" altLang="en-US" sz="1800" b="0" i="0" u="none" strike="noStrike" cap="none" normalizeH="0" baseline="0" dirty="0" err="1">
                <a:ln>
                  <a:noFill/>
                </a:ln>
                <a:solidFill>
                  <a:schemeClr val="tx1"/>
                </a:solidFill>
                <a:effectLst/>
                <a:latin typeface="Arial" panose="020B0604020202020204" pitchFamily="34" charset="0"/>
              </a:rPr>
              <a:t>olema</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teadlik</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valik</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114300">
              <a:lnSpc>
                <a:spcPct val="150000"/>
              </a:lnSpc>
              <a:spcBef>
                <a:spcPts val="1200"/>
              </a:spcBef>
              <a:buClr>
                <a:schemeClr val="dk1"/>
              </a:buClr>
              <a:buSzPts val="1800"/>
            </a:pP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EA38DC34A7F643976987C39CDFC21B" ma:contentTypeVersion="9" ma:contentTypeDescription="Create a new document." ma:contentTypeScope="" ma:versionID="ca713bbf45cbaa815733e55f5775bee3">
  <xsd:schema xmlns:xsd="http://www.w3.org/2001/XMLSchema" xmlns:xs="http://www.w3.org/2001/XMLSchema" xmlns:p="http://schemas.microsoft.com/office/2006/metadata/properties" xmlns:ns2="3847c925-5dc8-460c-9b3c-6e741e74d928" targetNamespace="http://schemas.microsoft.com/office/2006/metadata/properties" ma:root="true" ma:fieldsID="deb94b57062e6a1575566b4261ef05af" ns2:_="">
    <xsd:import namespace="3847c925-5dc8-460c-9b3c-6e741e74d92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7c925-5dc8-460c-9b3c-6e741e74d9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B226FF6-E9FD-45FD-9F36-ECCE6AB8A64A}">
  <ds:schemaRefs>
    <ds:schemaRef ds:uri="http://schemas.microsoft.com/sharepoint/v3/contenttype/forms"/>
  </ds:schemaRefs>
</ds:datastoreItem>
</file>

<file path=customXml/itemProps2.xml><?xml version="1.0" encoding="utf-8"?>
<ds:datastoreItem xmlns:ds="http://schemas.openxmlformats.org/officeDocument/2006/customXml" ds:itemID="{0D3C81E9-4B5B-404F-9540-B51FE73468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47c925-5dc8-460c-9b3c-6e741e74d9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4D00F8-BD7E-43EE-9A44-02B948A7E774}">
  <ds:schemaRefs>
    <ds:schemaRef ds:uri="http://schemas.microsoft.com/office/infopath/2007/PartnerControls"/>
    <ds:schemaRef ds:uri="http://purl.org/dc/elements/1.1/"/>
    <ds:schemaRef ds:uri="http://purl.org/dc/dcmitype/"/>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3847c925-5dc8-460c-9b3c-6e741e74d928"/>
    <ds:schemaRef ds:uri="http://purl.org/dc/terms/"/>
  </ds:schemaRefs>
</ds:datastoreItem>
</file>

<file path=docMetadata/LabelInfo.xml><?xml version="1.0" encoding="utf-8"?>
<clbl:labelList xmlns:clbl="http://schemas.microsoft.com/office/2020/mipLabelMetadata">
  <clbl:label id="{4cffc212-26a3-48b8-a1fb-1a13b4d67b2d}" enabled="0" method="" siteId="{4cffc212-26a3-48b8-a1fb-1a13b4d67b2d}" removed="1"/>
</clbl:labelList>
</file>

<file path=docProps/app.xml><?xml version="1.0" encoding="utf-8"?>
<Properties xmlns="http://schemas.openxmlformats.org/officeDocument/2006/extended-properties" xmlns:vt="http://schemas.openxmlformats.org/officeDocument/2006/docPropsVTypes">
  <TotalTime>728</TotalTime>
  <Words>5214</Words>
  <Application>Microsoft Office PowerPoint</Application>
  <PresentationFormat>On-screen Show (16:9)</PresentationFormat>
  <Paragraphs>314</Paragraphs>
  <Slides>35</Slides>
  <Notes>35</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35</vt:i4>
      </vt:variant>
    </vt:vector>
  </HeadingPairs>
  <TitlesOfParts>
    <vt:vector size="44" baseType="lpstr">
      <vt:lpstr>Calibri</vt:lpstr>
      <vt:lpstr>Tahoma</vt:lpstr>
      <vt:lpstr>Arial</vt:lpstr>
      <vt:lpstr>Wingdings</vt:lpstr>
      <vt:lpstr>Arial Black</vt:lpstr>
      <vt:lpstr>Open Sauce</vt:lpstr>
      <vt:lpstr>Office Theme</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Somayeh Hojatifard</cp:lastModifiedBy>
  <cp:revision>5</cp:revision>
  <dcterms:modified xsi:type="dcterms:W3CDTF">2025-11-12T12:00:03Z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0x0101003BEA38DC34A7F643976987C39CDFC21B</vt:lpwstr>
  </property>
</Properties>
</file>