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256" r:id="rId5"/>
    <p:sldId id="257" r:id="rId6"/>
    <p:sldId id="289" r:id="rId7"/>
    <p:sldId id="258" r:id="rId8"/>
    <p:sldId id="259" r:id="rId9"/>
    <p:sldId id="265" r:id="rId10"/>
    <p:sldId id="288" r:id="rId11"/>
    <p:sldId id="266" r:id="rId12"/>
    <p:sldId id="286" r:id="rId13"/>
    <p:sldId id="268" r:id="rId14"/>
    <p:sldId id="261" r:id="rId15"/>
    <p:sldId id="287" r:id="rId16"/>
    <p:sldId id="269" r:id="rId17"/>
    <p:sldId id="270" r:id="rId18"/>
    <p:sldId id="271" r:id="rId19"/>
    <p:sldId id="276" r:id="rId20"/>
    <p:sldId id="283" r:id="rId21"/>
    <p:sldId id="272" r:id="rId22"/>
    <p:sldId id="281" r:id="rId23"/>
    <p:sldId id="282" r:id="rId24"/>
    <p:sldId id="285" r:id="rId25"/>
    <p:sldId id="278" r:id="rId26"/>
    <p:sldId id="279" r:id="rId27"/>
    <p:sldId id="280"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Aptos Black" panose="020B0604020202020204" charset="0"/>
      <p:bold r:id="rId34"/>
      <p:boldItalic r:id="rId35"/>
    </p:embeddedFont>
    <p:embeddedFont>
      <p:font typeface="Arial Black" panose="020B0A04020102020204" pitchFamily="34" charset="0"/>
      <p:bold r:id="rId36"/>
    </p:embeddedFont>
    <p:embeddedFont>
      <p:font typeface="Tahoma" panose="020B0604030504040204" pitchFamily="3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2A652-BC8B-4F42-B59D-27F3E3088380}" v="8" dt="2025-11-10T10:28:43.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87" autoAdjust="0"/>
  </p:normalViewPr>
  <p:slideViewPr>
    <p:cSldViewPr snapToGrid="0">
      <p:cViewPr varScale="1">
        <p:scale>
          <a:sx n="119" d="100"/>
          <a:sy n="119" d="100"/>
        </p:scale>
        <p:origin x="84" y="-42"/>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Fazaki" userId="e79ce3e2-c32a-470e-ae4b-7a5903b6b1af" providerId="ADAL" clId="{45047EF2-FE5A-466E-B472-6544CAFAB347}"/>
    <pc:docChg chg="undo custSel addSld delSld modSld sldOrd">
      <pc:chgData name="Eleni Fazaki" userId="e79ce3e2-c32a-470e-ae4b-7a5903b6b1af" providerId="ADAL" clId="{45047EF2-FE5A-466E-B472-6544CAFAB347}" dt="2025-11-10T10:41:59.182" v="3375" actId="20577"/>
      <pc:docMkLst>
        <pc:docMk/>
      </pc:docMkLst>
      <pc:sldChg chg="addSp delSp modSp mod">
        <pc:chgData name="Eleni Fazaki" userId="e79ce3e2-c32a-470e-ae4b-7a5903b6b1af" providerId="ADAL" clId="{45047EF2-FE5A-466E-B472-6544CAFAB347}" dt="2025-11-06T12:01:17.913" v="2568" actId="1076"/>
        <pc:sldMkLst>
          <pc:docMk/>
          <pc:sldMk cId="0" sldId="256"/>
        </pc:sldMkLst>
        <pc:spChg chg="add mod">
          <ac:chgData name="Eleni Fazaki" userId="e79ce3e2-c32a-470e-ae4b-7a5903b6b1af" providerId="ADAL" clId="{45047EF2-FE5A-466E-B472-6544CAFAB347}" dt="2025-10-14T08:36:59.287" v="30" actId="20577"/>
          <ac:spMkLst>
            <pc:docMk/>
            <pc:sldMk cId="0" sldId="256"/>
            <ac:spMk id="2" creationId="{923E91D2-4A98-567F-4998-CEE4D987B626}"/>
          </ac:spMkLst>
        </pc:spChg>
        <pc:spChg chg="add mod">
          <ac:chgData name="Eleni Fazaki" userId="e79ce3e2-c32a-470e-ae4b-7a5903b6b1af" providerId="ADAL" clId="{45047EF2-FE5A-466E-B472-6544CAFAB347}" dt="2025-11-06T12:01:17.913" v="2568" actId="1076"/>
          <ac:spMkLst>
            <pc:docMk/>
            <pc:sldMk cId="0" sldId="256"/>
            <ac:spMk id="3" creationId="{D7AEEE93-52BF-F449-DA1A-D75B8571C851}"/>
          </ac:spMkLst>
        </pc:spChg>
        <pc:spChg chg="mod">
          <ac:chgData name="Eleni Fazaki" userId="e79ce3e2-c32a-470e-ae4b-7a5903b6b1af" providerId="ADAL" clId="{45047EF2-FE5A-466E-B472-6544CAFAB347}" dt="2025-10-14T08:34:53.101" v="3" actId="1076"/>
          <ac:spMkLst>
            <pc:docMk/>
            <pc:sldMk cId="0" sldId="256"/>
            <ac:spMk id="59" creationId="{00000000-0000-0000-0000-000000000000}"/>
          </ac:spMkLst>
        </pc:spChg>
        <pc:grpChg chg="mod">
          <ac:chgData name="Eleni Fazaki" userId="e79ce3e2-c32a-470e-ae4b-7a5903b6b1af" providerId="ADAL" clId="{45047EF2-FE5A-466E-B472-6544CAFAB347}" dt="2025-10-14T08:34:48.012" v="2" actId="1076"/>
          <ac:grpSpMkLst>
            <pc:docMk/>
            <pc:sldMk cId="0" sldId="256"/>
            <ac:grpSpMk id="57" creationId="{00000000-0000-0000-0000-000000000000}"/>
          </ac:grpSpMkLst>
        </pc:grpChg>
      </pc:sldChg>
      <pc:sldChg chg="delSp modSp mod">
        <pc:chgData name="Eleni Fazaki" userId="e79ce3e2-c32a-470e-ae4b-7a5903b6b1af" providerId="ADAL" clId="{45047EF2-FE5A-466E-B472-6544CAFAB347}" dt="2025-10-27T11:10:12.222" v="1503" actId="6549"/>
        <pc:sldMkLst>
          <pc:docMk/>
          <pc:sldMk cId="0" sldId="257"/>
        </pc:sldMkLst>
        <pc:spChg chg="mod topLvl">
          <ac:chgData name="Eleni Fazaki" userId="e79ce3e2-c32a-470e-ae4b-7a5903b6b1af" providerId="ADAL" clId="{45047EF2-FE5A-466E-B472-6544CAFAB347}" dt="2025-10-27T11:10:12.222" v="1503" actId="6549"/>
          <ac:spMkLst>
            <pc:docMk/>
            <pc:sldMk cId="0" sldId="257"/>
            <ac:spMk id="74" creationId="{00000000-0000-0000-0000-000000000000}"/>
          </ac:spMkLst>
        </pc:spChg>
        <pc:spChg chg="mod">
          <ac:chgData name="Eleni Fazaki" userId="e79ce3e2-c32a-470e-ae4b-7a5903b6b1af" providerId="ADAL" clId="{45047EF2-FE5A-466E-B472-6544CAFAB347}" dt="2025-10-14T14:17:29.770" v="513" actId="1076"/>
          <ac:spMkLst>
            <pc:docMk/>
            <pc:sldMk cId="0" sldId="257"/>
            <ac:spMk id="76" creationId="{00000000-0000-0000-0000-000000000000}"/>
          </ac:spMkLst>
        </pc:spChg>
      </pc:sldChg>
      <pc:sldChg chg="modSp mod modNotesTx">
        <pc:chgData name="Eleni Fazaki" userId="e79ce3e2-c32a-470e-ae4b-7a5903b6b1af" providerId="ADAL" clId="{45047EF2-FE5A-466E-B472-6544CAFAB347}" dt="2025-11-10T10:41:59.182" v="3375" actId="20577"/>
        <pc:sldMkLst>
          <pc:docMk/>
          <pc:sldMk cId="0" sldId="258"/>
        </pc:sldMkLst>
        <pc:spChg chg="mod">
          <ac:chgData name="Eleni Fazaki" userId="e79ce3e2-c32a-470e-ae4b-7a5903b6b1af" providerId="ADAL" clId="{45047EF2-FE5A-466E-B472-6544CAFAB347}" dt="2025-11-10T10:41:38.014" v="3374" actId="20577"/>
          <ac:spMkLst>
            <pc:docMk/>
            <pc:sldMk cId="0" sldId="258"/>
            <ac:spMk id="86" creationId="{00000000-0000-0000-0000-000000000000}"/>
          </ac:spMkLst>
        </pc:spChg>
        <pc:spChg chg="mod">
          <ac:chgData name="Eleni Fazaki" userId="e79ce3e2-c32a-470e-ae4b-7a5903b6b1af" providerId="ADAL" clId="{45047EF2-FE5A-466E-B472-6544CAFAB347}" dt="2025-11-06T13:24:18.496" v="2612" actId="20577"/>
          <ac:spMkLst>
            <pc:docMk/>
            <pc:sldMk cId="0" sldId="258"/>
            <ac:spMk id="93" creationId="{00000000-0000-0000-0000-000000000000}"/>
          </ac:spMkLst>
        </pc:spChg>
      </pc:sldChg>
      <pc:sldChg chg="addSp modSp mod modNotesTx">
        <pc:chgData name="Eleni Fazaki" userId="e79ce3e2-c32a-470e-ae4b-7a5903b6b1af" providerId="ADAL" clId="{45047EF2-FE5A-466E-B472-6544CAFAB347}" dt="2025-11-06T13:39:19.476" v="2872" actId="1038"/>
        <pc:sldMkLst>
          <pc:docMk/>
          <pc:sldMk cId="0" sldId="259"/>
        </pc:sldMkLst>
        <pc:spChg chg="mod">
          <ac:chgData name="Eleni Fazaki" userId="e79ce3e2-c32a-470e-ae4b-7a5903b6b1af" providerId="ADAL" clId="{45047EF2-FE5A-466E-B472-6544CAFAB347}" dt="2025-11-06T13:39:19.476" v="2872" actId="1038"/>
          <ac:spMkLst>
            <pc:docMk/>
            <pc:sldMk cId="0" sldId="259"/>
            <ac:spMk id="98" creationId="{00000000-0000-0000-0000-000000000000}"/>
          </ac:spMkLst>
        </pc:spChg>
        <pc:spChg chg="mod">
          <ac:chgData name="Eleni Fazaki" userId="e79ce3e2-c32a-470e-ae4b-7a5903b6b1af" providerId="ADAL" clId="{45047EF2-FE5A-466E-B472-6544CAFAB347}" dt="2025-11-06T13:39:12.918" v="2857" actId="14100"/>
          <ac:spMkLst>
            <pc:docMk/>
            <pc:sldMk cId="0" sldId="259"/>
            <ac:spMk id="101" creationId="{00000000-0000-0000-0000-000000000000}"/>
          </ac:spMkLst>
        </pc:spChg>
        <pc:spChg chg="mod">
          <ac:chgData name="Eleni Fazaki" userId="e79ce3e2-c32a-470e-ae4b-7a5903b6b1af" providerId="ADAL" clId="{45047EF2-FE5A-466E-B472-6544CAFAB347}" dt="2025-10-27T11:20:55.705" v="1534" actId="14100"/>
          <ac:spMkLst>
            <pc:docMk/>
            <pc:sldMk cId="0" sldId="259"/>
            <ac:spMk id="102" creationId="{00000000-0000-0000-0000-000000000000}"/>
          </ac:spMkLst>
        </pc:spChg>
        <pc:spChg chg="add mod">
          <ac:chgData name="Eleni Fazaki" userId="e79ce3e2-c32a-470e-ae4b-7a5903b6b1af" providerId="ADAL" clId="{45047EF2-FE5A-466E-B472-6544CAFAB347}" dt="2025-11-06T13:39:00.845" v="2855" actId="1076"/>
          <ac:spMkLst>
            <pc:docMk/>
            <pc:sldMk cId="0" sldId="259"/>
            <ac:spMk id="113" creationId="{00000000-0000-0000-0000-000000000000}"/>
          </ac:spMkLst>
        </pc:spChg>
      </pc:sldChg>
      <pc:sldChg chg="addSp delSp modSp mod ord modNotesTx">
        <pc:chgData name="Eleni Fazaki" userId="e79ce3e2-c32a-470e-ae4b-7a5903b6b1af" providerId="ADAL" clId="{45047EF2-FE5A-466E-B472-6544CAFAB347}" dt="2025-10-27T12:09:01.970" v="1950" actId="2710"/>
        <pc:sldMkLst>
          <pc:docMk/>
          <pc:sldMk cId="0" sldId="261"/>
        </pc:sldMkLst>
        <pc:spChg chg="add mod">
          <ac:chgData name="Eleni Fazaki" userId="e79ce3e2-c32a-470e-ae4b-7a5903b6b1af" providerId="ADAL" clId="{45047EF2-FE5A-466E-B472-6544CAFAB347}" dt="2025-10-27T12:09:01.970" v="1950" actId="2710"/>
          <ac:spMkLst>
            <pc:docMk/>
            <pc:sldMk cId="0" sldId="261"/>
            <ac:spMk id="2" creationId="{A459B986-3C69-CD81-AE94-318CC6E6F98A}"/>
          </ac:spMkLst>
        </pc:spChg>
        <pc:spChg chg="add mod">
          <ac:chgData name="Eleni Fazaki" userId="e79ce3e2-c32a-470e-ae4b-7a5903b6b1af" providerId="ADAL" clId="{45047EF2-FE5A-466E-B472-6544CAFAB347}" dt="2025-10-27T12:01:50.975" v="1934" actId="1076"/>
          <ac:spMkLst>
            <pc:docMk/>
            <pc:sldMk cId="0" sldId="261"/>
            <ac:spMk id="4" creationId="{32DEC0B6-07E2-4F4F-C4C2-0AEEDC8B9EE3}"/>
          </ac:spMkLst>
        </pc:spChg>
        <pc:spChg chg="mod">
          <ac:chgData name="Eleni Fazaki" userId="e79ce3e2-c32a-470e-ae4b-7a5903b6b1af" providerId="ADAL" clId="{45047EF2-FE5A-466E-B472-6544CAFAB347}" dt="2025-10-14T13:54:23.674" v="180" actId="1076"/>
          <ac:spMkLst>
            <pc:docMk/>
            <pc:sldMk cId="0" sldId="261"/>
            <ac:spMk id="120" creationId="{00000000-0000-0000-0000-000000000000}"/>
          </ac:spMkLst>
        </pc:spChg>
        <pc:spChg chg="mod">
          <ac:chgData name="Eleni Fazaki" userId="e79ce3e2-c32a-470e-ae4b-7a5903b6b1af" providerId="ADAL" clId="{45047EF2-FE5A-466E-B472-6544CAFAB347}" dt="2025-10-14T13:54:21.427" v="179" actId="1076"/>
          <ac:spMkLst>
            <pc:docMk/>
            <pc:sldMk cId="0" sldId="261"/>
            <ac:spMk id="121" creationId="{00000000-0000-0000-0000-000000000000}"/>
          </ac:spMkLst>
        </pc:spChg>
        <pc:spChg chg="mod">
          <ac:chgData name="Eleni Fazaki" userId="e79ce3e2-c32a-470e-ae4b-7a5903b6b1af" providerId="ADAL" clId="{45047EF2-FE5A-466E-B472-6544CAFAB347}" dt="2025-10-27T08:29:17.169" v="1329" actId="14100"/>
          <ac:spMkLst>
            <pc:docMk/>
            <pc:sldMk cId="0" sldId="261"/>
            <ac:spMk id="122" creationId="{00000000-0000-0000-0000-000000000000}"/>
          </ac:spMkLst>
        </pc:spChg>
        <pc:spChg chg="mod">
          <ac:chgData name="Eleni Fazaki" userId="e79ce3e2-c32a-470e-ae4b-7a5903b6b1af" providerId="ADAL" clId="{45047EF2-FE5A-466E-B472-6544CAFAB347}" dt="2025-10-27T12:08:30.268" v="1948" actId="20577"/>
          <ac:spMkLst>
            <pc:docMk/>
            <pc:sldMk cId="0" sldId="261"/>
            <ac:spMk id="124" creationId="{00000000-0000-0000-0000-000000000000}"/>
          </ac:spMkLst>
        </pc:spChg>
      </pc:sldChg>
      <pc:sldChg chg="modSp mod ord modNotesTx">
        <pc:chgData name="Eleni Fazaki" userId="e79ce3e2-c32a-470e-ae4b-7a5903b6b1af" providerId="ADAL" clId="{45047EF2-FE5A-466E-B472-6544CAFAB347}" dt="2025-10-27T11:34:05.425" v="1646" actId="20577"/>
        <pc:sldMkLst>
          <pc:docMk/>
          <pc:sldMk cId="0" sldId="265"/>
        </pc:sldMkLst>
        <pc:spChg chg="mod">
          <ac:chgData name="Eleni Fazaki" userId="e79ce3e2-c32a-470e-ae4b-7a5903b6b1af" providerId="ADAL" clId="{45047EF2-FE5A-466E-B472-6544CAFAB347}" dt="2025-10-27T10:09:21.438" v="1466" actId="14826"/>
          <ac:spMkLst>
            <pc:docMk/>
            <pc:sldMk cId="0" sldId="265"/>
            <ac:spMk id="170" creationId="{00000000-0000-0000-0000-000000000000}"/>
          </ac:spMkLst>
        </pc:spChg>
        <pc:spChg chg="mod">
          <ac:chgData name="Eleni Fazaki" userId="e79ce3e2-c32a-470e-ae4b-7a5903b6b1af" providerId="ADAL" clId="{45047EF2-FE5A-466E-B472-6544CAFAB347}" dt="2025-10-27T11:33:27.658" v="1639" actId="20577"/>
          <ac:spMkLst>
            <pc:docMk/>
            <pc:sldMk cId="0" sldId="265"/>
            <ac:spMk id="172" creationId="{00000000-0000-0000-0000-000000000000}"/>
          </ac:spMkLst>
        </pc:spChg>
      </pc:sldChg>
      <pc:sldChg chg="modSp mod ord modNotesTx">
        <pc:chgData name="Eleni Fazaki" userId="e79ce3e2-c32a-470e-ae4b-7a5903b6b1af" providerId="ADAL" clId="{45047EF2-FE5A-466E-B472-6544CAFAB347}" dt="2025-10-27T13:21:00.919" v="2480" actId="1076"/>
        <pc:sldMkLst>
          <pc:docMk/>
          <pc:sldMk cId="0" sldId="266"/>
        </pc:sldMkLst>
        <pc:spChg chg="mod">
          <ac:chgData name="Eleni Fazaki" userId="e79ce3e2-c32a-470e-ae4b-7a5903b6b1af" providerId="ADAL" clId="{45047EF2-FE5A-466E-B472-6544CAFAB347}" dt="2025-10-27T09:54:32.950" v="1346" actId="14826"/>
          <ac:spMkLst>
            <pc:docMk/>
            <pc:sldMk cId="0" sldId="266"/>
            <ac:spMk id="182" creationId="{00000000-0000-0000-0000-000000000000}"/>
          </ac:spMkLst>
        </pc:spChg>
        <pc:spChg chg="mod">
          <ac:chgData name="Eleni Fazaki" userId="e79ce3e2-c32a-470e-ae4b-7a5903b6b1af" providerId="ADAL" clId="{45047EF2-FE5A-466E-B472-6544CAFAB347}" dt="2025-10-27T13:21:00.919" v="2480" actId="1076"/>
          <ac:spMkLst>
            <pc:docMk/>
            <pc:sldMk cId="0" sldId="266"/>
            <ac:spMk id="184" creationId="{00000000-0000-0000-0000-000000000000}"/>
          </ac:spMkLst>
        </pc:spChg>
      </pc:sldChg>
      <pc:sldChg chg="addSp delSp modSp mod ord modNotesTx">
        <pc:chgData name="Eleni Fazaki" userId="e79ce3e2-c32a-470e-ae4b-7a5903b6b1af" providerId="ADAL" clId="{45047EF2-FE5A-466E-B472-6544CAFAB347}" dt="2025-10-27T13:24:20.415" v="2540" actId="1038"/>
        <pc:sldMkLst>
          <pc:docMk/>
          <pc:sldMk cId="0" sldId="268"/>
        </pc:sldMkLst>
        <pc:spChg chg="add mod">
          <ac:chgData name="Eleni Fazaki" userId="e79ce3e2-c32a-470e-ae4b-7a5903b6b1af" providerId="ADAL" clId="{45047EF2-FE5A-466E-B472-6544CAFAB347}" dt="2025-10-27T13:24:16.908" v="2533" actId="164"/>
          <ac:spMkLst>
            <pc:docMk/>
            <pc:sldMk cId="0" sldId="268"/>
            <ac:spMk id="2" creationId="{970064ED-BAFC-F642-79ED-3C38385E8B2A}"/>
          </ac:spMkLst>
        </pc:spChg>
        <pc:spChg chg="add mod">
          <ac:chgData name="Eleni Fazaki" userId="e79ce3e2-c32a-470e-ae4b-7a5903b6b1af" providerId="ADAL" clId="{45047EF2-FE5A-466E-B472-6544CAFAB347}" dt="2025-10-27T13:24:16.908" v="2533" actId="164"/>
          <ac:spMkLst>
            <pc:docMk/>
            <pc:sldMk cId="0" sldId="268"/>
            <ac:spMk id="5" creationId="{463A2258-9A52-5B1E-B540-E23996540537}"/>
          </ac:spMkLst>
        </pc:spChg>
        <pc:spChg chg="add mod">
          <ac:chgData name="Eleni Fazaki" userId="e79ce3e2-c32a-470e-ae4b-7a5903b6b1af" providerId="ADAL" clId="{45047EF2-FE5A-466E-B472-6544CAFAB347}" dt="2025-10-27T13:24:16.908" v="2533" actId="164"/>
          <ac:spMkLst>
            <pc:docMk/>
            <pc:sldMk cId="0" sldId="268"/>
            <ac:spMk id="6" creationId="{138AEDC8-0E3C-B841-435B-E6F6928FAF40}"/>
          </ac:spMkLst>
        </pc:spChg>
        <pc:spChg chg="add mod">
          <ac:chgData name="Eleni Fazaki" userId="e79ce3e2-c32a-470e-ae4b-7a5903b6b1af" providerId="ADAL" clId="{45047EF2-FE5A-466E-B472-6544CAFAB347}" dt="2025-10-27T13:24:16.908" v="2533" actId="164"/>
          <ac:spMkLst>
            <pc:docMk/>
            <pc:sldMk cId="0" sldId="268"/>
            <ac:spMk id="7" creationId="{EC83574F-DE11-AD9B-5E13-1A93D06FF4BA}"/>
          </ac:spMkLst>
        </pc:spChg>
        <pc:spChg chg="add mod">
          <ac:chgData name="Eleni Fazaki" userId="e79ce3e2-c32a-470e-ae4b-7a5903b6b1af" providerId="ADAL" clId="{45047EF2-FE5A-466E-B472-6544CAFAB347}" dt="2025-10-27T13:24:16.908" v="2533" actId="164"/>
          <ac:spMkLst>
            <pc:docMk/>
            <pc:sldMk cId="0" sldId="268"/>
            <ac:spMk id="8" creationId="{25383BFF-28D8-D30E-26E5-F3A03ECBBA58}"/>
          </ac:spMkLst>
        </pc:spChg>
        <pc:spChg chg="mod">
          <ac:chgData name="Eleni Fazaki" userId="e79ce3e2-c32a-470e-ae4b-7a5903b6b1af" providerId="ADAL" clId="{45047EF2-FE5A-466E-B472-6544CAFAB347}" dt="2025-10-27T09:56:21.102" v="1359" actId="1076"/>
          <ac:spMkLst>
            <pc:docMk/>
            <pc:sldMk cId="0" sldId="268"/>
            <ac:spMk id="204" creationId="{00000000-0000-0000-0000-000000000000}"/>
          </ac:spMkLst>
        </pc:spChg>
        <pc:spChg chg="mod">
          <ac:chgData name="Eleni Fazaki" userId="e79ce3e2-c32a-470e-ae4b-7a5903b6b1af" providerId="ADAL" clId="{45047EF2-FE5A-466E-B472-6544CAFAB347}" dt="2025-10-27T09:56:27.363" v="1360" actId="1076"/>
          <ac:spMkLst>
            <pc:docMk/>
            <pc:sldMk cId="0" sldId="268"/>
            <ac:spMk id="205" creationId="{00000000-0000-0000-0000-000000000000}"/>
          </ac:spMkLst>
        </pc:spChg>
        <pc:spChg chg="mod">
          <ac:chgData name="Eleni Fazaki" userId="e79ce3e2-c32a-470e-ae4b-7a5903b6b1af" providerId="ADAL" clId="{45047EF2-FE5A-466E-B472-6544CAFAB347}" dt="2025-10-27T13:21:10.437" v="2481" actId="1076"/>
          <ac:spMkLst>
            <pc:docMk/>
            <pc:sldMk cId="0" sldId="268"/>
            <ac:spMk id="251" creationId="{00000000-0000-0000-0000-000000000000}"/>
          </ac:spMkLst>
        </pc:spChg>
        <pc:grpChg chg="add mod">
          <ac:chgData name="Eleni Fazaki" userId="e79ce3e2-c32a-470e-ae4b-7a5903b6b1af" providerId="ADAL" clId="{45047EF2-FE5A-466E-B472-6544CAFAB347}" dt="2025-10-27T13:24:20.415" v="2540" actId="1038"/>
          <ac:grpSpMkLst>
            <pc:docMk/>
            <pc:sldMk cId="0" sldId="268"/>
            <ac:grpSpMk id="9" creationId="{B20DAFE2-8C49-6948-E627-56972B44B80D}"/>
          </ac:grpSpMkLst>
        </pc:grpChg>
        <pc:graphicFrameChg chg="add mod modGraphic">
          <ac:chgData name="Eleni Fazaki" userId="e79ce3e2-c32a-470e-ae4b-7a5903b6b1af" providerId="ADAL" clId="{45047EF2-FE5A-466E-B472-6544CAFAB347}" dt="2025-10-27T13:21:51.288" v="2489" actId="20577"/>
          <ac:graphicFrameMkLst>
            <pc:docMk/>
            <pc:sldMk cId="0" sldId="268"/>
            <ac:graphicFrameMk id="3" creationId="{B66153B4-9313-651E-F1D2-BC1BF31BD792}"/>
          </ac:graphicFrameMkLst>
        </pc:graphicFrameChg>
        <pc:picChg chg="add mod">
          <ac:chgData name="Eleni Fazaki" userId="e79ce3e2-c32a-470e-ae4b-7a5903b6b1af" providerId="ADAL" clId="{45047EF2-FE5A-466E-B472-6544CAFAB347}" dt="2025-10-27T11:54:09.700" v="1801" actId="1076"/>
          <ac:picMkLst>
            <pc:docMk/>
            <pc:sldMk cId="0" sldId="268"/>
            <ac:picMk id="4" creationId="{1949CA08-6ECF-AFB0-3326-5CE27DEA4F7E}"/>
          </ac:picMkLst>
        </pc:picChg>
      </pc:sldChg>
      <pc:sldChg chg="addSp delSp modSp mod">
        <pc:chgData name="Eleni Fazaki" userId="e79ce3e2-c32a-470e-ae4b-7a5903b6b1af" providerId="ADAL" clId="{45047EF2-FE5A-466E-B472-6544CAFAB347}" dt="2025-10-27T12:17:20.387" v="2059" actId="2710"/>
        <pc:sldMkLst>
          <pc:docMk/>
          <pc:sldMk cId="0" sldId="269"/>
        </pc:sldMkLst>
        <pc:spChg chg="add del">
          <ac:chgData name="Eleni Fazaki" userId="e79ce3e2-c32a-470e-ae4b-7a5903b6b1af" providerId="ADAL" clId="{45047EF2-FE5A-466E-B472-6544CAFAB347}" dt="2025-10-14T14:01:38.255" v="269" actId="478"/>
          <ac:spMkLst>
            <pc:docMk/>
            <pc:sldMk cId="0" sldId="269"/>
            <ac:spMk id="277" creationId="{00000000-0000-0000-0000-000000000000}"/>
          </ac:spMkLst>
        </pc:spChg>
        <pc:spChg chg="mod">
          <ac:chgData name="Eleni Fazaki" userId="e79ce3e2-c32a-470e-ae4b-7a5903b6b1af" providerId="ADAL" clId="{45047EF2-FE5A-466E-B472-6544CAFAB347}" dt="2025-10-27T12:16:25.987" v="2053" actId="14100"/>
          <ac:spMkLst>
            <pc:docMk/>
            <pc:sldMk cId="0" sldId="269"/>
            <ac:spMk id="278" creationId="{00000000-0000-0000-0000-000000000000}"/>
          </ac:spMkLst>
        </pc:spChg>
        <pc:spChg chg="mod">
          <ac:chgData name="Eleni Fazaki" userId="e79ce3e2-c32a-470e-ae4b-7a5903b6b1af" providerId="ADAL" clId="{45047EF2-FE5A-466E-B472-6544CAFAB347}" dt="2025-10-27T12:17:20.387" v="2059" actId="2710"/>
          <ac:spMkLst>
            <pc:docMk/>
            <pc:sldMk cId="0" sldId="269"/>
            <ac:spMk id="281" creationId="{00000000-0000-0000-0000-000000000000}"/>
          </ac:spMkLst>
        </pc:spChg>
        <pc:grpChg chg="mod">
          <ac:chgData name="Eleni Fazaki" userId="e79ce3e2-c32a-470e-ae4b-7a5903b6b1af" providerId="ADAL" clId="{45047EF2-FE5A-466E-B472-6544CAFAB347}" dt="2025-10-14T14:01:33.278" v="258" actId="1076"/>
          <ac:grpSpMkLst>
            <pc:docMk/>
            <pc:sldMk cId="0" sldId="269"/>
            <ac:grpSpMk id="2" creationId="{99812C3A-2F75-7C51-8B21-D470BA0D19E2}"/>
          </ac:grpSpMkLst>
        </pc:grpChg>
      </pc:sldChg>
      <pc:sldChg chg="addSp delSp modSp mod modNotesTx">
        <pc:chgData name="Eleni Fazaki" userId="e79ce3e2-c32a-470e-ae4b-7a5903b6b1af" providerId="ADAL" clId="{45047EF2-FE5A-466E-B472-6544CAFAB347}" dt="2025-11-06T13:18:59.089" v="2578" actId="14100"/>
        <pc:sldMkLst>
          <pc:docMk/>
          <pc:sldMk cId="0" sldId="270"/>
        </pc:sldMkLst>
        <pc:spChg chg="mod">
          <ac:chgData name="Eleni Fazaki" userId="e79ce3e2-c32a-470e-ae4b-7a5903b6b1af" providerId="ADAL" clId="{45047EF2-FE5A-466E-B472-6544CAFAB347}" dt="2025-10-14T08:40:45.837" v="137"/>
          <ac:spMkLst>
            <pc:docMk/>
            <pc:sldMk cId="0" sldId="270"/>
            <ac:spMk id="3" creationId="{8C391868-DA89-DC74-16DD-5D6EBCF2C71E}"/>
          </ac:spMkLst>
        </pc:spChg>
        <pc:spChg chg="mod">
          <ac:chgData name="Eleni Fazaki" userId="e79ce3e2-c32a-470e-ae4b-7a5903b6b1af" providerId="ADAL" clId="{45047EF2-FE5A-466E-B472-6544CAFAB347}" dt="2025-10-14T08:40:45.837" v="137"/>
          <ac:spMkLst>
            <pc:docMk/>
            <pc:sldMk cId="0" sldId="270"/>
            <ac:spMk id="4" creationId="{A736C87A-1CEE-9795-1A4E-CF86B03596E9}"/>
          </ac:spMkLst>
        </pc:spChg>
        <pc:spChg chg="mod">
          <ac:chgData name="Eleni Fazaki" userId="e79ce3e2-c32a-470e-ae4b-7a5903b6b1af" providerId="ADAL" clId="{45047EF2-FE5A-466E-B472-6544CAFAB347}" dt="2025-10-14T14:02:08.635" v="270"/>
          <ac:spMkLst>
            <pc:docMk/>
            <pc:sldMk cId="0" sldId="270"/>
            <ac:spMk id="7" creationId="{268306DA-EE5C-A30F-BA71-95C1751A3B93}"/>
          </ac:spMkLst>
        </pc:spChg>
        <pc:spChg chg="mod">
          <ac:chgData name="Eleni Fazaki" userId="e79ce3e2-c32a-470e-ae4b-7a5903b6b1af" providerId="ADAL" clId="{45047EF2-FE5A-466E-B472-6544CAFAB347}" dt="2025-10-27T12:16:02.515" v="2050" actId="2711"/>
          <ac:spMkLst>
            <pc:docMk/>
            <pc:sldMk cId="0" sldId="270"/>
            <ac:spMk id="292" creationId="{00000000-0000-0000-0000-000000000000}"/>
          </ac:spMkLst>
        </pc:spChg>
        <pc:grpChg chg="add mod">
          <ac:chgData name="Eleni Fazaki" userId="e79ce3e2-c32a-470e-ae4b-7a5903b6b1af" providerId="ADAL" clId="{45047EF2-FE5A-466E-B472-6544CAFAB347}" dt="2025-10-14T08:40:45.837" v="137"/>
          <ac:grpSpMkLst>
            <pc:docMk/>
            <pc:sldMk cId="0" sldId="270"/>
            <ac:grpSpMk id="2" creationId="{D98FFCFC-B7B6-39F5-FC17-072A3A0F7713}"/>
          </ac:grpSpMkLst>
        </pc:grpChg>
        <pc:grpChg chg="add mod">
          <ac:chgData name="Eleni Fazaki" userId="e79ce3e2-c32a-470e-ae4b-7a5903b6b1af" providerId="ADAL" clId="{45047EF2-FE5A-466E-B472-6544CAFAB347}" dt="2025-11-06T13:18:59.089" v="2578" actId="14100"/>
          <ac:grpSpMkLst>
            <pc:docMk/>
            <pc:sldMk cId="0" sldId="270"/>
            <ac:grpSpMk id="6" creationId="{75AA1256-7CC5-4D69-0170-B9029D77BAB8}"/>
          </ac:grpSpMkLst>
        </pc:grpChg>
      </pc:sldChg>
      <pc:sldChg chg="addSp delSp modSp mod modNotesTx">
        <pc:chgData name="Eleni Fazaki" userId="e79ce3e2-c32a-470e-ae4b-7a5903b6b1af" providerId="ADAL" clId="{45047EF2-FE5A-466E-B472-6544CAFAB347}" dt="2025-11-06T11:56:45.551" v="2543" actId="20577"/>
        <pc:sldMkLst>
          <pc:docMk/>
          <pc:sldMk cId="0" sldId="271"/>
        </pc:sldMkLst>
        <pc:spChg chg="mod">
          <ac:chgData name="Eleni Fazaki" userId="e79ce3e2-c32a-470e-ae4b-7a5903b6b1af" providerId="ADAL" clId="{45047EF2-FE5A-466E-B472-6544CAFAB347}" dt="2025-10-14T08:40:55.124" v="141"/>
          <ac:spMkLst>
            <pc:docMk/>
            <pc:sldMk cId="0" sldId="271"/>
            <ac:spMk id="3" creationId="{4C0DE931-22F4-35AC-4694-79F7A9AC9E64}"/>
          </ac:spMkLst>
        </pc:spChg>
        <pc:spChg chg="mod">
          <ac:chgData name="Eleni Fazaki" userId="e79ce3e2-c32a-470e-ae4b-7a5903b6b1af" providerId="ADAL" clId="{45047EF2-FE5A-466E-B472-6544CAFAB347}" dt="2025-10-14T08:40:55.124" v="141"/>
          <ac:spMkLst>
            <pc:docMk/>
            <pc:sldMk cId="0" sldId="271"/>
            <ac:spMk id="4" creationId="{3D6B31FE-0841-2D2D-713E-29E5E7B578DD}"/>
          </ac:spMkLst>
        </pc:spChg>
        <pc:spChg chg="add mod">
          <ac:chgData name="Eleni Fazaki" userId="e79ce3e2-c32a-470e-ae4b-7a5903b6b1af" providerId="ADAL" clId="{45047EF2-FE5A-466E-B472-6544CAFAB347}" dt="2025-10-14T14:06:10.737" v="310" actId="1076"/>
          <ac:spMkLst>
            <pc:docMk/>
            <pc:sldMk cId="0" sldId="271"/>
            <ac:spMk id="6" creationId="{5AD61F42-4B0B-D657-3A60-A6D545AA5D60}"/>
          </ac:spMkLst>
        </pc:spChg>
        <pc:spChg chg="mod">
          <ac:chgData name="Eleni Fazaki" userId="e79ce3e2-c32a-470e-ae4b-7a5903b6b1af" providerId="ADAL" clId="{45047EF2-FE5A-466E-B472-6544CAFAB347}" dt="2025-10-27T12:16:59.820" v="2055" actId="207"/>
          <ac:spMkLst>
            <pc:docMk/>
            <pc:sldMk cId="0" sldId="271"/>
            <ac:spMk id="305" creationId="{00000000-0000-0000-0000-000000000000}"/>
          </ac:spMkLst>
        </pc:spChg>
        <pc:spChg chg="mod">
          <ac:chgData name="Eleni Fazaki" userId="e79ce3e2-c32a-470e-ae4b-7a5903b6b1af" providerId="ADAL" clId="{45047EF2-FE5A-466E-B472-6544CAFAB347}" dt="2025-11-06T11:56:45.551" v="2543" actId="20577"/>
          <ac:spMkLst>
            <pc:docMk/>
            <pc:sldMk cId="0" sldId="271"/>
            <ac:spMk id="308" creationId="{00000000-0000-0000-0000-000000000000}"/>
          </ac:spMkLst>
        </pc:spChg>
        <pc:grpChg chg="add mod">
          <ac:chgData name="Eleni Fazaki" userId="e79ce3e2-c32a-470e-ae4b-7a5903b6b1af" providerId="ADAL" clId="{45047EF2-FE5A-466E-B472-6544CAFAB347}" dt="2025-10-14T14:06:22.301" v="311" actId="14100"/>
          <ac:grpSpMkLst>
            <pc:docMk/>
            <pc:sldMk cId="0" sldId="271"/>
            <ac:grpSpMk id="2" creationId="{A4819BA6-E950-7E17-813C-5BE094445641}"/>
          </ac:grpSpMkLst>
        </pc:grpChg>
      </pc:sldChg>
      <pc:sldChg chg="modSp mod modNotesTx">
        <pc:chgData name="Eleni Fazaki" userId="e79ce3e2-c32a-470e-ae4b-7a5903b6b1af" providerId="ADAL" clId="{45047EF2-FE5A-466E-B472-6544CAFAB347}" dt="2025-10-27T12:56:10.818" v="2379" actId="20577"/>
        <pc:sldMkLst>
          <pc:docMk/>
          <pc:sldMk cId="0" sldId="272"/>
        </pc:sldMkLst>
        <pc:spChg chg="mod">
          <ac:chgData name="Eleni Fazaki" userId="e79ce3e2-c32a-470e-ae4b-7a5903b6b1af" providerId="ADAL" clId="{45047EF2-FE5A-466E-B472-6544CAFAB347}" dt="2025-10-27T12:52:10.833" v="2279" actId="14100"/>
          <ac:spMkLst>
            <pc:docMk/>
            <pc:sldMk cId="0" sldId="272"/>
            <ac:spMk id="315" creationId="{00000000-0000-0000-0000-000000000000}"/>
          </ac:spMkLst>
        </pc:spChg>
      </pc:sldChg>
      <pc:sldChg chg="modSp mod ord modNotesTx">
        <pc:chgData name="Eleni Fazaki" userId="e79ce3e2-c32a-470e-ae4b-7a5903b6b1af" providerId="ADAL" clId="{45047EF2-FE5A-466E-B472-6544CAFAB347}" dt="2025-10-27T12:39:06.604" v="2107" actId="20577"/>
        <pc:sldMkLst>
          <pc:docMk/>
          <pc:sldMk cId="0" sldId="276"/>
        </pc:sldMkLst>
        <pc:spChg chg="mod">
          <ac:chgData name="Eleni Fazaki" userId="e79ce3e2-c32a-470e-ae4b-7a5903b6b1af" providerId="ADAL" clId="{45047EF2-FE5A-466E-B472-6544CAFAB347}" dt="2025-10-27T12:15:45.141" v="2048" actId="2711"/>
          <ac:spMkLst>
            <pc:docMk/>
            <pc:sldMk cId="0" sldId="276"/>
            <ac:spMk id="363" creationId="{00000000-0000-0000-0000-000000000000}"/>
          </ac:spMkLst>
        </pc:spChg>
        <pc:spChg chg="mod">
          <ac:chgData name="Eleni Fazaki" userId="e79ce3e2-c32a-470e-ae4b-7a5903b6b1af" providerId="ADAL" clId="{45047EF2-FE5A-466E-B472-6544CAFAB347}" dt="2025-10-15T09:21:23.473" v="936" actId="20577"/>
          <ac:spMkLst>
            <pc:docMk/>
            <pc:sldMk cId="0" sldId="276"/>
            <ac:spMk id="367" creationId="{00000000-0000-0000-0000-000000000000}"/>
          </ac:spMkLst>
        </pc:spChg>
      </pc:sldChg>
      <pc:sldChg chg="addSp delSp modSp mod">
        <pc:chgData name="Eleni Fazaki" userId="e79ce3e2-c32a-470e-ae4b-7a5903b6b1af" providerId="ADAL" clId="{45047EF2-FE5A-466E-B472-6544CAFAB347}" dt="2025-11-06T11:57:19.322" v="2545" actId="14100"/>
        <pc:sldMkLst>
          <pc:docMk/>
          <pc:sldMk cId="0" sldId="278"/>
        </pc:sldMkLst>
        <pc:spChg chg="add mod">
          <ac:chgData name="Eleni Fazaki" userId="e79ce3e2-c32a-470e-ae4b-7a5903b6b1af" providerId="ADAL" clId="{45047EF2-FE5A-466E-B472-6544CAFAB347}" dt="2025-11-06T11:57:19.322" v="2545" actId="14100"/>
          <ac:spMkLst>
            <pc:docMk/>
            <pc:sldMk cId="0" sldId="278"/>
            <ac:spMk id="2" creationId="{924B293F-9E9C-F577-7C15-F8CF78CC71B0}"/>
          </ac:spMkLst>
        </pc:spChg>
        <pc:picChg chg="add mod">
          <ac:chgData name="Eleni Fazaki" userId="e79ce3e2-c32a-470e-ae4b-7a5903b6b1af" providerId="ADAL" clId="{45047EF2-FE5A-466E-B472-6544CAFAB347}" dt="2025-10-27T07:23:49.029" v="1121"/>
          <ac:picMkLst>
            <pc:docMk/>
            <pc:sldMk cId="0" sldId="278"/>
            <ac:picMk id="3" creationId="{68437972-3AC1-9829-0FDA-BA6B8E62528F}"/>
          </ac:picMkLst>
        </pc:picChg>
      </pc:sldChg>
      <pc:sldChg chg="modNotesTx">
        <pc:chgData name="Eleni Fazaki" userId="e79ce3e2-c32a-470e-ae4b-7a5903b6b1af" providerId="ADAL" clId="{45047EF2-FE5A-466E-B472-6544CAFAB347}" dt="2025-10-27T12:58:03.739" v="2384" actId="20577"/>
        <pc:sldMkLst>
          <pc:docMk/>
          <pc:sldMk cId="552423152" sldId="281"/>
        </pc:sldMkLst>
      </pc:sldChg>
      <pc:sldChg chg="modNotesTx">
        <pc:chgData name="Eleni Fazaki" userId="e79ce3e2-c32a-470e-ae4b-7a5903b6b1af" providerId="ADAL" clId="{45047EF2-FE5A-466E-B472-6544CAFAB347}" dt="2025-10-27T12:59:19.251" v="2388" actId="20577"/>
        <pc:sldMkLst>
          <pc:docMk/>
          <pc:sldMk cId="269979922" sldId="282"/>
        </pc:sldMkLst>
      </pc:sldChg>
      <pc:sldChg chg="modSp mod ord modNotesTx">
        <pc:chgData name="Eleni Fazaki" userId="e79ce3e2-c32a-470e-ae4b-7a5903b6b1af" providerId="ADAL" clId="{45047EF2-FE5A-466E-B472-6544CAFAB347}" dt="2025-11-06T11:57:03.118" v="2544" actId="14100"/>
        <pc:sldMkLst>
          <pc:docMk/>
          <pc:sldMk cId="2384599498" sldId="283"/>
        </pc:sldMkLst>
        <pc:spChg chg="mod">
          <ac:chgData name="Eleni Fazaki" userId="e79ce3e2-c32a-470e-ae4b-7a5903b6b1af" providerId="ADAL" clId="{45047EF2-FE5A-466E-B472-6544CAFAB347}" dt="2025-10-27T12:50:07.671" v="2112" actId="113"/>
          <ac:spMkLst>
            <pc:docMk/>
            <pc:sldMk cId="2384599498" sldId="283"/>
            <ac:spMk id="2" creationId="{E19CE423-F3A4-DAB2-20B5-8E3C20739220}"/>
          </ac:spMkLst>
        </pc:spChg>
        <pc:spChg chg="mod">
          <ac:chgData name="Eleni Fazaki" userId="e79ce3e2-c32a-470e-ae4b-7a5903b6b1af" providerId="ADAL" clId="{45047EF2-FE5A-466E-B472-6544CAFAB347}" dt="2025-11-06T11:57:03.118" v="2544" actId="14100"/>
          <ac:spMkLst>
            <pc:docMk/>
            <pc:sldMk cId="2384599498" sldId="283"/>
            <ac:spMk id="98" creationId="{7709B1AE-E59C-AC9C-0F91-F4A8509631A1}"/>
          </ac:spMkLst>
        </pc:spChg>
        <pc:spChg chg="mod">
          <ac:chgData name="Eleni Fazaki" userId="e79ce3e2-c32a-470e-ae4b-7a5903b6b1af" providerId="ADAL" clId="{45047EF2-FE5A-466E-B472-6544CAFAB347}" dt="2025-10-14T13:46:11.610" v="157" actId="14100"/>
          <ac:spMkLst>
            <pc:docMk/>
            <pc:sldMk cId="2384599498" sldId="283"/>
            <ac:spMk id="101" creationId="{AF0D66C2-9B3D-7187-EC45-09F9187A68FF}"/>
          </ac:spMkLst>
        </pc:spChg>
        <pc:spChg chg="mod">
          <ac:chgData name="Eleni Fazaki" userId="e79ce3e2-c32a-470e-ae4b-7a5903b6b1af" providerId="ADAL" clId="{45047EF2-FE5A-466E-B472-6544CAFAB347}" dt="2025-10-27T12:35:17.360" v="2061" actId="14100"/>
          <ac:spMkLst>
            <pc:docMk/>
            <pc:sldMk cId="2384599498" sldId="283"/>
            <ac:spMk id="102" creationId="{136A54EF-4684-C646-502F-CB363919C575}"/>
          </ac:spMkLst>
        </pc:spChg>
      </pc:sldChg>
      <pc:sldChg chg="modSp add mod modNotesTx">
        <pc:chgData name="Eleni Fazaki" userId="e79ce3e2-c32a-470e-ae4b-7a5903b6b1af" providerId="ADAL" clId="{45047EF2-FE5A-466E-B472-6544CAFAB347}" dt="2025-11-06T11:58:42.751" v="2556" actId="20577"/>
        <pc:sldMkLst>
          <pc:docMk/>
          <pc:sldMk cId="3988504677" sldId="285"/>
        </pc:sldMkLst>
        <pc:spChg chg="mod">
          <ac:chgData name="Eleni Fazaki" userId="e79ce3e2-c32a-470e-ae4b-7a5903b6b1af" providerId="ADAL" clId="{45047EF2-FE5A-466E-B472-6544CAFAB347}" dt="2025-10-15T09:28:37.670" v="1118" actId="1038"/>
          <ac:spMkLst>
            <pc:docMk/>
            <pc:sldMk cId="3988504677" sldId="285"/>
            <ac:spMk id="361" creationId="{04648F7D-F64F-3AF4-0DD4-2E0EEDACAB8B}"/>
          </ac:spMkLst>
        </pc:spChg>
        <pc:spChg chg="mod">
          <ac:chgData name="Eleni Fazaki" userId="e79ce3e2-c32a-470e-ae4b-7a5903b6b1af" providerId="ADAL" clId="{45047EF2-FE5A-466E-B472-6544CAFAB347}" dt="2025-10-15T09:28:32.730" v="1107" actId="1076"/>
          <ac:spMkLst>
            <pc:docMk/>
            <pc:sldMk cId="3988504677" sldId="285"/>
            <ac:spMk id="362" creationId="{3150051A-23D0-B415-14CB-19ACE7A2F565}"/>
          </ac:spMkLst>
        </pc:spChg>
        <pc:spChg chg="mod">
          <ac:chgData name="Eleni Fazaki" userId="e79ce3e2-c32a-470e-ae4b-7a5903b6b1af" providerId="ADAL" clId="{45047EF2-FE5A-466E-B472-6544CAFAB347}" dt="2025-10-27T13:00:13.135" v="2394" actId="120"/>
          <ac:spMkLst>
            <pc:docMk/>
            <pc:sldMk cId="3988504677" sldId="285"/>
            <ac:spMk id="363" creationId="{BA4BB649-0618-2FF2-0CAD-E01F50ED712A}"/>
          </ac:spMkLst>
        </pc:spChg>
        <pc:spChg chg="mod">
          <ac:chgData name="Eleni Fazaki" userId="e79ce3e2-c32a-470e-ae4b-7a5903b6b1af" providerId="ADAL" clId="{45047EF2-FE5A-466E-B472-6544CAFAB347}" dt="2025-11-06T11:58:42.751" v="2556" actId="20577"/>
          <ac:spMkLst>
            <pc:docMk/>
            <pc:sldMk cId="3988504677" sldId="285"/>
            <ac:spMk id="367" creationId="{BB665F52-A4BD-C5B8-CC47-665C700E0C7D}"/>
          </ac:spMkLst>
        </pc:spChg>
      </pc:sldChg>
      <pc:sldChg chg="addSp modSp add mod ord modNotesTx">
        <pc:chgData name="Eleni Fazaki" userId="e79ce3e2-c32a-470e-ae4b-7a5903b6b1af" providerId="ADAL" clId="{45047EF2-FE5A-466E-B472-6544CAFAB347}" dt="2025-10-27T13:20:46.795" v="2478" actId="255"/>
        <pc:sldMkLst>
          <pc:docMk/>
          <pc:sldMk cId="3934155162" sldId="286"/>
        </pc:sldMkLst>
        <pc:spChg chg="add mod">
          <ac:chgData name="Eleni Fazaki" userId="e79ce3e2-c32a-470e-ae4b-7a5903b6b1af" providerId="ADAL" clId="{45047EF2-FE5A-466E-B472-6544CAFAB347}" dt="2025-10-27T13:20:46.795" v="2478" actId="255"/>
          <ac:spMkLst>
            <pc:docMk/>
            <pc:sldMk cId="3934155162" sldId="286"/>
            <ac:spMk id="5" creationId="{FF41B439-8B80-B787-D87C-B38A42C4EC92}"/>
          </ac:spMkLst>
        </pc:spChg>
        <pc:spChg chg="mod">
          <ac:chgData name="Eleni Fazaki" userId="e79ce3e2-c32a-470e-ae4b-7a5903b6b1af" providerId="ADAL" clId="{45047EF2-FE5A-466E-B472-6544CAFAB347}" dt="2025-10-27T08:25:37.316" v="1314" actId="14100"/>
          <ac:spMkLst>
            <pc:docMk/>
            <pc:sldMk cId="3934155162" sldId="286"/>
            <ac:spMk id="6" creationId="{FE462347-05AB-075B-21BE-5CF05CD36E6E}"/>
          </ac:spMkLst>
        </pc:spChg>
        <pc:spChg chg="mod">
          <ac:chgData name="Eleni Fazaki" userId="e79ce3e2-c32a-470e-ae4b-7a5903b6b1af" providerId="ADAL" clId="{45047EF2-FE5A-466E-B472-6544CAFAB347}" dt="2025-10-27T13:19:49.775" v="2476" actId="255"/>
          <ac:spMkLst>
            <pc:docMk/>
            <pc:sldMk cId="3934155162" sldId="286"/>
            <ac:spMk id="305" creationId="{9054623E-F605-8282-684E-D3E4B06FF9BB}"/>
          </ac:spMkLst>
        </pc:spChg>
        <pc:spChg chg="mod">
          <ac:chgData name="Eleni Fazaki" userId="e79ce3e2-c32a-470e-ae4b-7a5903b6b1af" providerId="ADAL" clId="{45047EF2-FE5A-466E-B472-6544CAFAB347}" dt="2025-10-27T13:20:41.215" v="2477" actId="255"/>
          <ac:spMkLst>
            <pc:docMk/>
            <pc:sldMk cId="3934155162" sldId="286"/>
            <ac:spMk id="308" creationId="{EC53D04E-D3FF-FA63-FE1E-239ADCB57A9A}"/>
          </ac:spMkLst>
        </pc:spChg>
      </pc:sldChg>
      <pc:sldChg chg="modSp add mod ord modNotesTx">
        <pc:chgData name="Eleni Fazaki" userId="e79ce3e2-c32a-470e-ae4b-7a5903b6b1af" providerId="ADAL" clId="{45047EF2-FE5A-466E-B472-6544CAFAB347}" dt="2025-10-27T12:10:51.874" v="2022" actId="20577"/>
        <pc:sldMkLst>
          <pc:docMk/>
          <pc:sldMk cId="4463982" sldId="287"/>
        </pc:sldMkLst>
        <pc:spChg chg="mod">
          <ac:chgData name="Eleni Fazaki" userId="e79ce3e2-c32a-470e-ae4b-7a5903b6b1af" providerId="ADAL" clId="{45047EF2-FE5A-466E-B472-6544CAFAB347}" dt="2025-10-27T12:08:02.657" v="1945" actId="20577"/>
          <ac:spMkLst>
            <pc:docMk/>
            <pc:sldMk cId="4463982" sldId="287"/>
            <ac:spMk id="251" creationId="{C22DCE47-556E-B7A2-BB1D-1FCBF32DF10E}"/>
          </ac:spMkLst>
        </pc:spChg>
        <pc:spChg chg="mod">
          <ac:chgData name="Eleni Fazaki" userId="e79ce3e2-c32a-470e-ae4b-7a5903b6b1af" providerId="ADAL" clId="{45047EF2-FE5A-466E-B472-6544CAFAB347}" dt="2025-10-27T12:07:41.328" v="1942" actId="20577"/>
          <ac:spMkLst>
            <pc:docMk/>
            <pc:sldMk cId="4463982" sldId="287"/>
            <ac:spMk id="270" creationId="{F56A2144-A812-AE98-7457-6F3A2ECA4A02}"/>
          </ac:spMkLst>
        </pc:spChg>
      </pc:sldChg>
      <pc:sldChg chg="modSp add mod modNotesTx">
        <pc:chgData name="Eleni Fazaki" userId="e79ce3e2-c32a-470e-ae4b-7a5903b6b1af" providerId="ADAL" clId="{45047EF2-FE5A-466E-B472-6544CAFAB347}" dt="2025-10-27T11:42:40.238" v="1708" actId="20577"/>
        <pc:sldMkLst>
          <pc:docMk/>
          <pc:sldMk cId="107244095" sldId="288"/>
        </pc:sldMkLst>
        <pc:spChg chg="mod">
          <ac:chgData name="Eleni Fazaki" userId="e79ce3e2-c32a-470e-ae4b-7a5903b6b1af" providerId="ADAL" clId="{45047EF2-FE5A-466E-B472-6544CAFAB347}" dt="2025-10-27T11:34:33.454" v="1656" actId="20577"/>
          <ac:spMkLst>
            <pc:docMk/>
            <pc:sldMk cId="107244095" sldId="288"/>
            <ac:spMk id="2" creationId="{1A086CCB-F043-5DFB-AF30-D53CF5BD7BAB}"/>
          </ac:spMkLst>
        </pc:spChg>
        <pc:spChg chg="mod">
          <ac:chgData name="Eleni Fazaki" userId="e79ce3e2-c32a-470e-ae4b-7a5903b6b1af" providerId="ADAL" clId="{45047EF2-FE5A-466E-B472-6544CAFAB347}" dt="2025-10-27T11:35:49.798" v="1665" actId="6549"/>
          <ac:spMkLst>
            <pc:docMk/>
            <pc:sldMk cId="107244095" sldId="288"/>
            <ac:spMk id="172" creationId="{C47780E6-E403-CC67-587B-81AB134CF245}"/>
          </ac:spMkLst>
        </pc:spChg>
      </pc:sldChg>
      <pc:sldChg chg="add ord">
        <pc:chgData name="Eleni Fazaki" userId="e79ce3e2-c32a-470e-ae4b-7a5903b6b1af" providerId="ADAL" clId="{45047EF2-FE5A-466E-B472-6544CAFAB347}" dt="2025-11-06T12:02:33.840" v="2573"/>
        <pc:sldMkLst>
          <pc:docMk/>
          <pc:sldMk cId="1083072526" sldId="289"/>
        </pc:sldMkLst>
      </pc:sldChg>
    </pc:docChg>
  </pc:docChgLst>
  <pc:docChgLst>
    <pc:chgData name="Eleni Fazaki" userId="S::eleni.fazaki@idecsa.onmicrosoft.com::e79ce3e2-c32a-470e-ae4b-7a5903b6b1af" providerId="AD" clId="Web-{D44650EC-744B-9EE3-E454-90E517D115D7}"/>
    <pc:docChg chg="modSld">
      <pc:chgData name="Eleni Fazaki" userId="S::eleni.fazaki@idecsa.onmicrosoft.com::e79ce3e2-c32a-470e-ae4b-7a5903b6b1af" providerId="AD" clId="Web-{D44650EC-744B-9EE3-E454-90E517D115D7}" dt="2025-10-14T13:45:37.165" v="0" actId="20577"/>
      <pc:docMkLst>
        <pc:docMk/>
      </pc:docMkLst>
      <pc:sldChg chg="modSp">
        <pc:chgData name="Eleni Fazaki" userId="S::eleni.fazaki@idecsa.onmicrosoft.com::e79ce3e2-c32a-470e-ae4b-7a5903b6b1af" providerId="AD" clId="Web-{D44650EC-744B-9EE3-E454-90E517D115D7}" dt="2025-10-14T13:45:37.165" v="0" actId="20577"/>
        <pc:sldMkLst>
          <pc:docMk/>
          <pc:sldMk cId="0" sldId="256"/>
        </pc:sldMkLst>
        <pc:spChg chg="mod">
          <ac:chgData name="Eleni Fazaki" userId="S::eleni.fazaki@idecsa.onmicrosoft.com::e79ce3e2-c32a-470e-ae4b-7a5903b6b1af" providerId="AD" clId="Web-{D44650EC-744B-9EE3-E454-90E517D115D7}" dt="2025-10-14T13:45:37.165" v="0" actId="20577"/>
          <ac:spMkLst>
            <pc:docMk/>
            <pc:sldMk cId="0" sldId="256"/>
            <ac:spMk id="2" creationId="{923E91D2-4A98-567F-4998-CEE4D987B6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611373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JJwdhWM9d0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media.es/play/tv/equipo-planet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b84046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6b840468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5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b878e72c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dirty="0" smtClean="0"/>
              <a:t>Nota il passaggio da passivo ad attivo, da monodirezionale a interattivo. Le storie digitali possono essere messe in pausa, riviste, condivise.</a:t>
            </a:r>
            <a:br>
              <a:rPr lang="it-IT" dirty="0" smtClean="0"/>
            </a:br>
            <a:r>
              <a:rPr lang="it-IT" dirty="0" smtClean="0"/>
              <a:t>Gli studenti con dislessia, gli studenti visivi, gli studenti uditivi—tutti possono partecipare.</a:t>
            </a:r>
            <a:br>
              <a:rPr lang="it-IT" dirty="0" smtClean="0"/>
            </a:br>
            <a:r>
              <a:rPr lang="it-IT" dirty="0" smtClean="0"/>
              <a:t>Non si tratta di sostituire la scrittura tradizionale; si tratta di ampliare i nostri strumenti.</a:t>
            </a: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493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b878e72c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dirty="0" smtClean="0">
                <a:solidFill>
                  <a:schemeClr val="dk1"/>
                </a:solidFill>
                <a:latin typeface="Tahoma"/>
                <a:ea typeface="Tahoma"/>
                <a:cs typeface="Tahoma"/>
                <a:sym typeface="Tahoma"/>
              </a:rPr>
              <a:t>Raccontare storie — usando il corpo, la voce, i segni, i disegni o qualsiasi mezzo possiamo immaginare — è una pratica antichissima dell’umanità, che attraversa società e culture in continuo cambiamento, reinventandosi spesso grazie ai diversi media di ogni epoca: storie orali, scrittura, stampa, media visivi e audiovisivi, digitali e </a:t>
            </a:r>
            <a:r>
              <a:rPr lang="it-IT" dirty="0" err="1" smtClean="0">
                <a:solidFill>
                  <a:schemeClr val="dk1"/>
                </a:solidFill>
                <a:latin typeface="Tahoma"/>
                <a:ea typeface="Tahoma"/>
                <a:cs typeface="Tahoma"/>
                <a:sym typeface="Tahoma"/>
              </a:rPr>
              <a:t>online.Il</a:t>
            </a:r>
            <a:r>
              <a:rPr lang="it-IT" dirty="0" smtClean="0">
                <a:solidFill>
                  <a:schemeClr val="dk1"/>
                </a:solidFill>
                <a:latin typeface="Tahoma"/>
                <a:ea typeface="Tahoma"/>
                <a:cs typeface="Tahoma"/>
                <a:sym typeface="Tahoma"/>
              </a:rPr>
              <a:t> </a:t>
            </a:r>
            <a:r>
              <a:rPr lang="it-IT" dirty="0" err="1" smtClean="0">
                <a:solidFill>
                  <a:schemeClr val="dk1"/>
                </a:solidFill>
                <a:latin typeface="Tahoma"/>
                <a:ea typeface="Tahoma"/>
                <a:cs typeface="Tahoma"/>
                <a:sym typeface="Tahoma"/>
              </a:rPr>
              <a:t>digital</a:t>
            </a:r>
            <a:r>
              <a:rPr lang="it-IT" dirty="0" smtClean="0">
                <a:solidFill>
                  <a:schemeClr val="dk1"/>
                </a:solidFill>
                <a:latin typeface="Tahoma"/>
                <a:ea typeface="Tahoma"/>
                <a:cs typeface="Tahoma"/>
                <a:sym typeface="Tahoma"/>
              </a:rPr>
              <a:t> </a:t>
            </a:r>
            <a:r>
              <a:rPr lang="it-IT" dirty="0" err="1" smtClean="0">
                <a:solidFill>
                  <a:schemeClr val="dk1"/>
                </a:solidFill>
                <a:latin typeface="Tahoma"/>
                <a:ea typeface="Tahoma"/>
                <a:cs typeface="Tahoma"/>
                <a:sym typeface="Tahoma"/>
              </a:rPr>
              <a:t>storytelling</a:t>
            </a:r>
            <a:r>
              <a:rPr lang="it-IT" dirty="0" smtClean="0">
                <a:solidFill>
                  <a:schemeClr val="dk1"/>
                </a:solidFill>
                <a:latin typeface="Tahoma"/>
                <a:ea typeface="Tahoma"/>
                <a:cs typeface="Tahoma"/>
                <a:sym typeface="Tahoma"/>
              </a:rPr>
              <a:t> è un’arte. Raccontiamo storie usando strumenti, media e contenuti digitali. Da foto, video, audio, a oggetti 3D, materiali digitali d’archivio o persino </a:t>
            </a:r>
            <a:r>
              <a:rPr lang="it-IT" dirty="0" err="1" smtClean="0">
                <a:solidFill>
                  <a:schemeClr val="dk1"/>
                </a:solidFill>
                <a:latin typeface="Tahoma"/>
                <a:ea typeface="Tahoma"/>
                <a:cs typeface="Tahoma"/>
                <a:sym typeface="Tahoma"/>
              </a:rPr>
              <a:t>emoji</a:t>
            </a:r>
            <a:r>
              <a:rPr lang="it-IT" dirty="0" smtClean="0">
                <a:solidFill>
                  <a:schemeClr val="dk1"/>
                </a:solidFill>
                <a:latin typeface="Tahoma"/>
                <a:ea typeface="Tahoma"/>
                <a:cs typeface="Tahoma"/>
                <a:sym typeface="Tahoma"/>
              </a:rPr>
              <a:t>, per rendere la nostra storia più coinvolgente.</a:t>
            </a:r>
            <a:endParaRPr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18" name="Google Shape;118;g36b878e72c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604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 xmlns:a16="http://schemas.microsoft.com/office/drawing/2014/main" id="{ACF1660F-8879-0C4F-4D54-552CC5E011B6}"/>
            </a:ext>
          </a:extLst>
        </p:cNvPr>
        <p:cNvGrpSpPr/>
        <p:nvPr/>
      </p:nvGrpSpPr>
      <p:grpSpPr>
        <a:xfrm>
          <a:off x="0" y="0"/>
          <a:ext cx="0" cy="0"/>
          <a:chOff x="0" y="0"/>
          <a:chExt cx="0" cy="0"/>
        </a:xfrm>
      </p:grpSpPr>
      <p:sp>
        <p:nvSpPr>
          <p:cNvPr id="201" name="Google Shape;201;g36b878e72cf_0_324:notes">
            <a:extLst>
              <a:ext uri="{FF2B5EF4-FFF2-40B4-BE49-F238E27FC236}">
                <a16:creationId xmlns="" xmlns:a16="http://schemas.microsoft.com/office/drawing/2014/main" id="{A1266004-6234-AC80-0776-6D8C245535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dirty="0" smtClean="0">
                <a:solidFill>
                  <a:schemeClr val="dk1"/>
                </a:solidFill>
                <a:latin typeface="Tahoma"/>
                <a:ea typeface="Tahoma"/>
                <a:cs typeface="Tahoma"/>
                <a:sym typeface="Tahoma"/>
              </a:rPr>
              <a:t>Dobbiamo innanzitutto introdurre il concetto di empatia, nelle sue dimensioni sociali, etiche, personali, politiche ed estetiche. In questo contesto, la fotografia è uno strumento fondamentale grazie al potere di una singola immagine di catturare emozioni, idee ed eventi complessi e, soprattutto, di farlo in modo istantaneo. Come affermava Susan Sontag (1977), importante critica e autrice statunitense che ha scritto molto sulla fotografia, le fotografie ci invitano a entrare in empatia con il soggetto, generando sentimenti o nuovi modi di pensare. Inoltre, riteneva che le fotografie facessero molto più che catturare momenti: ci mostrano la realtà e, talvolta, la distorcono, modellando il nostro modo di vedere e comprendere il mondo che ci circonda. A scuola e in classe, quando gli studenti fotografano la loro interpretazione di un concetto, stanno prendendo decisioni creative: angolazione, luce, soggetto. Queste scelte rivelano comprensione. E quando gli osservatori guardano quelle immagini, non apprendono solo fatti—sentono il punto di vista dello studente. Questa è empatia. Questo è apprendimento profondo.</a:t>
            </a: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a:extLst>
              <a:ext uri="{FF2B5EF4-FFF2-40B4-BE49-F238E27FC236}">
                <a16:creationId xmlns="" xmlns:a16="http://schemas.microsoft.com/office/drawing/2014/main" id="{AAD12173-22D7-E176-E994-6620CCB9D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66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6b878e72cf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t/>
            </a:r>
            <a:br>
              <a:rPr lang="en" dirty="0"/>
            </a:br>
            <a:r>
              <a:rPr lang="it-IT" dirty="0" smtClean="0">
                <a:solidFill>
                  <a:schemeClr val="dk1"/>
                </a:solidFill>
                <a:latin typeface="Tahoma"/>
                <a:ea typeface="Tahoma"/>
                <a:cs typeface="Tahoma"/>
                <a:sym typeface="Tahoma"/>
              </a:rPr>
              <a:t>È importante confrontarsi con schemi e strutture narrative che funzionano come modelli per organizzare le narrazioni visive, sia in termini di comprensione e percezione, sia in termini di </a:t>
            </a:r>
            <a:r>
              <a:rPr lang="it-IT" dirty="0" err="1" smtClean="0">
                <a:solidFill>
                  <a:schemeClr val="dk1"/>
                </a:solidFill>
                <a:latin typeface="Tahoma"/>
                <a:ea typeface="Tahoma"/>
                <a:cs typeface="Tahoma"/>
                <a:sym typeface="Tahoma"/>
              </a:rPr>
              <a:t>produzione.La</a:t>
            </a:r>
            <a:r>
              <a:rPr lang="it-IT" dirty="0" smtClean="0">
                <a:solidFill>
                  <a:schemeClr val="dk1"/>
                </a:solidFill>
                <a:latin typeface="Tahoma"/>
                <a:ea typeface="Tahoma"/>
                <a:cs typeface="Tahoma"/>
                <a:sym typeface="Tahoma"/>
              </a:rPr>
              <a:t> Piramide di </a:t>
            </a:r>
            <a:r>
              <a:rPr lang="it-IT" dirty="0" err="1" smtClean="0">
                <a:solidFill>
                  <a:schemeClr val="dk1"/>
                </a:solidFill>
                <a:latin typeface="Tahoma"/>
                <a:ea typeface="Tahoma"/>
                <a:cs typeface="Tahoma"/>
                <a:sym typeface="Tahoma"/>
              </a:rPr>
              <a:t>Freytag</a:t>
            </a:r>
            <a:r>
              <a:rPr lang="it-IT" dirty="0" smtClean="0">
                <a:solidFill>
                  <a:schemeClr val="dk1"/>
                </a:solidFill>
                <a:latin typeface="Tahoma"/>
                <a:ea typeface="Tahoma"/>
                <a:cs typeface="Tahoma"/>
                <a:sym typeface="Tahoma"/>
              </a:rPr>
              <a:t> è stata sviluppata da Gustav </a:t>
            </a:r>
            <a:r>
              <a:rPr lang="it-IT" dirty="0" err="1" smtClean="0">
                <a:solidFill>
                  <a:schemeClr val="dk1"/>
                </a:solidFill>
                <a:latin typeface="Tahoma"/>
                <a:ea typeface="Tahoma"/>
                <a:cs typeface="Tahoma"/>
                <a:sym typeface="Tahoma"/>
              </a:rPr>
              <a:t>Freytag</a:t>
            </a:r>
            <a:r>
              <a:rPr lang="it-IT" dirty="0" smtClean="0">
                <a:solidFill>
                  <a:schemeClr val="dk1"/>
                </a:solidFill>
                <a:latin typeface="Tahoma"/>
                <a:ea typeface="Tahoma"/>
                <a:cs typeface="Tahoma"/>
                <a:sym typeface="Tahoma"/>
              </a:rPr>
              <a:t>, drammaturgo, romanziere e critico letterario tedesco del XIX secolo, noto soprattutto per le sue ricerche sull’analisi della struttura narrativa. Egli suddivide le storie in cinque parti che riflettono lo sviluppo emotivo dell’</a:t>
            </a:r>
            <a:r>
              <a:rPr lang="it-IT" dirty="0" err="1" smtClean="0">
                <a:solidFill>
                  <a:schemeClr val="dk1"/>
                </a:solidFill>
                <a:latin typeface="Tahoma"/>
                <a:ea typeface="Tahoma"/>
                <a:cs typeface="Tahoma"/>
                <a:sym typeface="Tahoma"/>
              </a:rPr>
              <a:t>opera.L’esposizione</a:t>
            </a:r>
            <a:r>
              <a:rPr lang="it-IT" dirty="0" smtClean="0">
                <a:solidFill>
                  <a:schemeClr val="dk1"/>
                </a:solidFill>
                <a:latin typeface="Tahoma"/>
                <a:ea typeface="Tahoma"/>
                <a:cs typeface="Tahoma"/>
                <a:sym typeface="Tahoma"/>
              </a:rPr>
              <a:t> è l’inizio della storia; l’azione ascendente è il momento in cui si verifica una tensione o un cambiamento; il climax, come indica la parola, è il punto culminante di ciò che accade; l’azione discendente mostra l’impatto di ciò che è avvenuto; la risoluzione è la fine della storia, che comprende come le cose continueranno a evolversi, ma anche morale, decisioni e </a:t>
            </a:r>
            <a:r>
              <a:rPr lang="it-IT" dirty="0" err="1" smtClean="0">
                <a:solidFill>
                  <a:schemeClr val="dk1"/>
                </a:solidFill>
                <a:latin typeface="Tahoma"/>
                <a:ea typeface="Tahoma"/>
                <a:cs typeface="Tahoma"/>
                <a:sym typeface="Tahoma"/>
              </a:rPr>
              <a:t>immaginazione.Questo</a:t>
            </a:r>
            <a:r>
              <a:rPr lang="it-IT" dirty="0" smtClean="0">
                <a:solidFill>
                  <a:schemeClr val="dk1"/>
                </a:solidFill>
                <a:latin typeface="Tahoma"/>
                <a:ea typeface="Tahoma"/>
                <a:cs typeface="Tahoma"/>
                <a:sym typeface="Tahoma"/>
              </a:rPr>
              <a:t> modello si ritrova spesso nel cinema, nella fotografia, nei videogiochi, così come nella musica classica o in altri generi musicali.</a:t>
            </a:r>
            <a:endParaRPr dirty="0"/>
          </a:p>
        </p:txBody>
      </p:sp>
      <p:sp>
        <p:nvSpPr>
          <p:cNvPr id="273" name="Google Shape;273;g36b878e72cf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97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b878e72cf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IT" dirty="0" smtClean="0">
                <a:solidFill>
                  <a:schemeClr val="dk1"/>
                </a:solidFill>
                <a:latin typeface="Tahoma"/>
                <a:ea typeface="Tahoma"/>
                <a:cs typeface="Tahoma"/>
                <a:sym typeface="Tahoma"/>
              </a:rPr>
              <a:t>Prendetevi un momento per pensare a quale storia famosa si tratti (Romeo e Giulietta). Studiate la </a:t>
            </a:r>
            <a:r>
              <a:rPr lang="it-IT" dirty="0" err="1" smtClean="0">
                <a:solidFill>
                  <a:schemeClr val="dk1"/>
                </a:solidFill>
                <a:latin typeface="Tahoma"/>
                <a:ea typeface="Tahoma"/>
                <a:cs typeface="Tahoma"/>
                <a:sym typeface="Tahoma"/>
              </a:rPr>
              <a:t>piramide.Esposizione</a:t>
            </a:r>
            <a:r>
              <a:rPr lang="it-IT" dirty="0" smtClean="0">
                <a:solidFill>
                  <a:schemeClr val="dk1"/>
                </a:solidFill>
                <a:latin typeface="Tahoma"/>
                <a:ea typeface="Tahoma"/>
                <a:cs typeface="Tahoma"/>
                <a:sym typeface="Tahoma"/>
              </a:rPr>
              <a:t> (presentazione delle famiglie, i Montecchi e i </a:t>
            </a:r>
            <a:r>
              <a:rPr lang="it-IT" dirty="0" err="1" smtClean="0">
                <a:solidFill>
                  <a:schemeClr val="dk1"/>
                </a:solidFill>
                <a:latin typeface="Tahoma"/>
                <a:ea typeface="Tahoma"/>
                <a:cs typeface="Tahoma"/>
                <a:sym typeface="Tahoma"/>
              </a:rPr>
              <a:t>Capuleti</a:t>
            </a:r>
            <a:r>
              <a:rPr lang="it-IT" dirty="0" smtClean="0">
                <a:solidFill>
                  <a:schemeClr val="dk1"/>
                </a:solidFill>
                <a:latin typeface="Tahoma"/>
                <a:ea typeface="Tahoma"/>
                <a:cs typeface="Tahoma"/>
                <a:sym typeface="Tahoma"/>
              </a:rPr>
              <a:t>).Azione ascendente (Romeo e Giulietta si incontrano, si innamorano e si sposano, nonostante il disaccordo tra le famiglie).Climax (due omicidi complicano la situazione per Romeo, portando al suo esilio).Azione discendente (Giulietta finge la propria morte per evitare di sposare Paride, Romeo non riceve il messaggio).Risoluzione (Romeo e Giulietta si uccidono).Anche riassunta in punti, si percepisce chiaramente la struttura: introduzione, complicazioni crescenti, crisi, risoluzione </a:t>
            </a:r>
            <a:r>
              <a:rPr lang="it-IT" dirty="0" err="1" smtClean="0">
                <a:solidFill>
                  <a:schemeClr val="dk1"/>
                </a:solidFill>
                <a:latin typeface="Tahoma"/>
                <a:ea typeface="Tahoma"/>
                <a:cs typeface="Tahoma"/>
                <a:sym typeface="Tahoma"/>
              </a:rPr>
              <a:t>tragica.Questa</a:t>
            </a:r>
            <a:r>
              <a:rPr lang="it-IT" dirty="0" smtClean="0">
                <a:solidFill>
                  <a:schemeClr val="dk1"/>
                </a:solidFill>
                <a:latin typeface="Tahoma"/>
                <a:ea typeface="Tahoma"/>
                <a:cs typeface="Tahoma"/>
                <a:sym typeface="Tahoma"/>
              </a:rPr>
              <a:t> stessa struttura può guidare una storia in 5 foto sul ciclo dell’acqua o un video su un evento storico.</a:t>
            </a:r>
          </a:p>
          <a:p>
            <a:pPr marL="0" lvl="0" indent="0" algn="l" rtl="0">
              <a:lnSpc>
                <a:spcPct val="115000"/>
              </a:lnSpc>
              <a:spcBef>
                <a:spcPts val="1200"/>
              </a:spcBef>
              <a:spcAft>
                <a:spcPts val="0"/>
              </a:spcAft>
              <a:buNone/>
            </a:pPr>
            <a:r>
              <a:rPr lang="it-IT" dirty="0" smtClean="0">
                <a:solidFill>
                  <a:schemeClr val="dk1"/>
                </a:solidFill>
                <a:latin typeface="Tahoma"/>
                <a:ea typeface="Tahoma"/>
                <a:cs typeface="Tahoma"/>
                <a:sym typeface="Tahoma"/>
              </a:rPr>
              <a:t>È importante confrontarsi con schemi e strutture narrative che funzionano come modelli per organizzare le narrazioni visive, sia in termini di comprensione e percezione, sia in termini di </a:t>
            </a:r>
            <a:r>
              <a:rPr lang="it-IT" dirty="0" err="1" smtClean="0">
                <a:solidFill>
                  <a:schemeClr val="dk1"/>
                </a:solidFill>
                <a:latin typeface="Tahoma"/>
                <a:ea typeface="Tahoma"/>
                <a:cs typeface="Tahoma"/>
                <a:sym typeface="Tahoma"/>
              </a:rPr>
              <a:t>produzione.La</a:t>
            </a:r>
            <a:r>
              <a:rPr lang="it-IT" dirty="0" smtClean="0">
                <a:solidFill>
                  <a:schemeClr val="dk1"/>
                </a:solidFill>
                <a:latin typeface="Tahoma"/>
                <a:ea typeface="Tahoma"/>
                <a:cs typeface="Tahoma"/>
                <a:sym typeface="Tahoma"/>
              </a:rPr>
              <a:t> Piramide di </a:t>
            </a:r>
            <a:r>
              <a:rPr lang="it-IT" dirty="0" err="1" smtClean="0">
                <a:solidFill>
                  <a:schemeClr val="dk1"/>
                </a:solidFill>
                <a:latin typeface="Tahoma"/>
                <a:ea typeface="Tahoma"/>
                <a:cs typeface="Tahoma"/>
                <a:sym typeface="Tahoma"/>
              </a:rPr>
              <a:t>Freytag</a:t>
            </a:r>
            <a:r>
              <a:rPr lang="it-IT" dirty="0" smtClean="0">
                <a:solidFill>
                  <a:schemeClr val="dk1"/>
                </a:solidFill>
                <a:latin typeface="Tahoma"/>
                <a:ea typeface="Tahoma"/>
                <a:cs typeface="Tahoma"/>
                <a:sym typeface="Tahoma"/>
              </a:rPr>
              <a:t> è stata sviluppata da Gustav </a:t>
            </a:r>
            <a:r>
              <a:rPr lang="it-IT" dirty="0" err="1" smtClean="0">
                <a:solidFill>
                  <a:schemeClr val="dk1"/>
                </a:solidFill>
                <a:latin typeface="Tahoma"/>
                <a:ea typeface="Tahoma"/>
                <a:cs typeface="Tahoma"/>
                <a:sym typeface="Tahoma"/>
              </a:rPr>
              <a:t>Freytag</a:t>
            </a:r>
            <a:r>
              <a:rPr lang="it-IT" dirty="0" smtClean="0">
                <a:solidFill>
                  <a:schemeClr val="dk1"/>
                </a:solidFill>
                <a:latin typeface="Tahoma"/>
                <a:ea typeface="Tahoma"/>
                <a:cs typeface="Tahoma"/>
                <a:sym typeface="Tahoma"/>
              </a:rPr>
              <a:t>, romanziere tedesco del XIX secolo, per analizzare le narrazioni. Egli suddivide le storie in cinque parti che riflettono lo sviluppo emotivo dell’</a:t>
            </a:r>
            <a:r>
              <a:rPr lang="it-IT" dirty="0" err="1" smtClean="0">
                <a:solidFill>
                  <a:schemeClr val="dk1"/>
                </a:solidFill>
                <a:latin typeface="Tahoma"/>
                <a:ea typeface="Tahoma"/>
                <a:cs typeface="Tahoma"/>
                <a:sym typeface="Tahoma"/>
              </a:rPr>
              <a:t>opera.L’esposizione</a:t>
            </a:r>
            <a:r>
              <a:rPr lang="it-IT" dirty="0" smtClean="0">
                <a:solidFill>
                  <a:schemeClr val="dk1"/>
                </a:solidFill>
                <a:latin typeface="Tahoma"/>
                <a:ea typeface="Tahoma"/>
                <a:cs typeface="Tahoma"/>
                <a:sym typeface="Tahoma"/>
              </a:rPr>
              <a:t> è l’inizio della storia; l’azione ascendente è il momento in cui si verifica una tensione o un cambiamento; il climax, come indica la parola, è il punto culminante di ciò che accade; l’azione discendente mostra l’impatto di ciò che è avvenuto; la risoluzione è la fine della storia, che comprende come le cose continueranno, ma anche morale, decisioni e </a:t>
            </a:r>
            <a:r>
              <a:rPr lang="it-IT" dirty="0" err="1" smtClean="0">
                <a:solidFill>
                  <a:schemeClr val="dk1"/>
                </a:solidFill>
                <a:latin typeface="Tahoma"/>
                <a:ea typeface="Tahoma"/>
                <a:cs typeface="Tahoma"/>
                <a:sym typeface="Tahoma"/>
              </a:rPr>
              <a:t>immaginazione.Questo</a:t>
            </a:r>
            <a:r>
              <a:rPr lang="it-IT" dirty="0" smtClean="0">
                <a:solidFill>
                  <a:schemeClr val="dk1"/>
                </a:solidFill>
                <a:latin typeface="Tahoma"/>
                <a:ea typeface="Tahoma"/>
                <a:cs typeface="Tahoma"/>
                <a:sym typeface="Tahoma"/>
              </a:rPr>
              <a:t> modello si ritrova spesso nel cinema, nella fotografia, nei videogiochi, così come nella musica classica o in altri generi musicali.</a:t>
            </a:r>
            <a:endParaRPr dirty="0"/>
          </a:p>
        </p:txBody>
      </p:sp>
      <p:sp>
        <p:nvSpPr>
          <p:cNvPr id="287" name="Google Shape;287;g36b878e72cf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465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b8404688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IT" dirty="0" smtClean="0"/>
              <a:t>Come ha affermato Roland </a:t>
            </a:r>
            <a:r>
              <a:rPr lang="it-IT" dirty="0" err="1" smtClean="0"/>
              <a:t>Barthes</a:t>
            </a:r>
            <a:r>
              <a:rPr lang="it-IT" dirty="0" smtClean="0"/>
              <a:t>, filosofo francese che ha riflettuto profondamente sulla fotografia, le forme di narrazione nel mondo sono infinite, e questo è liberatorio per la nostra espressione. È importante comprenderlo, soprattutto perché ogni “nuovo” media crea possibilità diverse e alternative di strutturare una storia. Pensate a un album di </a:t>
            </a:r>
            <a:r>
              <a:rPr lang="it-IT" dirty="0" err="1" smtClean="0"/>
              <a:t>Facebook</a:t>
            </a:r>
            <a:r>
              <a:rPr lang="it-IT" dirty="0" smtClean="0"/>
              <a:t> o </a:t>
            </a:r>
            <a:r>
              <a:rPr lang="it-IT" dirty="0" err="1" smtClean="0"/>
              <a:t>Instagram</a:t>
            </a:r>
            <a:r>
              <a:rPr lang="it-IT" dirty="0" smtClean="0"/>
              <a:t>: offre già di per sé una sequenza di immagini con cui si può giocare e creare le proprie regole. Tuttavia, per infrangere le regole bisogna prima conoscerle.</a:t>
            </a:r>
            <a:br>
              <a:rPr lang="it-IT" dirty="0" smtClean="0"/>
            </a:br>
            <a:r>
              <a:rPr lang="it-IT" dirty="0" smtClean="0"/>
              <a:t>I media digitali sono celebri per rompere la continuità delle narrazioni: pensate all’ipertesto, alle narrazioni audiovisive, alle narrazioni digitali collaborative.</a:t>
            </a:r>
          </a:p>
          <a:p>
            <a:pPr marL="0" lvl="0" indent="0" algn="l" rtl="0">
              <a:lnSpc>
                <a:spcPct val="115000"/>
              </a:lnSpc>
              <a:spcBef>
                <a:spcPts val="1200"/>
              </a:spcBef>
              <a:spcAft>
                <a:spcPts val="0"/>
              </a:spcAft>
              <a:buNone/>
            </a:pPr>
            <a:r>
              <a:rPr lang="it-IT" dirty="0" smtClean="0"/>
              <a:t>È importante confrontarsi con schemi e strutture narrative che funzionano come modelli per organizzare le narrazioni visive, sia in termini di comprensione e percezione, sia in termini di </a:t>
            </a:r>
            <a:r>
              <a:rPr lang="it-IT" dirty="0" err="1" smtClean="0"/>
              <a:t>produzione.La</a:t>
            </a:r>
            <a:r>
              <a:rPr lang="it-IT" dirty="0" smtClean="0"/>
              <a:t> Piramide di </a:t>
            </a:r>
            <a:r>
              <a:rPr lang="it-IT" dirty="0" err="1" smtClean="0"/>
              <a:t>Freytag</a:t>
            </a:r>
            <a:r>
              <a:rPr lang="it-IT" dirty="0" smtClean="0"/>
              <a:t> è stata sviluppata da Gustav </a:t>
            </a:r>
            <a:r>
              <a:rPr lang="it-IT" dirty="0" err="1" smtClean="0"/>
              <a:t>Freytag</a:t>
            </a:r>
            <a:r>
              <a:rPr lang="it-IT" dirty="0" smtClean="0"/>
              <a:t>, romanziere del XIX secolo, per analizzare le narrazioni. Egli suddivide le storie in cinque parti che riflettono lo sviluppo emotivo dell’</a:t>
            </a:r>
            <a:r>
              <a:rPr lang="it-IT" dirty="0" err="1" smtClean="0"/>
              <a:t>opera.L’esposizione</a:t>
            </a:r>
            <a:r>
              <a:rPr lang="it-IT" dirty="0" smtClean="0"/>
              <a:t> è l’inizio della storia; l’azione ascendente è il momento in cui si verifica una tensione o un cambiamento; il climax, come indica la parola, è il punto culminante di ciò che accade; l’azione discendente mostra l’impatto di ciò che è avvenuto; la risoluzione è la fine della storia, che comprende come le cose continueranno, ma anche morale, decisioni e </a:t>
            </a:r>
            <a:r>
              <a:rPr lang="it-IT" dirty="0" err="1" smtClean="0"/>
              <a:t>immaginazione.Questo</a:t>
            </a:r>
            <a:r>
              <a:rPr lang="it-IT" dirty="0" smtClean="0"/>
              <a:t> modello si ritrova spesso nel cinema, nella fotografia, nei videogiochi, così come nella musica classica o in altri generi musicali.</a:t>
            </a:r>
            <a:endParaRPr dirty="0"/>
          </a:p>
        </p:txBody>
      </p:sp>
      <p:sp>
        <p:nvSpPr>
          <p:cNvPr id="300" name="Google Shape;300;g36b8404688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21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b8404688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Clr>
                <a:schemeClr val="tx1"/>
              </a:buClr>
              <a:buFont typeface="+mj-lt"/>
              <a:buNone/>
            </a:pPr>
            <a:r>
              <a:rPr lang="en-US" sz="1100" i="1" u="sng" dirty="0">
                <a:solidFill>
                  <a:schemeClr val="bg1"/>
                </a:solidFill>
                <a:hlinkClick r:id="rId3">
                  <a:extLst>
                    <a:ext uri="{A12FA001-AC4F-418D-AE19-62706E023703}">
                      <ahyp:hlinkClr xmlns="" xmlns:ahyp="http://schemas.microsoft.com/office/drawing/2018/hyperlinkcolor" val="tx"/>
                    </a:ext>
                  </a:extLst>
                </a:hlinkClick>
              </a:rPr>
              <a:t>“The Underdogs</a:t>
            </a:r>
            <a:r>
              <a:rPr lang="en-US" i="1" u="sng" dirty="0">
                <a:solidFill>
                  <a:schemeClr val="bg1"/>
                </a:solidFill>
                <a:hlinkClick r:id="rId3">
                  <a:extLst>
                    <a:ext uri="{A12FA001-AC4F-418D-AE19-62706E023703}">
                      <ahyp:hlinkClr xmlns="" xmlns:ahyp="http://schemas.microsoft.com/office/drawing/2018/hyperlinkcolor" val="tx"/>
                    </a:ext>
                  </a:extLst>
                </a:hlinkClick>
              </a:rPr>
              <a:t>”</a:t>
            </a:r>
            <a:r>
              <a:rPr lang="en-US" i="1" u="sng" dirty="0">
                <a:solidFill>
                  <a:schemeClr val="bg1"/>
                </a:solidFill>
              </a:rPr>
              <a:t> </a:t>
            </a:r>
            <a:r>
              <a:rPr lang="it-IT" i="0" u="none" dirty="0" smtClean="0">
                <a:solidFill>
                  <a:schemeClr val="bg1"/>
                </a:solidFill>
              </a:rPr>
              <a:t>è il primo episodio di una campagna pubblicitaria Apple che mostra la collaborazione nel contesto lavorativo attraverso il suo ecosistema di prodotti. Si basa sulla drammatizzazione per trasmettere il suo messaggio.</a:t>
            </a:r>
          </a:p>
          <a:p>
            <a:pPr marL="0" lvl="0" indent="0">
              <a:buClr>
                <a:schemeClr val="tx1"/>
              </a:buClr>
              <a:buFont typeface="+mj-lt"/>
              <a:buNone/>
            </a:pPr>
            <a:r>
              <a:rPr lang="it-IT" i="0" u="none" dirty="0" smtClean="0">
                <a:solidFill>
                  <a:schemeClr val="bg1"/>
                </a:solidFill>
              </a:rPr>
              <a:t>(promemoria per l’insegnante: il video funziona perché presenta un personaggio per cui tifare, una musica che crea tensione, e temi come la perseveranza e il lavoro di squadra. L’autenticità è importante—anche le storie di finzione devono avere una verità emotiva.)</a:t>
            </a:r>
            <a:endParaRPr dirty="0"/>
          </a:p>
        </p:txBody>
      </p:sp>
      <p:sp>
        <p:nvSpPr>
          <p:cNvPr id="359" name="Google Shape;359;g36b8404688f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63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 xmlns:a16="http://schemas.microsoft.com/office/drawing/2014/main" id="{F8044E62-CC6C-A212-ADC8-2AD2E16EFD41}"/>
            </a:ext>
          </a:extLst>
        </p:cNvPr>
        <p:cNvGrpSpPr/>
        <p:nvPr/>
      </p:nvGrpSpPr>
      <p:grpSpPr>
        <a:xfrm>
          <a:off x="0" y="0"/>
          <a:ext cx="0" cy="0"/>
          <a:chOff x="0" y="0"/>
          <a:chExt cx="0" cy="0"/>
        </a:xfrm>
      </p:grpSpPr>
      <p:sp>
        <p:nvSpPr>
          <p:cNvPr id="95" name="Google Shape;95;g36b878e72cf_0_2:notes">
            <a:extLst>
              <a:ext uri="{FF2B5EF4-FFF2-40B4-BE49-F238E27FC236}">
                <a16:creationId xmlns="" xmlns:a16="http://schemas.microsoft.com/office/drawing/2014/main" id="{BEC1DEE4-C1AC-38FD-010B-7F482228D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smtClean="0"/>
              <a:t>Vediamo come tutti questi elementi siano presenti in esempi reali di </a:t>
            </a:r>
            <a:r>
              <a:rPr lang="it-IT" sz="1200" dirty="0" err="1" smtClean="0"/>
              <a:t>digital</a:t>
            </a:r>
            <a:r>
              <a:rPr lang="it-IT" sz="1200" dirty="0" smtClean="0"/>
              <a:t> </a:t>
            </a:r>
            <a:r>
              <a:rPr lang="it-IT" sz="1200" dirty="0" err="1" smtClean="0"/>
              <a:t>storytelling</a:t>
            </a:r>
            <a:r>
              <a:rPr lang="it-IT" sz="1200" dirty="0" smtClean="0"/>
              <a:t>, creando storie potenti e anche esperienze potenti.</a:t>
            </a:r>
            <a:endParaRPr sz="1200" dirty="0">
              <a:solidFill>
                <a:schemeClr val="dk1"/>
              </a:solidFill>
              <a:latin typeface="Tahoma"/>
              <a:ea typeface="Tahoma"/>
              <a:cs typeface="Tahoma"/>
              <a:sym typeface="Tahoma"/>
            </a:endParaRPr>
          </a:p>
        </p:txBody>
      </p:sp>
      <p:sp>
        <p:nvSpPr>
          <p:cNvPr id="96" name="Google Shape;96;g36b878e72cf_0_2:notes">
            <a:extLst>
              <a:ext uri="{FF2B5EF4-FFF2-40B4-BE49-F238E27FC236}">
                <a16:creationId xmlns="" xmlns:a16="http://schemas.microsoft.com/office/drawing/2014/main" id="{0188BF87-780A-5A11-E948-9D3E606B6A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49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b878e72cf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00"/>
                </a:solidFill>
                <a:effectLst/>
                <a:latin typeface="Arial"/>
                <a:ea typeface="Arial"/>
                <a:cs typeface="Arial"/>
                <a:sym typeface="Arial"/>
                <a:hlinkClick r:id="rId3"/>
              </a:rPr>
              <a:t>"The Diary of Renia Spiegel – Digital Storytelling and Education for Human Rights"</a:t>
            </a:r>
            <a:r>
              <a:rPr lang="en-GB" sz="1100" b="0" i="0" u="none" strike="noStrike" cap="none" dirty="0">
                <a:solidFill>
                  <a:srgbClr val="000000"/>
                </a:solidFill>
                <a:effectLst/>
                <a:latin typeface="Arial"/>
                <a:ea typeface="Arial"/>
                <a:cs typeface="Arial"/>
                <a:sym typeface="Arial"/>
              </a:rPr>
              <a:t> </a:t>
            </a:r>
            <a:r>
              <a:rPr lang="it-IT" sz="1100" b="0" i="0" u="none" strike="noStrike" cap="none" dirty="0" smtClean="0">
                <a:solidFill>
                  <a:srgbClr val="000000"/>
                </a:solidFill>
                <a:effectLst/>
                <a:latin typeface="Arial"/>
                <a:ea typeface="Arial"/>
                <a:cs typeface="Arial"/>
                <a:sym typeface="Arial"/>
              </a:rPr>
              <a:t>è una serie di cortometraggi realizzati dal </a:t>
            </a:r>
            <a:r>
              <a:rPr lang="it-IT" sz="1100" b="0" i="0" u="none" strike="noStrike" cap="none" dirty="0" err="1" smtClean="0">
                <a:solidFill>
                  <a:srgbClr val="000000"/>
                </a:solidFill>
                <a:effectLst/>
                <a:latin typeface="Arial"/>
                <a:ea typeface="Arial"/>
                <a:cs typeface="Arial"/>
                <a:sym typeface="Arial"/>
              </a:rPr>
              <a:t>Galicia</a:t>
            </a:r>
            <a:r>
              <a:rPr lang="it-IT" sz="1100" b="0" i="0" u="none" strike="noStrike" cap="none" dirty="0" smtClean="0">
                <a:solidFill>
                  <a:srgbClr val="000000"/>
                </a:solidFill>
                <a:effectLst/>
                <a:latin typeface="Arial"/>
                <a:ea typeface="Arial"/>
                <a:cs typeface="Arial"/>
                <a:sym typeface="Arial"/>
              </a:rPr>
              <a:t> </a:t>
            </a:r>
            <a:r>
              <a:rPr lang="it-IT" sz="1100" b="0" i="0" u="none" strike="noStrike" cap="none" dirty="0" err="1" smtClean="0">
                <a:solidFill>
                  <a:srgbClr val="000000"/>
                </a:solidFill>
                <a:effectLst/>
                <a:latin typeface="Arial"/>
                <a:ea typeface="Arial"/>
                <a:cs typeface="Arial"/>
                <a:sym typeface="Arial"/>
              </a:rPr>
              <a:t>Jewish</a:t>
            </a:r>
            <a:r>
              <a:rPr lang="it-IT" sz="1100" b="0" i="0" u="none" strike="noStrike" cap="none" dirty="0" smtClean="0">
                <a:solidFill>
                  <a:srgbClr val="000000"/>
                </a:solidFill>
                <a:effectLst/>
                <a:latin typeface="Arial"/>
                <a:ea typeface="Arial"/>
                <a:cs typeface="Arial"/>
                <a:sym typeface="Arial"/>
              </a:rPr>
              <a:t> </a:t>
            </a:r>
            <a:r>
              <a:rPr lang="it-IT" sz="1100" b="0" i="0" u="none" strike="noStrike" cap="none" dirty="0" err="1" smtClean="0">
                <a:solidFill>
                  <a:srgbClr val="000000"/>
                </a:solidFill>
                <a:effectLst/>
                <a:latin typeface="Arial"/>
                <a:ea typeface="Arial"/>
                <a:cs typeface="Arial"/>
                <a:sym typeface="Arial"/>
              </a:rPr>
              <a:t>Museum</a:t>
            </a:r>
            <a:r>
              <a:rPr lang="it-IT" sz="1100" b="0" i="0" u="none" strike="noStrike" cap="none" dirty="0" smtClean="0">
                <a:solidFill>
                  <a:srgbClr val="000000"/>
                </a:solidFill>
                <a:effectLst/>
                <a:latin typeface="Arial"/>
                <a:ea typeface="Arial"/>
                <a:cs typeface="Arial"/>
                <a:sym typeface="Arial"/>
              </a:rPr>
              <a:t> in collaborazione con la </a:t>
            </a:r>
            <a:r>
              <a:rPr lang="it-IT" sz="1100" b="0" i="0" u="none" strike="noStrike" cap="none" dirty="0" err="1" smtClean="0">
                <a:solidFill>
                  <a:srgbClr val="000000"/>
                </a:solidFill>
                <a:effectLst/>
                <a:latin typeface="Arial"/>
                <a:ea typeface="Arial"/>
                <a:cs typeface="Arial"/>
                <a:sym typeface="Arial"/>
              </a:rPr>
              <a:t>Education</a:t>
            </a:r>
            <a:r>
              <a:rPr lang="it-IT" sz="1100" b="0" i="0" u="none" strike="noStrike" cap="none" dirty="0" smtClean="0">
                <a:solidFill>
                  <a:srgbClr val="000000"/>
                </a:solidFill>
                <a:effectLst/>
                <a:latin typeface="Arial"/>
                <a:ea typeface="Arial"/>
                <a:cs typeface="Arial"/>
                <a:sym typeface="Arial"/>
              </a:rPr>
              <a:t> and Art </a:t>
            </a:r>
            <a:r>
              <a:rPr lang="it-IT" sz="1100" b="0" i="0" u="none" strike="noStrike" cap="none" dirty="0" err="1" smtClean="0">
                <a:solidFill>
                  <a:srgbClr val="000000"/>
                </a:solidFill>
                <a:effectLst/>
                <a:latin typeface="Arial"/>
                <a:ea typeface="Arial"/>
                <a:cs typeface="Arial"/>
                <a:sym typeface="Arial"/>
              </a:rPr>
              <a:t>Foundation.La</a:t>
            </a:r>
            <a:r>
              <a:rPr lang="it-IT" sz="1100" b="0" i="0" u="none" strike="noStrike" cap="none" dirty="0" smtClean="0">
                <a:solidFill>
                  <a:srgbClr val="000000"/>
                </a:solidFill>
                <a:effectLst/>
                <a:latin typeface="Arial"/>
                <a:ea typeface="Arial"/>
                <a:cs typeface="Arial"/>
                <a:sym typeface="Arial"/>
              </a:rPr>
              <a:t> serie mette l’accento sull’educazione e sul coinvolgimento, mostrando che lo </a:t>
            </a:r>
            <a:r>
              <a:rPr lang="it-IT" sz="1100" b="0" i="0" u="none" strike="noStrike" cap="none" dirty="0" err="1" smtClean="0">
                <a:solidFill>
                  <a:srgbClr val="000000"/>
                </a:solidFill>
                <a:effectLst/>
                <a:latin typeface="Arial"/>
                <a:ea typeface="Arial"/>
                <a:cs typeface="Arial"/>
                <a:sym typeface="Arial"/>
              </a:rPr>
              <a:t>storytelling</a:t>
            </a:r>
            <a:r>
              <a:rPr lang="it-IT" sz="1100" b="0" i="0" u="none" strike="noStrike" cap="none" dirty="0" smtClean="0">
                <a:solidFill>
                  <a:srgbClr val="000000"/>
                </a:solidFill>
                <a:effectLst/>
                <a:latin typeface="Arial"/>
                <a:ea typeface="Arial"/>
                <a:cs typeface="Arial"/>
                <a:sym typeface="Arial"/>
              </a:rPr>
              <a:t> deve essere radicato in un chiaro obiettivo educativo o sociale, adattando lo stile narrativo ai contesti scolastici, rendendo i contenuti comprensibili e coinvolgenti per gli studenti più </a:t>
            </a:r>
            <a:r>
              <a:rPr lang="it-IT" sz="1100" b="0" i="0" u="none" strike="noStrike" cap="none" dirty="0" err="1" smtClean="0">
                <a:solidFill>
                  <a:srgbClr val="000000"/>
                </a:solidFill>
                <a:effectLst/>
                <a:latin typeface="Arial"/>
                <a:ea typeface="Arial"/>
                <a:cs typeface="Arial"/>
                <a:sym typeface="Arial"/>
              </a:rPr>
              <a:t>giovani.Colpisce</a:t>
            </a:r>
            <a:r>
              <a:rPr lang="it-IT" sz="1100" b="0" i="0" u="none" strike="noStrike" cap="none" dirty="0" smtClean="0">
                <a:solidFill>
                  <a:srgbClr val="000000"/>
                </a:solidFill>
                <a:effectLst/>
                <a:latin typeface="Arial"/>
                <a:ea typeface="Arial"/>
                <a:cs typeface="Arial"/>
                <a:sym typeface="Arial"/>
              </a:rPr>
              <a:t> profondamente perché collega una tragedia personale a lezioni più ampie sui diritti umani. Questo è evidente anche nella forma dei film stessi, che hanno una forte struttura narrativa e combinano storia e diari </a:t>
            </a:r>
            <a:r>
              <a:rPr lang="it-IT" sz="1100" b="0" i="0" u="none" strike="noStrike" cap="none" dirty="0" err="1" smtClean="0">
                <a:solidFill>
                  <a:srgbClr val="000000"/>
                </a:solidFill>
                <a:effectLst/>
                <a:latin typeface="Arial"/>
                <a:ea typeface="Arial"/>
                <a:cs typeface="Arial"/>
                <a:sym typeface="Arial"/>
              </a:rPr>
              <a:t>personali.Questo</a:t>
            </a:r>
            <a:r>
              <a:rPr lang="it-IT" sz="1100" b="0" i="0" u="none" strike="noStrike" cap="none" dirty="0" smtClean="0">
                <a:solidFill>
                  <a:srgbClr val="000000"/>
                </a:solidFill>
                <a:effectLst/>
                <a:latin typeface="Arial"/>
                <a:ea typeface="Arial"/>
                <a:cs typeface="Arial"/>
                <a:sym typeface="Arial"/>
              </a:rPr>
              <a:t> è un esempio potente di </a:t>
            </a:r>
            <a:r>
              <a:rPr lang="it-IT" sz="1100" b="0" i="0" u="none" strike="noStrike" cap="none" dirty="0" err="1" smtClean="0">
                <a:solidFill>
                  <a:srgbClr val="000000"/>
                </a:solidFill>
                <a:effectLst/>
                <a:latin typeface="Arial"/>
                <a:ea typeface="Arial"/>
                <a:cs typeface="Arial"/>
                <a:sym typeface="Arial"/>
              </a:rPr>
              <a:t>digital</a:t>
            </a:r>
            <a:r>
              <a:rPr lang="it-IT" sz="1100" b="0" i="0" u="none" strike="noStrike" cap="none" dirty="0" smtClean="0">
                <a:solidFill>
                  <a:srgbClr val="000000"/>
                </a:solidFill>
                <a:effectLst/>
                <a:latin typeface="Arial"/>
                <a:ea typeface="Arial"/>
                <a:cs typeface="Arial"/>
                <a:sym typeface="Arial"/>
              </a:rPr>
              <a:t> </a:t>
            </a:r>
            <a:r>
              <a:rPr lang="it-IT" sz="1100" b="0" i="0" u="none" strike="noStrike" cap="none" dirty="0" err="1" smtClean="0">
                <a:solidFill>
                  <a:srgbClr val="000000"/>
                </a:solidFill>
                <a:effectLst/>
                <a:latin typeface="Arial"/>
                <a:ea typeface="Arial"/>
                <a:cs typeface="Arial"/>
                <a:sym typeface="Arial"/>
              </a:rPr>
              <a:t>storytelling</a:t>
            </a:r>
            <a:r>
              <a:rPr lang="it-IT" sz="1100" b="0" i="0" u="none" strike="noStrike" cap="none" dirty="0" smtClean="0">
                <a:solidFill>
                  <a:srgbClr val="000000"/>
                </a:solidFill>
                <a:effectLst/>
                <a:latin typeface="Arial"/>
                <a:ea typeface="Arial"/>
                <a:cs typeface="Arial"/>
                <a:sym typeface="Arial"/>
              </a:rPr>
              <a:t> per l’educazione. Invece di insegnare l’Olocausto attraverso numeri e statistiche, il cortometraggio utilizza il diario di una ragazza. Ci connettiamo con </a:t>
            </a:r>
            <a:r>
              <a:rPr lang="it-IT" sz="1100" b="0" i="0" u="none" strike="noStrike" cap="none" dirty="0" err="1" smtClean="0">
                <a:solidFill>
                  <a:srgbClr val="000000"/>
                </a:solidFill>
                <a:effectLst/>
                <a:latin typeface="Arial"/>
                <a:ea typeface="Arial"/>
                <a:cs typeface="Arial"/>
                <a:sym typeface="Arial"/>
              </a:rPr>
              <a:t>Renia</a:t>
            </a:r>
            <a:r>
              <a:rPr lang="it-IT" sz="1100" b="0" i="0" u="none" strike="noStrike" cap="none" dirty="0" smtClean="0">
                <a:solidFill>
                  <a:srgbClr val="000000"/>
                </a:solidFill>
                <a:effectLst/>
                <a:latin typeface="Arial"/>
                <a:ea typeface="Arial"/>
                <a:cs typeface="Arial"/>
                <a:sym typeface="Arial"/>
              </a:rPr>
              <a:t> come persona—con le sue speranze, le sue paure, la sua vita quotidiana. La storia diventa umana.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b="0" i="0" u="none" strike="noStrike" cap="none" dirty="0" smtClean="0">
                <a:solidFill>
                  <a:srgbClr val="000000"/>
                </a:solidFill>
                <a:effectLst/>
                <a:latin typeface="Arial"/>
                <a:ea typeface="Arial"/>
                <a:cs typeface="Arial"/>
                <a:sym typeface="Arial"/>
              </a:rPr>
              <a:t>Un modo per creare una connessione emotiva in una storia con un chiaro scopo educativo è prendere concetti astratti e renderli personali.</a:t>
            </a:r>
            <a:endParaRPr sz="1200" dirty="0">
              <a:solidFill>
                <a:schemeClr val="dk1"/>
              </a:solidFill>
              <a:latin typeface="Tahoma"/>
              <a:ea typeface="Tahoma"/>
              <a:cs typeface="Tahoma"/>
              <a:sym typeface="Tahoma"/>
            </a:endParaRPr>
          </a:p>
        </p:txBody>
      </p:sp>
      <p:sp>
        <p:nvSpPr>
          <p:cNvPr id="313" name="Google Shape;313;g36b878e72cf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5245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 xmlns:a16="http://schemas.microsoft.com/office/drawing/2014/main" id="{CB37B0AF-89C2-CF3F-46EE-FE74C4080ADA}"/>
            </a:ext>
          </a:extLst>
        </p:cNvPr>
        <p:cNvGrpSpPr/>
        <p:nvPr/>
      </p:nvGrpSpPr>
      <p:grpSpPr>
        <a:xfrm>
          <a:off x="0" y="0"/>
          <a:ext cx="0" cy="0"/>
          <a:chOff x="0" y="0"/>
          <a:chExt cx="0" cy="0"/>
        </a:xfrm>
      </p:grpSpPr>
      <p:sp>
        <p:nvSpPr>
          <p:cNvPr id="312" name="Google Shape;312;g36b878e72cf_0_516:notes">
            <a:extLst>
              <a:ext uri="{FF2B5EF4-FFF2-40B4-BE49-F238E27FC236}">
                <a16:creationId xmlns="" xmlns:a16="http://schemas.microsoft.com/office/drawing/2014/main" id="{FB2E3C81-8A35-C147-4128-95619B63C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smtClean="0">
                <a:solidFill>
                  <a:schemeClr val="dk1"/>
                </a:solidFill>
                <a:latin typeface="Tahoma"/>
                <a:ea typeface="Tahoma"/>
                <a:cs typeface="Tahoma"/>
                <a:sym typeface="Tahoma"/>
              </a:rPr>
              <a:t>La chiarezza e la semplicità sono fondamentali nel raccontare storie.</a:t>
            </a:r>
          </a:p>
          <a:p>
            <a:pPr marL="0" lvl="0" indent="0" algn="l" rtl="0">
              <a:spcBef>
                <a:spcPts val="0"/>
              </a:spcBef>
              <a:spcAft>
                <a:spcPts val="0"/>
              </a:spcAft>
              <a:buNone/>
            </a:pPr>
            <a:r>
              <a:rPr lang="en-GB" sz="1100" b="0" i="0" u="sng" strike="noStrike" cap="none" dirty="0" err="1" smtClean="0">
                <a:solidFill>
                  <a:srgbClr val="000000"/>
                </a:solidFill>
                <a:effectLst/>
                <a:latin typeface="Arial"/>
                <a:ea typeface="Arial"/>
                <a:cs typeface="Arial"/>
                <a:sym typeface="Arial"/>
                <a:hlinkClick r:id="rId3"/>
              </a:rPr>
              <a:t>Equipo</a:t>
            </a:r>
            <a:r>
              <a:rPr lang="en-GB" sz="1100" b="0" i="0" u="sng" strike="noStrike" cap="none" dirty="0" smtClean="0">
                <a:solidFill>
                  <a:srgbClr val="000000"/>
                </a:solidFill>
                <a:effectLst/>
                <a:latin typeface="Arial"/>
                <a:ea typeface="Arial"/>
                <a:cs typeface="Arial"/>
                <a:sym typeface="Arial"/>
                <a:hlinkClick r:id="rId3"/>
              </a:rPr>
              <a:t> </a:t>
            </a:r>
            <a:r>
              <a:rPr lang="en-GB" sz="1100" b="0" i="0" u="sng" strike="noStrike" cap="none" dirty="0">
                <a:solidFill>
                  <a:srgbClr val="000000"/>
                </a:solidFill>
                <a:effectLst/>
                <a:latin typeface="Arial"/>
                <a:ea typeface="Arial"/>
                <a:cs typeface="Arial"/>
                <a:sym typeface="Arial"/>
                <a:hlinkClick r:id="rId3"/>
              </a:rPr>
              <a:t>Planeta</a:t>
            </a:r>
            <a:r>
              <a:rPr lang="en-GB" sz="1100" b="0" i="0" u="none" strike="noStrike" cap="none" dirty="0">
                <a:solidFill>
                  <a:srgbClr val="000000"/>
                </a:solidFill>
                <a:effectLst/>
                <a:latin typeface="Arial"/>
                <a:ea typeface="Arial"/>
                <a:cs typeface="Arial"/>
                <a:sym typeface="Arial"/>
              </a:rPr>
              <a:t>, </a:t>
            </a:r>
            <a:r>
              <a:rPr lang="it-IT" sz="1100" b="0" i="0" u="none" strike="noStrike" cap="none" dirty="0" smtClean="0">
                <a:solidFill>
                  <a:srgbClr val="000000"/>
                </a:solidFill>
                <a:effectLst/>
                <a:latin typeface="Arial"/>
                <a:ea typeface="Arial"/>
                <a:cs typeface="Arial"/>
                <a:sym typeface="Arial"/>
              </a:rPr>
              <a:t>è un programma televisivo che combina persone reali, burattini e animazioni, unendo intrattenimento e contenuti educativi. Ogni episodio ha un tema chiaro e mantiene sempre l’obiettivo di stimolare la creatività nei bambini.</a:t>
            </a:r>
          </a:p>
          <a:p>
            <a:pPr marL="0" lvl="0" indent="0" algn="l" rtl="0">
              <a:spcBef>
                <a:spcPts val="0"/>
              </a:spcBef>
              <a:spcAft>
                <a:spcPts val="0"/>
              </a:spcAft>
              <a:buNone/>
            </a:pPr>
            <a:r>
              <a:rPr lang="it-IT" sz="1100" b="0" i="0" u="none" strike="noStrike" cap="none" dirty="0" smtClean="0">
                <a:solidFill>
                  <a:srgbClr val="000000"/>
                </a:solidFill>
                <a:effectLst/>
                <a:latin typeface="Arial"/>
                <a:ea typeface="Arial"/>
                <a:cs typeface="Arial"/>
                <a:sym typeface="Arial"/>
              </a:rPr>
              <a:t>Per gli studenti più giovani, in particolare, immaginazione e gioco aprono la strada alla comprensione.</a:t>
            </a:r>
          </a:p>
          <a:p>
            <a:pPr marL="0" lvl="0" indent="0" algn="l" rtl="0">
              <a:spcBef>
                <a:spcPts val="0"/>
              </a:spcBef>
              <a:spcAft>
                <a:spcPts val="0"/>
              </a:spcAft>
              <a:buNone/>
            </a:pPr>
            <a:r>
              <a:rPr lang="it-IT" sz="1100" b="0" i="0" u="none" strike="noStrike" cap="none" dirty="0" smtClean="0">
                <a:solidFill>
                  <a:srgbClr val="000000"/>
                </a:solidFill>
                <a:effectLst/>
                <a:latin typeface="Arial"/>
                <a:ea typeface="Arial"/>
                <a:cs typeface="Arial"/>
                <a:sym typeface="Arial"/>
              </a:rPr>
              <a:t>Storie multimediali con foto, disegni e narrazione.</a:t>
            </a:r>
            <a:endParaRPr sz="1200" dirty="0">
              <a:solidFill>
                <a:schemeClr val="dk1"/>
              </a:solidFill>
              <a:latin typeface="Tahoma"/>
              <a:ea typeface="Tahoma"/>
              <a:cs typeface="Tahoma"/>
              <a:sym typeface="Tahoma"/>
            </a:endParaRPr>
          </a:p>
        </p:txBody>
      </p:sp>
      <p:sp>
        <p:nvSpPr>
          <p:cNvPr id="313" name="Google Shape;313;g36b878e72cf_0_516:notes">
            <a:extLst>
              <a:ext uri="{FF2B5EF4-FFF2-40B4-BE49-F238E27FC236}">
                <a16:creationId xmlns="" xmlns:a16="http://schemas.microsoft.com/office/drawing/2014/main" id="{CF7321EC-CEA7-2488-9ED6-F447D3EB6F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8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ee6fb7b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Ecco la nostra </a:t>
            </a:r>
            <a:r>
              <a:rPr lang="it-IT" dirty="0" err="1" smtClean="0"/>
              <a:t>roadmap</a:t>
            </a:r>
            <a:r>
              <a:rPr lang="it-IT" dirty="0" smtClean="0"/>
              <a:t>. Passeremo rapidamente dalla teoria alla pratica, con due attività operative.</a:t>
            </a:r>
            <a:endParaRPr dirty="0"/>
          </a:p>
        </p:txBody>
      </p:sp>
      <p:sp>
        <p:nvSpPr>
          <p:cNvPr id="68" name="Google Shape;68;g36ee6fb7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18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 xmlns:a16="http://schemas.microsoft.com/office/drawing/2014/main" id="{9BA33C4B-CF71-E5BD-F9BD-439D23BD9442}"/>
            </a:ext>
          </a:extLst>
        </p:cNvPr>
        <p:cNvGrpSpPr/>
        <p:nvPr/>
      </p:nvGrpSpPr>
      <p:grpSpPr>
        <a:xfrm>
          <a:off x="0" y="0"/>
          <a:ext cx="0" cy="0"/>
          <a:chOff x="0" y="0"/>
          <a:chExt cx="0" cy="0"/>
        </a:xfrm>
      </p:grpSpPr>
      <p:sp>
        <p:nvSpPr>
          <p:cNvPr id="312" name="Google Shape;312;g36b878e72cf_0_516:notes">
            <a:extLst>
              <a:ext uri="{FF2B5EF4-FFF2-40B4-BE49-F238E27FC236}">
                <a16:creationId xmlns="" xmlns:a16="http://schemas.microsoft.com/office/drawing/2014/main" id="{5D4A5312-D8DA-82E1-0D6D-4A2AE8AEA5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smtClean="0"/>
              <a:t>Questo è un video creato dagli studenti ed è utilizzato in un contesto educativo, come parte di una lezione di letteratura, usando testi presenti nel curriculum ufficiale.</a:t>
            </a:r>
            <a:br>
              <a:rPr lang="it-IT" sz="1200" dirty="0" smtClean="0"/>
            </a:br>
            <a:r>
              <a:rPr lang="it-IT" sz="1200" dirty="0" smtClean="0"/>
              <a:t>Questo esempio è particolarmente rilevante—realizzato dagli studenti. Hanno preso una poesia classica e l’hanno interpretata attraverso l’animazione per esplorare temi contemporanei come i confini e il senso di appartenenza.</a:t>
            </a:r>
            <a:br>
              <a:rPr lang="it-IT" sz="1200" dirty="0" smtClean="0"/>
            </a:br>
            <a:r>
              <a:rPr lang="it-IT" sz="1200" dirty="0" smtClean="0"/>
              <a:t>Questo è ciò che diventa possibile quando si offrono agli studenti strumenti creativi e argomenti significativi. La competenza tecnica si sviluppa con la pratica; la parte davvero importante è avere qualcosa da dire.</a:t>
            </a:r>
            <a:endParaRPr sz="1200" i="0" u="none" strike="noStrike" dirty="0">
              <a:solidFill>
                <a:schemeClr val="dk1"/>
              </a:solidFill>
              <a:highlight>
                <a:srgbClr val="FFFF00"/>
              </a:highlight>
              <a:latin typeface="Tahoma"/>
              <a:ea typeface="Tahoma"/>
              <a:cs typeface="Tahoma"/>
              <a:sym typeface="Tahoma"/>
            </a:endParaRPr>
          </a:p>
        </p:txBody>
      </p:sp>
      <p:sp>
        <p:nvSpPr>
          <p:cNvPr id="313" name="Google Shape;313;g36b878e72cf_0_516:notes">
            <a:extLst>
              <a:ext uri="{FF2B5EF4-FFF2-40B4-BE49-F238E27FC236}">
                <a16:creationId xmlns="" xmlns:a16="http://schemas.microsoft.com/office/drawing/2014/main" id="{DFA92771-FF21-D6E7-B3EB-0DD13C3F4D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76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 xmlns:a16="http://schemas.microsoft.com/office/drawing/2014/main" id="{6BE9C5E2-D9F8-7504-68DE-BBB4921DF3BC}"/>
            </a:ext>
          </a:extLst>
        </p:cNvPr>
        <p:cNvGrpSpPr/>
        <p:nvPr/>
      </p:nvGrpSpPr>
      <p:grpSpPr>
        <a:xfrm>
          <a:off x="0" y="0"/>
          <a:ext cx="0" cy="0"/>
          <a:chOff x="0" y="0"/>
          <a:chExt cx="0" cy="0"/>
        </a:xfrm>
      </p:grpSpPr>
      <p:sp>
        <p:nvSpPr>
          <p:cNvPr id="358" name="Google Shape;358;g36b8404688f_0_215:notes">
            <a:extLst>
              <a:ext uri="{FF2B5EF4-FFF2-40B4-BE49-F238E27FC236}">
                <a16:creationId xmlns="" xmlns:a16="http://schemas.microsoft.com/office/drawing/2014/main" id="{9D9434D3-2336-F426-05DF-A2D86B56F8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it-IT" sz="1100" b="0" i="0" u="none" strike="noStrike" cap="none" dirty="0" smtClean="0">
                <a:solidFill>
                  <a:srgbClr val="000000"/>
                </a:solidFill>
                <a:effectLst/>
                <a:latin typeface="Arial"/>
                <a:ea typeface="Arial"/>
                <a:cs typeface="Arial"/>
                <a:sym typeface="Arial"/>
              </a:rPr>
              <a:t>(L’attività può essere svolta anche fuori sequenza, come compito a casa, ecc.)</a:t>
            </a:r>
          </a:p>
          <a:p>
            <a:pPr marL="0" lvl="0" indent="0" algn="l" rtl="0">
              <a:spcBef>
                <a:spcPts val="1200"/>
              </a:spcBef>
              <a:spcAft>
                <a:spcPts val="0"/>
              </a:spcAft>
              <a:buNone/>
            </a:pPr>
            <a:r>
              <a:rPr lang="it-IT" sz="1100" b="0" i="0" u="none" strike="noStrike" cap="none" dirty="0" smtClean="0">
                <a:solidFill>
                  <a:srgbClr val="000000"/>
                </a:solidFill>
                <a:effectLst/>
                <a:latin typeface="Arial"/>
                <a:ea typeface="Arial"/>
                <a:cs typeface="Arial"/>
                <a:sym typeface="Arial"/>
              </a:rPr>
              <a:t>Adesso tocca a voi.</a:t>
            </a:r>
          </a:p>
          <a:p>
            <a:pPr marL="0" lvl="0" indent="0" algn="l" rtl="0">
              <a:spcBef>
                <a:spcPts val="1200"/>
              </a:spcBef>
              <a:spcAft>
                <a:spcPts val="0"/>
              </a:spcAft>
              <a:buNone/>
            </a:pPr>
            <a:r>
              <a:rPr lang="it-IT" sz="1100" b="0" i="0" u="none" strike="noStrike" cap="none" dirty="0" smtClean="0">
                <a:solidFill>
                  <a:srgbClr val="000000"/>
                </a:solidFill>
                <a:effectLst/>
                <a:latin typeface="Arial"/>
                <a:ea typeface="Arial"/>
                <a:cs typeface="Arial"/>
                <a:sym typeface="Arial"/>
              </a:rPr>
              <a:t>Formate gruppi di 3-4 persone. Siate specifici e pratici—pensate alle risorse disponibili nella vostra scuola. Non preoccupatevi della perfezione; concentratevi sull’idea </a:t>
            </a:r>
            <a:r>
              <a:rPr lang="it-IT" sz="1100" b="0" i="0" u="none" strike="noStrike" cap="none" dirty="0" err="1" smtClean="0">
                <a:solidFill>
                  <a:srgbClr val="000000"/>
                </a:solidFill>
                <a:effectLst/>
                <a:latin typeface="Arial"/>
                <a:ea typeface="Arial"/>
                <a:cs typeface="Arial"/>
                <a:sym typeface="Arial"/>
              </a:rPr>
              <a:t>centrale.Ad</a:t>
            </a:r>
            <a:r>
              <a:rPr lang="it-IT" sz="1100" b="0" i="0" u="none" strike="noStrike" cap="none" dirty="0" smtClean="0">
                <a:solidFill>
                  <a:srgbClr val="000000"/>
                </a:solidFill>
                <a:effectLst/>
                <a:latin typeface="Arial"/>
                <a:ea typeface="Arial"/>
                <a:cs typeface="Arial"/>
                <a:sym typeface="Arial"/>
              </a:rPr>
              <a:t> esempio: “La nostra storia mostrerebbe agli studenti che la fotosintesi avviene ovunque intorno a noi, fotografando le piante in diverse condizioni di luce nel corso della giornata.”</a:t>
            </a:r>
            <a:endParaRPr dirty="0"/>
          </a:p>
        </p:txBody>
      </p:sp>
      <p:sp>
        <p:nvSpPr>
          <p:cNvPr id="359" name="Google Shape;359;g36b8404688f_0_215:notes">
            <a:extLst>
              <a:ext uri="{FF2B5EF4-FFF2-40B4-BE49-F238E27FC236}">
                <a16:creationId xmlns="" xmlns:a16="http://schemas.microsoft.com/office/drawing/2014/main" id="{994B4285-8E91-4D2F-EF46-ECEB124DE5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90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b8404688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1" name="Google Shape;381;g36b8404688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51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6b878e72cf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36b878e72cf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865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b840468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5" name="Google Shape;405;g36b840468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60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 xmlns:a16="http://schemas.microsoft.com/office/drawing/2014/main" id="{A6D9C6C0-84A7-B759-1914-3E7BA2B10B5C}"/>
            </a:ext>
          </a:extLst>
        </p:cNvPr>
        <p:cNvGrpSpPr/>
        <p:nvPr/>
      </p:nvGrpSpPr>
      <p:grpSpPr>
        <a:xfrm>
          <a:off x="0" y="0"/>
          <a:ext cx="0" cy="0"/>
          <a:chOff x="0" y="0"/>
          <a:chExt cx="0" cy="0"/>
        </a:xfrm>
      </p:grpSpPr>
      <p:sp>
        <p:nvSpPr>
          <p:cNvPr id="83" name="Google Shape;83;g36b8404688f_0_15:notes">
            <a:extLst>
              <a:ext uri="{FF2B5EF4-FFF2-40B4-BE49-F238E27FC236}">
                <a16:creationId xmlns="" xmlns:a16="http://schemas.microsoft.com/office/drawing/2014/main" id="{17574DB1-2000-7A08-8EFC-7C8D030FBA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a:extLst>
              <a:ext uri="{FF2B5EF4-FFF2-40B4-BE49-F238E27FC236}">
                <a16:creationId xmlns="" xmlns:a16="http://schemas.microsoft.com/office/drawing/2014/main" id="{C94E99B4-6872-A792-4E13-6F9174E4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7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14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b878e72c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Immergiamoci nello stimolante mondo del </a:t>
            </a:r>
            <a:r>
              <a:rPr lang="it-IT" dirty="0" err="1" smtClean="0"/>
              <a:t>digital</a:t>
            </a:r>
            <a:r>
              <a:rPr lang="it-IT" dirty="0" smtClean="0"/>
              <a:t> </a:t>
            </a:r>
            <a:r>
              <a:rPr lang="it-IT" dirty="0" err="1" smtClean="0"/>
              <a:t>storytelling</a:t>
            </a:r>
            <a:r>
              <a:rPr lang="it-IT" dirty="0" smtClean="0"/>
              <a:t> ed esploriamo insieme come la fotografia possa aiutarci a raccontare storie potenti.</a:t>
            </a:r>
            <a:br>
              <a:rPr lang="it-IT" dirty="0" smtClean="0"/>
            </a:br>
            <a:r>
              <a:rPr lang="it-IT" dirty="0" smtClean="0"/>
              <a:t>Comprenderemo che cos’è il </a:t>
            </a:r>
            <a:r>
              <a:rPr lang="it-IT" dirty="0" err="1" smtClean="0"/>
              <a:t>digital</a:t>
            </a:r>
            <a:r>
              <a:rPr lang="it-IT" dirty="0" smtClean="0"/>
              <a:t> </a:t>
            </a:r>
            <a:r>
              <a:rPr lang="it-IT" dirty="0" err="1" smtClean="0"/>
              <a:t>storytelling</a:t>
            </a:r>
            <a:r>
              <a:rPr lang="it-IT" dirty="0" smtClean="0"/>
              <a:t>, i suoi benefici e come applicarlo per creare lezioni </a:t>
            </a:r>
            <a:r>
              <a:rPr lang="it-IT" dirty="0" err="1" smtClean="0"/>
              <a:t>immersive</a:t>
            </a:r>
            <a:r>
              <a:rPr lang="it-IT" dirty="0" smtClean="0"/>
              <a:t>.</a:t>
            </a:r>
            <a:br>
              <a:rPr lang="it-IT" dirty="0" smtClean="0"/>
            </a:br>
            <a:r>
              <a:rPr lang="it-IT" dirty="0" smtClean="0"/>
              <a:t>Perché le narrazioni fotografiche sono così efficaci e come creare narrazioni coinvolgenti utilizzando immagini digitali.</a:t>
            </a:r>
            <a:endParaRPr sz="1200" dirty="0">
              <a:solidFill>
                <a:schemeClr val="dk1"/>
              </a:solidFill>
              <a:latin typeface="Tahoma"/>
              <a:ea typeface="Tahoma"/>
              <a:cs typeface="Tahoma"/>
              <a:sym typeface="Tahoma"/>
            </a:endParaRPr>
          </a:p>
        </p:txBody>
      </p:sp>
      <p:sp>
        <p:nvSpPr>
          <p:cNvPr id="96" name="Google Shape;96;g36b878e72c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359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b878e72c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sz="1100" b="0" i="0" u="none" strike="noStrike" cap="none" dirty="0" smtClean="0">
                <a:solidFill>
                  <a:srgbClr val="000000"/>
                </a:solidFill>
                <a:effectLst/>
                <a:latin typeface="Arial"/>
                <a:ea typeface="Arial"/>
                <a:cs typeface="Arial"/>
                <a:sym typeface="Arial"/>
              </a:rPr>
              <a:t>Iniziamo dal PERCHÉ. Nel corso della storia umana, le storie sono sempre state il nostro principale modo di dare senso al mondo. Tre ragioni sono fondamentali per l’</a:t>
            </a:r>
            <a:r>
              <a:rPr lang="it-IT" sz="1100" b="0" i="0" u="none" strike="noStrike" cap="none" dirty="0" err="1" smtClean="0">
                <a:solidFill>
                  <a:srgbClr val="000000"/>
                </a:solidFill>
                <a:effectLst/>
                <a:latin typeface="Arial"/>
                <a:ea typeface="Arial"/>
                <a:cs typeface="Arial"/>
                <a:sym typeface="Arial"/>
              </a:rPr>
              <a:t>educazione:Primo</a:t>
            </a:r>
            <a:r>
              <a:rPr lang="it-IT" sz="1100" b="0" i="0" u="none" strike="noStrike" cap="none" dirty="0" smtClean="0">
                <a:solidFill>
                  <a:srgbClr val="000000"/>
                </a:solidFill>
                <a:effectLst/>
                <a:latin typeface="Arial"/>
                <a:ea typeface="Arial"/>
                <a:cs typeface="Arial"/>
                <a:sym typeface="Arial"/>
              </a:rPr>
              <a:t>, l’EMPOWERMENT. Le storie possono essere strumenti democratici di cambiamento. Quando raccontiamo storie – e persino quando le ascoltiamo – sentiamo di avere </a:t>
            </a:r>
            <a:r>
              <a:rPr lang="it-IT" sz="1100" b="0" i="0" u="none" strike="noStrike" cap="none" dirty="0" err="1" smtClean="0">
                <a:solidFill>
                  <a:srgbClr val="000000"/>
                </a:solidFill>
                <a:effectLst/>
                <a:latin typeface="Arial"/>
                <a:ea typeface="Arial"/>
                <a:cs typeface="Arial"/>
                <a:sym typeface="Arial"/>
              </a:rPr>
              <a:t>controllo.Non</a:t>
            </a:r>
            <a:r>
              <a:rPr lang="it-IT" sz="1100" b="0" i="0" u="none" strike="noStrike" cap="none" dirty="0" smtClean="0">
                <a:solidFill>
                  <a:srgbClr val="000000"/>
                </a:solidFill>
                <a:effectLst/>
                <a:latin typeface="Arial"/>
                <a:ea typeface="Arial"/>
                <a:cs typeface="Arial"/>
                <a:sym typeface="Arial"/>
              </a:rPr>
              <a:t> tutti gli studenti eccellono nello scrivere temi. La fotografia offre loro un altro linguaggio, capace di esprimere complessità, emozione e comprensione senza richiedere una grammatica perfetta. Gli studenti possono creare straordinari photo </a:t>
            </a:r>
            <a:r>
              <a:rPr lang="it-IT" sz="1100" b="0" i="0" u="none" strike="noStrike" cap="none" dirty="0" err="1" smtClean="0">
                <a:solidFill>
                  <a:srgbClr val="000000"/>
                </a:solidFill>
                <a:effectLst/>
                <a:latin typeface="Arial"/>
                <a:ea typeface="Arial"/>
                <a:cs typeface="Arial"/>
                <a:sym typeface="Arial"/>
              </a:rPr>
              <a:t>essay</a:t>
            </a:r>
            <a:r>
              <a:rPr lang="it-IT" sz="1100" b="0" i="0" u="none" strike="noStrike" cap="none" dirty="0" smtClean="0">
                <a:solidFill>
                  <a:srgbClr val="000000"/>
                </a:solidFill>
                <a:effectLst/>
                <a:latin typeface="Arial"/>
                <a:ea typeface="Arial"/>
                <a:cs typeface="Arial"/>
                <a:sym typeface="Arial"/>
              </a:rPr>
              <a:t> su concetti che non riuscirebbero a sviluppare per iscritto.</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54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 xmlns:a16="http://schemas.microsoft.com/office/drawing/2014/main" id="{133F4D1A-7013-8B97-3E49-32FF26E5303E}"/>
            </a:ext>
          </a:extLst>
        </p:cNvPr>
        <p:cNvGrpSpPr/>
        <p:nvPr/>
      </p:nvGrpSpPr>
      <p:grpSpPr>
        <a:xfrm>
          <a:off x="0" y="0"/>
          <a:ext cx="0" cy="0"/>
          <a:chOff x="0" y="0"/>
          <a:chExt cx="0" cy="0"/>
        </a:xfrm>
      </p:grpSpPr>
      <p:sp>
        <p:nvSpPr>
          <p:cNvPr id="165" name="Google Shape;165;g36b878e72cf_0_300:notes">
            <a:extLst>
              <a:ext uri="{FF2B5EF4-FFF2-40B4-BE49-F238E27FC236}">
                <a16:creationId xmlns="" xmlns:a16="http://schemas.microsoft.com/office/drawing/2014/main" id="{5E7D87D4-C96B-27B3-0E15-3C10298632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Second, REFLECTION. When we create stories we’re not just repeating facts. By making a story we are interpreting, connecting to our own lives, </a:t>
            </a:r>
            <a:r>
              <a:rPr lang="en" dirty="0">
                <a:solidFill>
                  <a:schemeClr val="dk1"/>
                </a:solidFill>
                <a:latin typeface="Tahoma"/>
                <a:ea typeface="Tahoma"/>
                <a:cs typeface="Tahoma"/>
                <a:sym typeface="Tahoma"/>
              </a:rPr>
              <a:t>reflect on who we are and how we relate to others, to the world around and the complex events that happen daily</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Third, DEEP LEARNING. </a:t>
            </a:r>
            <a:r>
              <a:rPr lang="en-US" dirty="0"/>
              <a:t>hat information delivered as stories is significantly more memorable than facts presented in isolation</a:t>
            </a:r>
            <a:r>
              <a:rPr lang="en-US" sz="1100" b="0" i="0" u="none" strike="noStrike" cap="none" dirty="0">
                <a:solidFill>
                  <a:srgbClr val="000000"/>
                </a:solidFill>
                <a:effectLst/>
                <a:latin typeface="Arial"/>
                <a:ea typeface="Arial"/>
                <a:cs typeface="Arial"/>
                <a:sym typeface="Arial"/>
              </a:rPr>
              <a:t>. Stories create context, emotion, and meaning—the three ingredients for lasting understanding. </a:t>
            </a:r>
            <a:r>
              <a:rPr lang="en-US" dirty="0"/>
              <a:t>Think about it: you probably remember stories from childhood books, but struggle to recall lists you memorized for tests.</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a:extLst>
              <a:ext uri="{FF2B5EF4-FFF2-40B4-BE49-F238E27FC236}">
                <a16:creationId xmlns="" xmlns:a16="http://schemas.microsoft.com/office/drawing/2014/main" id="{7F301139-B372-80ED-E254-4AA9588B38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21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b878e72cf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200" dirty="0" smtClean="0"/>
              <a:t>Gli studenti sono liberi di parlare, ma in modo breve e rimanendo sul punto.</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8" name="Google Shape;178;g36b878e72c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267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 xmlns:a16="http://schemas.microsoft.com/office/drawing/2014/main" id="{4247E62D-C5D9-1DAF-DFB6-50BCF606D307}"/>
            </a:ext>
          </a:extLst>
        </p:cNvPr>
        <p:cNvGrpSpPr/>
        <p:nvPr/>
      </p:nvGrpSpPr>
      <p:grpSpPr>
        <a:xfrm>
          <a:off x="0" y="0"/>
          <a:ext cx="0" cy="0"/>
          <a:chOff x="0" y="0"/>
          <a:chExt cx="0" cy="0"/>
        </a:xfrm>
      </p:grpSpPr>
      <p:sp>
        <p:nvSpPr>
          <p:cNvPr id="299" name="Google Shape;299;g36b8404688f_0_129:notes">
            <a:extLst>
              <a:ext uri="{FF2B5EF4-FFF2-40B4-BE49-F238E27FC236}">
                <a16:creationId xmlns="" xmlns:a16="http://schemas.microsoft.com/office/drawing/2014/main" id="{EB9C1970-DE06-7CC5-717A-4CF4462A3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it-IT" dirty="0" smtClean="0"/>
              <a:t>Il </a:t>
            </a:r>
            <a:r>
              <a:rPr lang="it-IT" dirty="0" err="1" smtClean="0"/>
              <a:t>digital</a:t>
            </a:r>
            <a:r>
              <a:rPr lang="it-IT" dirty="0" smtClean="0"/>
              <a:t> </a:t>
            </a:r>
            <a:r>
              <a:rPr lang="it-IT" dirty="0" err="1" smtClean="0"/>
              <a:t>storytelling</a:t>
            </a:r>
            <a:r>
              <a:rPr lang="it-IT" dirty="0" smtClean="0"/>
              <a:t> consiste semplicemente nel combinare la narrazione tradizionale con strumenti digitali. Non servono attrezzature costose: gli </a:t>
            </a:r>
            <a:r>
              <a:rPr lang="it-IT" dirty="0" err="1" smtClean="0"/>
              <a:t>smartphone</a:t>
            </a:r>
            <a:r>
              <a:rPr lang="it-IT" dirty="0" smtClean="0"/>
              <a:t> vanno benissimo. Ciò che conta è la storia che stai raccontando e l’emozione che riesci a creare. Una sequenza di cinque immagini accompagnata da una narrazione ben pensata può essere più potente di un video sofisticato ma privo di cuore. Il </a:t>
            </a:r>
            <a:r>
              <a:rPr lang="it-IT" dirty="0" err="1" smtClean="0"/>
              <a:t>digital</a:t>
            </a:r>
            <a:r>
              <a:rPr lang="it-IT" dirty="0" smtClean="0"/>
              <a:t> </a:t>
            </a:r>
            <a:r>
              <a:rPr lang="it-IT" dirty="0" err="1" smtClean="0"/>
              <a:t>storytelling</a:t>
            </a:r>
            <a:r>
              <a:rPr lang="it-IT" dirty="0" smtClean="0"/>
              <a:t> dà un senso e uno scopo alle tue foto tematiche.</a:t>
            </a:r>
            <a:endParaRPr dirty="0"/>
          </a:p>
        </p:txBody>
      </p:sp>
      <p:sp>
        <p:nvSpPr>
          <p:cNvPr id="300" name="Google Shape;300;g36b8404688f_0_129:notes">
            <a:extLst>
              <a:ext uri="{FF2B5EF4-FFF2-40B4-BE49-F238E27FC236}">
                <a16:creationId xmlns="" xmlns:a16="http://schemas.microsoft.com/office/drawing/2014/main" id="{55B37439-E33E-B599-2856-B199F7D2CE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4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7.jpg"/><Relationship Id="rId4" Type="http://schemas.openxmlformats.org/officeDocument/2006/relationships/image" Target="../media/image1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youtu.be/JJwdhWM9d0Y" TargetMode="External"/><Relationship Id="rId5" Type="http://schemas.openxmlformats.org/officeDocument/2006/relationships/image" Target="../media/image7.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www.aejm.org/projects/the-diary-of-renia-spiegel-digital-storytelling-and-education-for-human-rights/%20%20https:/galiciajewishmuseum.org/en/projekty/the-diary-of-renia-spiegel/" TargetMode="External"/><Relationship Id="rId5" Type="http://schemas.openxmlformats.org/officeDocument/2006/relationships/image" Target="../media/image7.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www.cmmedia.es/play/tv/equipo-planeta" TargetMode="External"/><Relationship Id="rId5" Type="http://schemas.openxmlformats.org/officeDocument/2006/relationships/image" Target="../media/image7.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www.youtube.com/watch?v=xfiTQ7D9jB0" TargetMode="External"/><Relationship Id="rId5" Type="http://schemas.openxmlformats.org/officeDocument/2006/relationships/image" Target="../media/image7.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7.jp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jpg"/><Relationship Id="rId7" Type="http://schemas.openxmlformats.org/officeDocument/2006/relationships/image" Target="../media/image37.png"/><Relationship Id="rId12"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53"/>
        <p:cNvGrpSpPr/>
        <p:nvPr/>
      </p:nvGrpSpPr>
      <p:grpSpPr>
        <a:xfrm>
          <a:off x="0" y="0"/>
          <a:ext cx="0" cy="0"/>
          <a:chOff x="0" y="0"/>
          <a:chExt cx="0" cy="0"/>
        </a:xfrm>
      </p:grpSpPr>
      <p:sp>
        <p:nvSpPr>
          <p:cNvPr id="54" name="Google Shape;5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7" name="Google Shape;57;p13"/>
          <p:cNvGrpSpPr/>
          <p:nvPr/>
        </p:nvGrpSpPr>
        <p:grpSpPr>
          <a:xfrm>
            <a:off x="1500614" y="1515045"/>
            <a:ext cx="6435895" cy="1446825"/>
            <a:chOff x="4105" y="0"/>
            <a:chExt cx="17162386" cy="3858199"/>
          </a:xfrm>
        </p:grpSpPr>
        <p:sp>
          <p:nvSpPr>
            <p:cNvPr id="58" name="Google Shape;5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59" name="Google Shape;59;p13"/>
            <p:cNvSpPr txBox="1"/>
            <p:nvPr/>
          </p:nvSpPr>
          <p:spPr>
            <a:xfrm>
              <a:off x="7390" y="651045"/>
              <a:ext cx="17159101" cy="2696805"/>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r>
                <a:rPr lang="en-US" sz="3100" b="1" dirty="0" smtClean="0">
                  <a:solidFill>
                    <a:schemeClr val="tx1"/>
                  </a:solidFill>
                  <a:latin typeface="Aptos Black" panose="020B0004020202020204" pitchFamily="34" charset="0"/>
                  <a:sym typeface="Arial"/>
                </a:rPr>
                <a:t>LO STORYTELLING ATTRAVERSO LA FOTOGRAFIA DIGITALE</a:t>
              </a:r>
              <a:endParaRPr lang="en-US" sz="700" dirty="0">
                <a:solidFill>
                  <a:schemeClr val="tx1"/>
                </a:solidFill>
                <a:latin typeface="Aptos Black" panose="020B0004020202020204" pitchFamily="34" charset="0"/>
              </a:endParaRPr>
            </a:p>
          </p:txBody>
        </p:sp>
      </p:grpSp>
      <p:sp>
        <p:nvSpPr>
          <p:cNvPr id="60" name="Google Shape;60;p13"/>
          <p:cNvSpPr/>
          <p:nvPr/>
        </p:nvSpPr>
        <p:spPr>
          <a:xfrm>
            <a:off x="514350" y="2795429"/>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6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6;p13">
            <a:extLst>
              <a:ext uri="{FF2B5EF4-FFF2-40B4-BE49-F238E27FC236}">
                <a16:creationId xmlns="" xmlns:a16="http://schemas.microsoft.com/office/drawing/2014/main" id="{923E91D2-4A98-567F-4998-CEE4D987B626}"/>
              </a:ext>
            </a:extLst>
          </p:cNvPr>
          <p:cNvSpPr txBox="1"/>
          <p:nvPr/>
        </p:nvSpPr>
        <p:spPr>
          <a:xfrm>
            <a:off x="3201641" y="3010332"/>
            <a:ext cx="2968474" cy="1034129"/>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en" sz="1600" b="1" dirty="0">
                <a:solidFill>
                  <a:schemeClr val="tx1"/>
                </a:solidFill>
                <a:latin typeface="Arial"/>
                <a:ea typeface="Arial"/>
                <a:cs typeface="Arial"/>
                <a:sym typeface="Arial"/>
              </a:rPr>
              <a:t>WP3 </a:t>
            </a:r>
            <a:r>
              <a:rPr lang="en" sz="1600" b="1" dirty="0" smtClean="0">
                <a:solidFill>
                  <a:schemeClr val="tx1"/>
                </a:solidFill>
                <a:latin typeface="Arial"/>
                <a:ea typeface="Arial"/>
                <a:cs typeface="Arial"/>
                <a:sym typeface="Arial"/>
              </a:rPr>
              <a:t>Metodologia</a:t>
            </a:r>
            <a:endParaRPr lang="en" sz="1600" b="1" dirty="0">
              <a:solidFill>
                <a:schemeClr val="tx1"/>
              </a:solidFill>
              <a:latin typeface="Arial"/>
              <a:ea typeface="Arial"/>
              <a:cs typeface="Arial"/>
            </a:endParaRPr>
          </a:p>
          <a:p>
            <a:pPr lvl="0" algn="ctr">
              <a:lnSpc>
                <a:spcPct val="139964"/>
              </a:lnSpc>
            </a:pPr>
            <a:r>
              <a:rPr lang="en-US" sz="1600" b="1" dirty="0" smtClean="0">
                <a:solidFill>
                  <a:srgbClr val="FFE1BC"/>
                </a:solidFill>
              </a:rPr>
              <a:t>Fondamenti di Digital Storytelling </a:t>
            </a:r>
            <a:endParaRPr sz="1600" dirty="0">
              <a:solidFill>
                <a:srgbClr val="FFE1BC"/>
              </a:solidFill>
            </a:endParaRPr>
          </a:p>
        </p:txBody>
      </p:sp>
      <p:sp>
        <p:nvSpPr>
          <p:cNvPr id="3" name="TextBox 2">
            <a:extLst>
              <a:ext uri="{FF2B5EF4-FFF2-40B4-BE49-F238E27FC236}">
                <a16:creationId xmlns="" xmlns:a16="http://schemas.microsoft.com/office/drawing/2014/main" id="{D7AEEE93-52BF-F449-DA1A-D75B8571C851}"/>
              </a:ext>
            </a:extLst>
          </p:cNvPr>
          <p:cNvSpPr txBox="1"/>
          <p:nvPr/>
        </p:nvSpPr>
        <p:spPr>
          <a:xfrm>
            <a:off x="6783134" y="4288502"/>
            <a:ext cx="2388931" cy="646331"/>
          </a:xfrm>
          <a:prstGeom prst="rect">
            <a:avLst/>
          </a:prstGeom>
          <a:noFill/>
        </p:spPr>
        <p:txBody>
          <a:bodyPr wrap="square" rtlCol="0">
            <a:spAutoFit/>
          </a:bodyPr>
          <a:lstStyle/>
          <a:p>
            <a:pPr algn="just"/>
            <a:r>
              <a:rPr lang="it-IT" sz="600" dirty="0">
                <a:solidFill>
                  <a:srgbClr val="383936"/>
                </a:solidFill>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200" dirty="0"/>
          </a:p>
        </p:txBody>
      </p:sp>
      <p:pic>
        <p:nvPicPr>
          <p:cNvPr id="5" name="Immagin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8164" y="4842500"/>
            <a:ext cx="1229298" cy="2579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p:cNvGrpSpPr/>
        <p:nvPr/>
      </p:nvGrpSpPr>
      <p:grpSpPr>
        <a:xfrm>
          <a:off x="0" y="0"/>
          <a:ext cx="0" cy="0"/>
          <a:chOff x="0" y="0"/>
          <a:chExt cx="0" cy="0"/>
        </a:xfrm>
      </p:grpSpPr>
      <p:sp>
        <p:nvSpPr>
          <p:cNvPr id="204" name="Google Shape;204;p25"/>
          <p:cNvSpPr/>
          <p:nvPr/>
        </p:nvSpPr>
        <p:spPr>
          <a:xfrm rot="742437">
            <a:off x="7283914" y="-257952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p:cNvSpPr/>
          <p:nvPr/>
        </p:nvSpPr>
        <p:spPr>
          <a:xfrm rot="742437">
            <a:off x="7569404" y="-272602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p:cNvSpPr txBox="1"/>
          <p:nvPr/>
        </p:nvSpPr>
        <p:spPr>
          <a:xfrm>
            <a:off x="342493" y="395033"/>
            <a:ext cx="7525671" cy="391517"/>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smtClean="0">
                <a:solidFill>
                  <a:schemeClr val="dk1"/>
                </a:solidFill>
                <a:latin typeface="Arial Black" panose="020B0A04020102020204" pitchFamily="34" charset="0"/>
              </a:rPr>
              <a:t>Storytelling Tradizionale </a:t>
            </a:r>
            <a:r>
              <a:rPr lang="en" sz="2400" b="1" dirty="0">
                <a:solidFill>
                  <a:schemeClr val="dk1"/>
                </a:solidFill>
                <a:latin typeface="Arial Black" panose="020B0A04020102020204" pitchFamily="34" charset="0"/>
              </a:rPr>
              <a:t>vs </a:t>
            </a:r>
            <a:r>
              <a:rPr lang="en" sz="2400" b="1" dirty="0" smtClean="0">
                <a:solidFill>
                  <a:schemeClr val="dk1"/>
                </a:solidFill>
                <a:latin typeface="Arial Black" panose="020B0A04020102020204" pitchFamily="34" charset="0"/>
              </a:rPr>
              <a:t>Digitale</a:t>
            </a:r>
            <a:endParaRPr sz="2400" b="1" dirty="0">
              <a:solidFill>
                <a:schemeClr val="dk1"/>
              </a:solidFill>
            </a:endParaRPr>
          </a:p>
        </p:txBody>
      </p:sp>
      <p:sp>
        <p:nvSpPr>
          <p:cNvPr id="268" name="Google Shape;268;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aphicFrame>
        <p:nvGraphicFramePr>
          <p:cNvPr id="3" name="Table 2">
            <a:extLst>
              <a:ext uri="{FF2B5EF4-FFF2-40B4-BE49-F238E27FC236}">
                <a16:creationId xmlns="" xmlns:a16="http://schemas.microsoft.com/office/drawing/2014/main" id="{B66153B4-9313-651E-F1D2-BC1BF31BD792}"/>
              </a:ext>
            </a:extLst>
          </p:cNvPr>
          <p:cNvGraphicFramePr>
            <a:graphicFrameLocks noGrp="1"/>
          </p:cNvGraphicFramePr>
          <p:nvPr>
            <p:extLst>
              <p:ext uri="{D42A27DB-BD31-4B8C-83A1-F6EECF244321}">
                <p14:modId xmlns:p14="http://schemas.microsoft.com/office/powerpoint/2010/main" val="1426975627"/>
              </p:ext>
            </p:extLst>
          </p:nvPr>
        </p:nvGraphicFramePr>
        <p:xfrm>
          <a:off x="62075" y="1512150"/>
          <a:ext cx="8750011" cy="3048000"/>
        </p:xfrm>
        <a:graphic>
          <a:graphicData uri="http://schemas.openxmlformats.org/drawingml/2006/table">
            <a:tbl>
              <a:tblPr/>
              <a:tblGrid>
                <a:gridCol w="336510">
                  <a:extLst>
                    <a:ext uri="{9D8B030D-6E8A-4147-A177-3AD203B41FA5}">
                      <a16:colId xmlns="" xmlns:a16="http://schemas.microsoft.com/office/drawing/2014/main" val="2432906135"/>
                    </a:ext>
                  </a:extLst>
                </a:gridCol>
                <a:gridCol w="3612100">
                  <a:extLst>
                    <a:ext uri="{9D8B030D-6E8A-4147-A177-3AD203B41FA5}">
                      <a16:colId xmlns="" xmlns:a16="http://schemas.microsoft.com/office/drawing/2014/main" val="1515178303"/>
                    </a:ext>
                  </a:extLst>
                </a:gridCol>
                <a:gridCol w="4801401">
                  <a:extLst>
                    <a:ext uri="{9D8B030D-6E8A-4147-A177-3AD203B41FA5}">
                      <a16:colId xmlns="" xmlns:a16="http://schemas.microsoft.com/office/drawing/2014/main" val="154514826"/>
                    </a:ext>
                  </a:extLst>
                </a:gridCol>
              </a:tblGrid>
              <a:tr h="304800">
                <a:tc>
                  <a:txBody>
                    <a:bodyPr/>
                    <a:lstStyle/>
                    <a:p>
                      <a:pPr>
                        <a:lnSpc>
                          <a:spcPct val="150000"/>
                        </a:lnSpc>
                        <a:buNone/>
                      </a:pPr>
                      <a:endParaRPr lang="en-US" sz="1600" dirty="0"/>
                    </a:p>
                  </a:txBody>
                  <a:tcPr anchor="ctr">
                    <a:lnL>
                      <a:noFill/>
                    </a:lnL>
                    <a:lnR>
                      <a:noFill/>
                    </a:lnR>
                    <a:lnT>
                      <a:noFill/>
                    </a:lnT>
                    <a:lnB>
                      <a:noFill/>
                    </a:lnB>
                    <a:noFill/>
                  </a:tcPr>
                </a:tc>
                <a:tc>
                  <a:txBody>
                    <a:bodyPr/>
                    <a:lstStyle/>
                    <a:p>
                      <a:pPr defTabSz="542925">
                        <a:lnSpc>
                          <a:spcPct val="150000"/>
                        </a:lnSpc>
                        <a:buNone/>
                      </a:pPr>
                      <a:r>
                        <a:rPr lang="en-US" sz="1800" dirty="0"/>
                        <a:t>      </a:t>
                      </a:r>
                      <a:r>
                        <a:rPr lang="en-US" sz="1800" b="1" dirty="0" err="1" smtClean="0"/>
                        <a:t>Storie</a:t>
                      </a:r>
                      <a:r>
                        <a:rPr lang="en-US" sz="1800" b="1" dirty="0" smtClean="0"/>
                        <a:t> </a:t>
                      </a:r>
                      <a:r>
                        <a:rPr lang="en-US" sz="1800" b="1" dirty="0" err="1" smtClean="0"/>
                        <a:t>Tradizionali</a:t>
                      </a:r>
                      <a:endParaRPr lang="en-US" sz="1800" b="1" dirty="0"/>
                    </a:p>
                  </a:txBody>
                  <a:tcPr anchor="ctr">
                    <a:lnL>
                      <a:noFill/>
                    </a:lnL>
                    <a:lnR>
                      <a:noFill/>
                    </a:lnR>
                    <a:lnT>
                      <a:noFill/>
                    </a:lnT>
                    <a:lnB>
                      <a:noFill/>
                    </a:lnB>
                    <a:noFill/>
                  </a:tcPr>
                </a:tc>
                <a:tc>
                  <a:txBody>
                    <a:bodyPr/>
                    <a:lstStyle/>
                    <a:p>
                      <a:pPr>
                        <a:lnSpc>
                          <a:spcPct val="150000"/>
                        </a:lnSpc>
                        <a:buNone/>
                      </a:pPr>
                      <a:r>
                        <a:rPr lang="en-US" sz="1800" dirty="0"/>
                        <a:t>💻 </a:t>
                      </a:r>
                      <a:r>
                        <a:rPr lang="en-US" sz="1800" b="1" dirty="0" err="1" smtClean="0"/>
                        <a:t>Storie</a:t>
                      </a:r>
                      <a:r>
                        <a:rPr lang="en-US" sz="1800" b="1" dirty="0" smtClean="0"/>
                        <a:t> </a:t>
                      </a:r>
                      <a:r>
                        <a:rPr lang="en-US" sz="1800" b="1" dirty="0" err="1" smtClean="0"/>
                        <a:t>Digitali</a:t>
                      </a:r>
                      <a:endParaRPr lang="en-US" sz="1800" b="1" dirty="0"/>
                    </a:p>
                  </a:txBody>
                  <a:tcPr anchor="ctr">
                    <a:lnL>
                      <a:noFill/>
                    </a:lnL>
                    <a:lnR>
                      <a:noFill/>
                    </a:lnR>
                    <a:lnT>
                      <a:noFill/>
                    </a:lnT>
                    <a:lnB>
                      <a:noFill/>
                    </a:lnB>
                    <a:noFill/>
                  </a:tcPr>
                </a:tc>
                <a:extLst>
                  <a:ext uri="{0D108BD9-81ED-4DB2-BD59-A6C34878D82A}">
                    <a16:rowId xmlns="" xmlns:a16="http://schemas.microsoft.com/office/drawing/2014/main" val="3200069035"/>
                  </a:ext>
                </a:extLst>
              </a:tr>
              <a:tr h="518160">
                <a:tc>
                  <a:txBody>
                    <a:bodyPr/>
                    <a:lstStyle/>
                    <a:p>
                      <a:pPr defTabSz="717550">
                        <a:lnSpc>
                          <a:spcPct val="150000"/>
                        </a:lnSpc>
                        <a:buNone/>
                      </a:pPr>
                      <a:endParaRPr lang="en-US" sz="1800" dirty="0"/>
                    </a:p>
                  </a:txBody>
                  <a:tcPr anchor="ctr">
                    <a:lnL>
                      <a:noFill/>
                    </a:lnL>
                    <a:lnR>
                      <a:noFill/>
                    </a:lnR>
                    <a:lnT>
                      <a:noFill/>
                    </a:lnT>
                    <a:lnB>
                      <a:noFill/>
                    </a:lnB>
                    <a:noFill/>
                  </a:tcPr>
                </a:tc>
                <a:tc>
                  <a:txBody>
                    <a:bodyPr/>
                    <a:lstStyle/>
                    <a:p>
                      <a:pPr marL="0" indent="0">
                        <a:lnSpc>
                          <a:spcPct val="150000"/>
                        </a:lnSpc>
                        <a:buNone/>
                        <a:tabLst>
                          <a:tab pos="3051175" algn="l"/>
                          <a:tab pos="3141663" algn="l"/>
                        </a:tabLst>
                      </a:pPr>
                      <a:r>
                        <a:rPr lang="en-US" sz="1600" dirty="0" smtClean="0"/>
                        <a:t>Solo </a:t>
                      </a:r>
                      <a:r>
                        <a:rPr lang="en-US" sz="1600" dirty="0" err="1" smtClean="0"/>
                        <a:t>scritto</a:t>
                      </a:r>
                      <a:r>
                        <a:rPr lang="en-US" sz="1600" dirty="0" smtClean="0"/>
                        <a:t> o </a:t>
                      </a:r>
                      <a:r>
                        <a:rPr lang="en-US" sz="1600" dirty="0" err="1" smtClean="0"/>
                        <a:t>parlato</a:t>
                      </a:r>
                      <a:endParaRPr lang="en-US" sz="1600" dirty="0"/>
                    </a:p>
                  </a:txBody>
                  <a:tcPr anchor="ctr">
                    <a:lnL>
                      <a:noFill/>
                    </a:lnL>
                    <a:lnR>
                      <a:noFill/>
                    </a:lnR>
                    <a:lnT>
                      <a:noFill/>
                    </a:lnT>
                    <a:lnB>
                      <a:noFill/>
                    </a:lnB>
                    <a:noFill/>
                  </a:tcPr>
                </a:tc>
                <a:tc>
                  <a:txBody>
                    <a:bodyPr/>
                    <a:lstStyle/>
                    <a:p>
                      <a:pPr>
                        <a:lnSpc>
                          <a:spcPct val="150000"/>
                        </a:lnSpc>
                        <a:buNone/>
                      </a:pPr>
                      <a:r>
                        <a:rPr lang="en-US" sz="1600" dirty="0" err="1" smtClean="0"/>
                        <a:t>Combinazione</a:t>
                      </a:r>
                      <a:r>
                        <a:rPr lang="en-US" sz="1600" dirty="0" smtClean="0"/>
                        <a:t> di </a:t>
                      </a:r>
                      <a:r>
                        <a:rPr lang="en-US" sz="1600" dirty="0" err="1" smtClean="0"/>
                        <a:t>foto</a:t>
                      </a:r>
                      <a:r>
                        <a:rPr lang="en-US" sz="1600" dirty="0" smtClean="0"/>
                        <a:t>, voce</a:t>
                      </a:r>
                      <a:r>
                        <a:rPr lang="en-US" sz="1600" dirty="0"/>
                        <a:t>, video, </a:t>
                      </a:r>
                      <a:r>
                        <a:rPr lang="en-US" sz="1600" dirty="0" err="1" smtClean="0"/>
                        <a:t>testo</a:t>
                      </a:r>
                      <a:endParaRPr lang="en-US" sz="1600" dirty="0"/>
                    </a:p>
                  </a:txBody>
                  <a:tcPr anchor="ctr">
                    <a:lnL>
                      <a:noFill/>
                    </a:lnL>
                    <a:lnR>
                      <a:noFill/>
                    </a:lnR>
                    <a:lnT>
                      <a:noFill/>
                    </a:lnT>
                    <a:lnB>
                      <a:noFill/>
                    </a:lnB>
                    <a:noFill/>
                  </a:tcPr>
                </a:tc>
                <a:extLst>
                  <a:ext uri="{0D108BD9-81ED-4DB2-BD59-A6C34878D82A}">
                    <a16:rowId xmlns="" xmlns:a16="http://schemas.microsoft.com/office/drawing/2014/main" val="2603120316"/>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600" dirty="0" err="1" smtClean="0"/>
                        <a:t>Limitato</a:t>
                      </a:r>
                      <a:r>
                        <a:rPr lang="en-US" sz="1600" dirty="0" smtClean="0"/>
                        <a:t> </a:t>
                      </a:r>
                      <a:r>
                        <a:rPr lang="en-US" sz="1600" dirty="0" err="1" smtClean="0"/>
                        <a:t>alle</a:t>
                      </a:r>
                      <a:r>
                        <a:rPr lang="en-US" sz="1600" dirty="0" smtClean="0"/>
                        <a:t> parole</a:t>
                      </a:r>
                      <a:endParaRPr lang="en-US" sz="1600" dirty="0"/>
                    </a:p>
                  </a:txBody>
                  <a:tcPr anchor="ctr">
                    <a:lnL>
                      <a:noFill/>
                    </a:lnL>
                    <a:lnR>
                      <a:noFill/>
                    </a:lnR>
                    <a:lnT>
                      <a:noFill/>
                    </a:lnT>
                    <a:lnB>
                      <a:noFill/>
                    </a:lnB>
                    <a:noFill/>
                  </a:tcPr>
                </a:tc>
                <a:tc>
                  <a:txBody>
                    <a:bodyPr/>
                    <a:lstStyle/>
                    <a:p>
                      <a:pPr>
                        <a:lnSpc>
                          <a:spcPct val="150000"/>
                        </a:lnSpc>
                        <a:buNone/>
                      </a:pPr>
                      <a:r>
                        <a:rPr lang="en-US" sz="1600" dirty="0" err="1" smtClean="0"/>
                        <a:t>Più</a:t>
                      </a:r>
                      <a:r>
                        <a:rPr lang="en-US" sz="1600" dirty="0" smtClean="0"/>
                        <a:t> </a:t>
                      </a:r>
                      <a:r>
                        <a:rPr lang="en-US" sz="1600" dirty="0" err="1" smtClean="0"/>
                        <a:t>modi</a:t>
                      </a:r>
                      <a:r>
                        <a:rPr lang="en-US" sz="1600" dirty="0" smtClean="0"/>
                        <a:t> per </a:t>
                      </a:r>
                      <a:r>
                        <a:rPr lang="en-US" sz="1600" dirty="0" err="1" smtClean="0"/>
                        <a:t>esprimere</a:t>
                      </a:r>
                      <a:r>
                        <a:rPr lang="en-US" sz="1600" dirty="0" smtClean="0"/>
                        <a:t> le </a:t>
                      </a:r>
                      <a:r>
                        <a:rPr lang="en-US" sz="1600" dirty="0" err="1" smtClean="0"/>
                        <a:t>idee</a:t>
                      </a:r>
                      <a:endParaRPr lang="en-US" sz="1600" dirty="0"/>
                    </a:p>
                  </a:txBody>
                  <a:tcPr anchor="ctr">
                    <a:lnL>
                      <a:noFill/>
                    </a:lnL>
                    <a:lnR>
                      <a:noFill/>
                    </a:lnR>
                    <a:lnT>
                      <a:noFill/>
                    </a:lnT>
                    <a:lnB>
                      <a:noFill/>
                    </a:lnB>
                    <a:noFill/>
                  </a:tcPr>
                </a:tc>
                <a:extLst>
                  <a:ext uri="{0D108BD9-81ED-4DB2-BD59-A6C34878D82A}">
                    <a16:rowId xmlns="" xmlns:a16="http://schemas.microsoft.com/office/drawing/2014/main" val="3486640125"/>
                  </a:ext>
                </a:extLst>
              </a:tr>
              <a:tr h="378905">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600" dirty="0" smtClean="0"/>
                        <a:t>Il </a:t>
                      </a:r>
                      <a:r>
                        <a:rPr lang="en-US" sz="1600" dirty="0" err="1" smtClean="0"/>
                        <a:t>pubblico</a:t>
                      </a:r>
                      <a:r>
                        <a:rPr lang="en-US" sz="1600" dirty="0" smtClean="0"/>
                        <a:t> </a:t>
                      </a:r>
                      <a:r>
                        <a:rPr lang="en-US" sz="1600" dirty="0" err="1" smtClean="0"/>
                        <a:t>legge</a:t>
                      </a:r>
                      <a:r>
                        <a:rPr lang="en-US" sz="1600" dirty="0" smtClean="0"/>
                        <a:t>/</a:t>
                      </a:r>
                      <a:r>
                        <a:rPr lang="en-US" sz="1600" dirty="0" err="1" smtClean="0"/>
                        <a:t>ascolta</a:t>
                      </a:r>
                      <a:endParaRPr lang="en-US" sz="1600" dirty="0"/>
                    </a:p>
                  </a:txBody>
                  <a:tcPr anchor="ctr">
                    <a:lnL>
                      <a:noFill/>
                    </a:lnL>
                    <a:lnR>
                      <a:noFill/>
                    </a:lnR>
                    <a:lnT>
                      <a:noFill/>
                    </a:lnT>
                    <a:lnB>
                      <a:noFill/>
                    </a:lnB>
                    <a:noFill/>
                  </a:tcPr>
                </a:tc>
                <a:tc>
                  <a:txBody>
                    <a:bodyPr/>
                    <a:lstStyle/>
                    <a:p>
                      <a:pPr>
                        <a:lnSpc>
                          <a:spcPct val="150000"/>
                        </a:lnSpc>
                        <a:buNone/>
                      </a:pPr>
                      <a:r>
                        <a:rPr lang="en-US" sz="1600" dirty="0" smtClean="0"/>
                        <a:t>Il </a:t>
                      </a:r>
                      <a:r>
                        <a:rPr lang="en-US" sz="1600" dirty="0" err="1" smtClean="0"/>
                        <a:t>pubblico</a:t>
                      </a:r>
                      <a:r>
                        <a:rPr lang="en-US" sz="1600" dirty="0" smtClean="0"/>
                        <a:t> </a:t>
                      </a:r>
                      <a:r>
                        <a:rPr lang="en-US" sz="1600" b="1" dirty="0" err="1" smtClean="0"/>
                        <a:t>vede</a:t>
                      </a:r>
                      <a:r>
                        <a:rPr lang="en-US" sz="1600" b="1" dirty="0" smtClean="0"/>
                        <a:t>, </a:t>
                      </a:r>
                      <a:r>
                        <a:rPr lang="en-US" sz="1600" b="1" dirty="0" err="1" smtClean="0"/>
                        <a:t>ascolta</a:t>
                      </a:r>
                      <a:r>
                        <a:rPr lang="en-US" sz="1600" b="1" dirty="0" smtClean="0"/>
                        <a:t>, </a:t>
                      </a:r>
                      <a:r>
                        <a:rPr lang="en-US" sz="1600" b="1" dirty="0" err="1" smtClean="0"/>
                        <a:t>prova</a:t>
                      </a:r>
                      <a:endParaRPr lang="en-US" sz="1600" dirty="0"/>
                    </a:p>
                  </a:txBody>
                  <a:tcPr anchor="ctr">
                    <a:lnL>
                      <a:noFill/>
                    </a:lnL>
                    <a:lnR>
                      <a:noFill/>
                    </a:lnR>
                    <a:lnT>
                      <a:noFill/>
                    </a:lnT>
                    <a:lnB>
                      <a:noFill/>
                    </a:lnB>
                    <a:noFill/>
                  </a:tcPr>
                </a:tc>
                <a:extLst>
                  <a:ext uri="{0D108BD9-81ED-4DB2-BD59-A6C34878D82A}">
                    <a16:rowId xmlns="" xmlns:a16="http://schemas.microsoft.com/office/drawing/2014/main" val="299295478"/>
                  </a:ext>
                </a:extLst>
              </a:tr>
              <a:tr h="51816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it-IT" sz="1600" dirty="0" smtClean="0"/>
                        <a:t>Più difficile da seguire per alcuni</a:t>
                      </a:r>
                      <a:endParaRPr lang="en-US" sz="1600" dirty="0"/>
                    </a:p>
                  </a:txBody>
                  <a:tcPr anchor="ctr">
                    <a:lnL>
                      <a:noFill/>
                    </a:lnL>
                    <a:lnR>
                      <a:noFill/>
                    </a:lnR>
                    <a:lnT>
                      <a:noFill/>
                    </a:lnT>
                    <a:lnB>
                      <a:noFill/>
                    </a:lnB>
                    <a:noFill/>
                  </a:tcPr>
                </a:tc>
                <a:tc>
                  <a:txBody>
                    <a:bodyPr/>
                    <a:lstStyle/>
                    <a:p>
                      <a:pPr>
                        <a:lnSpc>
                          <a:spcPct val="150000"/>
                        </a:lnSpc>
                        <a:buNone/>
                      </a:pPr>
                      <a:r>
                        <a:rPr lang="en-US" sz="1600" dirty="0" err="1" smtClean="0"/>
                        <a:t>Supporta</a:t>
                      </a:r>
                      <a:r>
                        <a:rPr lang="en-US" sz="1600" dirty="0" smtClean="0"/>
                        <a:t> </a:t>
                      </a:r>
                      <a:r>
                        <a:rPr lang="en-US" sz="1600" b="1" dirty="0" err="1" smtClean="0"/>
                        <a:t>stili</a:t>
                      </a:r>
                      <a:r>
                        <a:rPr lang="en-US" sz="1600" b="1" dirty="0" smtClean="0"/>
                        <a:t> </a:t>
                      </a:r>
                      <a:r>
                        <a:rPr lang="en-US" sz="1600" b="1" dirty="0" err="1" smtClean="0"/>
                        <a:t>diversi</a:t>
                      </a:r>
                      <a:r>
                        <a:rPr lang="en-US" sz="1600" b="1" dirty="0" smtClean="0"/>
                        <a:t> di </a:t>
                      </a:r>
                      <a:r>
                        <a:rPr lang="en-US" sz="1600" b="1" dirty="0" err="1" smtClean="0"/>
                        <a:t>apprendimento</a:t>
                      </a:r>
                      <a:endParaRPr lang="en-US" sz="1600" dirty="0"/>
                    </a:p>
                  </a:txBody>
                  <a:tcPr anchor="ctr">
                    <a:lnL>
                      <a:noFill/>
                    </a:lnL>
                    <a:lnR>
                      <a:noFill/>
                    </a:lnR>
                    <a:lnT>
                      <a:noFill/>
                    </a:lnT>
                    <a:lnB>
                      <a:noFill/>
                    </a:lnB>
                    <a:noFill/>
                  </a:tcPr>
                </a:tc>
                <a:extLst>
                  <a:ext uri="{0D108BD9-81ED-4DB2-BD59-A6C34878D82A}">
                    <a16:rowId xmlns="" xmlns:a16="http://schemas.microsoft.com/office/drawing/2014/main" val="720737214"/>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600" dirty="0" err="1" smtClean="0"/>
                        <a:t>Comunicazione</a:t>
                      </a:r>
                      <a:r>
                        <a:rPr lang="en-US" sz="1600" dirty="0" smtClean="0"/>
                        <a:t> a </a:t>
                      </a:r>
                      <a:r>
                        <a:rPr lang="en-US" sz="1600" dirty="0" err="1" smtClean="0"/>
                        <a:t>senso</a:t>
                      </a:r>
                      <a:r>
                        <a:rPr lang="en-US" sz="1600" dirty="0" smtClean="0"/>
                        <a:t> </a:t>
                      </a:r>
                      <a:r>
                        <a:rPr lang="en-US" sz="1600" dirty="0" err="1" smtClean="0"/>
                        <a:t>unico</a:t>
                      </a:r>
                      <a:endParaRPr lang="en-US" sz="1600" dirty="0"/>
                    </a:p>
                  </a:txBody>
                  <a:tcPr anchor="ctr">
                    <a:lnL>
                      <a:noFill/>
                    </a:lnL>
                    <a:lnR>
                      <a:noFill/>
                    </a:lnR>
                    <a:lnT>
                      <a:noFill/>
                    </a:lnT>
                    <a:lnB>
                      <a:noFill/>
                    </a:lnB>
                    <a:noFill/>
                  </a:tcPr>
                </a:tc>
                <a:tc>
                  <a:txBody>
                    <a:bodyPr/>
                    <a:lstStyle/>
                    <a:p>
                      <a:pPr>
                        <a:lnSpc>
                          <a:spcPct val="150000"/>
                        </a:lnSpc>
                        <a:buNone/>
                      </a:pPr>
                      <a:r>
                        <a:rPr lang="en-US" sz="1600" b="1" dirty="0" err="1" smtClean="0"/>
                        <a:t>Interattivo</a:t>
                      </a:r>
                      <a:r>
                        <a:rPr lang="en-US" sz="1600" dirty="0" smtClean="0"/>
                        <a:t>, </a:t>
                      </a:r>
                      <a:r>
                        <a:rPr lang="en-US" sz="1600" dirty="0" err="1" smtClean="0"/>
                        <a:t>sociale</a:t>
                      </a:r>
                      <a:r>
                        <a:rPr lang="en-US" sz="1600" dirty="0" smtClean="0"/>
                        <a:t>, </a:t>
                      </a:r>
                      <a:r>
                        <a:rPr lang="en-US" sz="1600" dirty="0" err="1" smtClean="0"/>
                        <a:t>condivisibile</a:t>
                      </a:r>
                      <a:endParaRPr lang="en-US" sz="1600" dirty="0"/>
                    </a:p>
                  </a:txBody>
                  <a:tcPr anchor="ctr">
                    <a:lnL>
                      <a:noFill/>
                    </a:lnL>
                    <a:lnR>
                      <a:noFill/>
                    </a:lnR>
                    <a:lnT>
                      <a:noFill/>
                    </a:lnT>
                    <a:lnB>
                      <a:noFill/>
                    </a:lnB>
                    <a:noFill/>
                  </a:tcPr>
                </a:tc>
                <a:extLst>
                  <a:ext uri="{0D108BD9-81ED-4DB2-BD59-A6C34878D82A}">
                    <a16:rowId xmlns="" xmlns:a16="http://schemas.microsoft.com/office/drawing/2014/main" val="498986809"/>
                  </a:ext>
                </a:extLst>
              </a:tr>
            </a:tbl>
          </a:graphicData>
        </a:graphic>
      </p:graphicFrame>
      <p:pic>
        <p:nvPicPr>
          <p:cNvPr id="4" name="Graphic 3" descr="Open book outline">
            <a:extLst>
              <a:ext uri="{FF2B5EF4-FFF2-40B4-BE49-F238E27FC236}">
                <a16:creationId xmlns="" xmlns:a16="http://schemas.microsoft.com/office/drawing/2014/main" id="{1949CA08-6ECF-AFB0-3326-5CE27DEA4F7E}"/>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90954" y="1590051"/>
            <a:ext cx="388823" cy="388823"/>
          </a:xfrm>
          <a:prstGeom prst="rect">
            <a:avLst/>
          </a:prstGeom>
        </p:spPr>
      </p:pic>
      <p:grpSp>
        <p:nvGrpSpPr>
          <p:cNvPr id="9" name="Group 8">
            <a:extLst>
              <a:ext uri="{FF2B5EF4-FFF2-40B4-BE49-F238E27FC236}">
                <a16:creationId xmlns="" xmlns:a16="http://schemas.microsoft.com/office/drawing/2014/main" id="{B20DAFE2-8C49-6948-E627-56972B44B80D}"/>
              </a:ext>
            </a:extLst>
          </p:cNvPr>
          <p:cNvGrpSpPr/>
          <p:nvPr/>
        </p:nvGrpSpPr>
        <p:grpSpPr>
          <a:xfrm>
            <a:off x="3411980" y="2354807"/>
            <a:ext cx="476803" cy="1975047"/>
            <a:chOff x="3204914" y="2274499"/>
            <a:chExt cx="476803" cy="1975047"/>
          </a:xfrm>
        </p:grpSpPr>
        <p:sp>
          <p:nvSpPr>
            <p:cNvPr id="2" name="Arrow: Right 1">
              <a:extLst>
                <a:ext uri="{FF2B5EF4-FFF2-40B4-BE49-F238E27FC236}">
                  <a16:creationId xmlns="" xmlns:a16="http://schemas.microsoft.com/office/drawing/2014/main" id="{970064ED-BAFC-F642-79ED-3C38385E8B2A}"/>
                </a:ext>
              </a:extLst>
            </p:cNvPr>
            <p:cNvSpPr/>
            <p:nvPr/>
          </p:nvSpPr>
          <p:spPr>
            <a:xfrm>
              <a:off x="3204914" y="2274499"/>
              <a:ext cx="470780" cy="41563"/>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Arrow: Right 4">
              <a:extLst>
                <a:ext uri="{FF2B5EF4-FFF2-40B4-BE49-F238E27FC236}">
                  <a16:creationId xmlns="" xmlns:a16="http://schemas.microsoft.com/office/drawing/2014/main" id="{463A2258-9A52-5B1E-B540-E23996540537}"/>
                </a:ext>
              </a:extLst>
            </p:cNvPr>
            <p:cNvSpPr/>
            <p:nvPr/>
          </p:nvSpPr>
          <p:spPr>
            <a:xfrm>
              <a:off x="3204914" y="2734010"/>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Right 5">
              <a:extLst>
                <a:ext uri="{FF2B5EF4-FFF2-40B4-BE49-F238E27FC236}">
                  <a16:creationId xmlns="" xmlns:a16="http://schemas.microsoft.com/office/drawing/2014/main" id="{138AEDC8-0E3C-B841-435B-E6F6928FAF40}"/>
                </a:ext>
              </a:extLst>
            </p:cNvPr>
            <p:cNvSpPr/>
            <p:nvPr/>
          </p:nvSpPr>
          <p:spPr>
            <a:xfrm>
              <a:off x="3204914" y="3219462"/>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Right 6">
              <a:extLst>
                <a:ext uri="{FF2B5EF4-FFF2-40B4-BE49-F238E27FC236}">
                  <a16:creationId xmlns="" xmlns:a16="http://schemas.microsoft.com/office/drawing/2014/main" id="{EC83574F-DE11-AD9B-5E13-1A93D06FF4BA}"/>
                </a:ext>
              </a:extLst>
            </p:cNvPr>
            <p:cNvSpPr/>
            <p:nvPr/>
          </p:nvSpPr>
          <p:spPr>
            <a:xfrm>
              <a:off x="3204914" y="3681051"/>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 xmlns:a16="http://schemas.microsoft.com/office/drawing/2014/main" id="{25383BFF-28D8-D30E-26E5-F3A03ECBBA58}"/>
                </a:ext>
              </a:extLst>
            </p:cNvPr>
            <p:cNvSpPr/>
            <p:nvPr/>
          </p:nvSpPr>
          <p:spPr>
            <a:xfrm>
              <a:off x="3210937" y="4203827"/>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0" name="Immagine 9"/>
          <p:cNvPicPr>
            <a:picLocks noChangeAspect="1"/>
          </p:cNvPicPr>
          <p:nvPr/>
        </p:nvPicPr>
        <p:blipFill>
          <a:blip r:embed="rId9"/>
          <a:stretch>
            <a:fillRect/>
          </a:stretch>
        </p:blipFill>
        <p:spPr>
          <a:xfrm>
            <a:off x="7777320" y="4825503"/>
            <a:ext cx="1225402" cy="2621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19"/>
        <p:cNvGrpSpPr/>
        <p:nvPr/>
      </p:nvGrpSpPr>
      <p:grpSpPr>
        <a:xfrm>
          <a:off x="0" y="0"/>
          <a:ext cx="0" cy="0"/>
          <a:chOff x="0" y="0"/>
          <a:chExt cx="0" cy="0"/>
        </a:xfrm>
      </p:grpSpPr>
      <p:sp>
        <p:nvSpPr>
          <p:cNvPr id="120" name="Google Shape;120;p18"/>
          <p:cNvSpPr/>
          <p:nvPr/>
        </p:nvSpPr>
        <p:spPr>
          <a:xfrm>
            <a:off x="5441895" y="-1721597"/>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18"/>
          <p:cNvSpPr/>
          <p:nvPr/>
        </p:nvSpPr>
        <p:spPr>
          <a:xfrm>
            <a:off x="5695584" y="-1399789"/>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18" descr="City lights focused in magnifying glass"/>
          <p:cNvSpPr/>
          <p:nvPr/>
        </p:nvSpPr>
        <p:spPr>
          <a:xfrm>
            <a:off x="5821136" y="-857249"/>
            <a:ext cx="4441371" cy="4490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124;p18"/>
          <p:cNvSpPr txBox="1"/>
          <p:nvPr/>
        </p:nvSpPr>
        <p:spPr>
          <a:xfrm>
            <a:off x="586154" y="281780"/>
            <a:ext cx="4855741" cy="129881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400" b="1" dirty="0" err="1" smtClean="0">
                <a:solidFill>
                  <a:schemeClr val="dk1"/>
                </a:solidFill>
                <a:latin typeface="Arial Black" panose="020B0A04020102020204" pitchFamily="34" charset="0"/>
              </a:rPr>
              <a:t>Storia</a:t>
            </a:r>
            <a:r>
              <a:rPr lang="en-US" sz="2400" b="1" dirty="0" smtClean="0">
                <a:solidFill>
                  <a:schemeClr val="dk1"/>
                </a:solidFill>
                <a:latin typeface="Arial Black" panose="020B0A04020102020204" pitchFamily="34" charset="0"/>
              </a:rPr>
              <a:t> &amp; </a:t>
            </a:r>
            <a:r>
              <a:rPr lang="en-US" sz="2400" b="1" dirty="0" err="1" smtClean="0">
                <a:solidFill>
                  <a:schemeClr val="dk1"/>
                </a:solidFill>
                <a:latin typeface="Arial Black" panose="020B0A04020102020204" pitchFamily="34" charset="0"/>
              </a:rPr>
              <a:t>Evoluzione</a:t>
            </a:r>
            <a:endParaRPr lang="en-US" sz="2400" b="1" dirty="0">
              <a:solidFill>
                <a:schemeClr val="dk1"/>
              </a:solidFill>
              <a:latin typeface="Arial Black" panose="020B0A04020102020204" pitchFamily="34" charset="0"/>
            </a:endParaRPr>
          </a:p>
          <a:p>
            <a:pPr lvl="0">
              <a:lnSpc>
                <a:spcPct val="115000"/>
              </a:lnSpc>
              <a:spcBef>
                <a:spcPts val="1200"/>
              </a:spcBef>
              <a:buClr>
                <a:schemeClr val="dk1"/>
              </a:buClr>
              <a:buSzPts val="1100"/>
            </a:pPr>
            <a:r>
              <a:rPr lang="it-IT" sz="1600" b="1" dirty="0"/>
              <a:t>Dalla narrazione orale ai media in continua evoluzione</a:t>
            </a:r>
            <a:endParaRPr sz="2800" b="1" dirty="0">
              <a:solidFill>
                <a:srgbClr val="293739"/>
              </a:solidFill>
            </a:endParaRPr>
          </a:p>
        </p:txBody>
      </p:sp>
      <p:sp>
        <p:nvSpPr>
          <p:cNvPr id="125" name="Google Shape;12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35;p19">
            <a:extLst>
              <a:ext uri="{FF2B5EF4-FFF2-40B4-BE49-F238E27FC236}">
                <a16:creationId xmlns="" xmlns:a16="http://schemas.microsoft.com/office/drawing/2014/main" id="{A459B986-3C69-CD81-AE94-318CC6E6F98A}"/>
              </a:ext>
            </a:extLst>
          </p:cNvPr>
          <p:cNvSpPr txBox="1"/>
          <p:nvPr/>
        </p:nvSpPr>
        <p:spPr>
          <a:xfrm>
            <a:off x="288983" y="1657207"/>
            <a:ext cx="6318867" cy="23544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smtClean="0">
                <a:solidFill>
                  <a:schemeClr val="dk1"/>
                </a:solidFill>
              </a:rPr>
              <a:t>Orale</a:t>
            </a:r>
            <a:endParaRPr lang="en" sz="1800" dirty="0">
              <a:solidFill>
                <a:schemeClr val="dk1"/>
              </a:solidFill>
            </a:endParaRPr>
          </a:p>
          <a:p>
            <a:pPr marL="0" marR="0" lvl="0" indent="0" algn="l" rtl="0">
              <a:lnSpc>
                <a:spcPct val="140000"/>
              </a:lnSpc>
              <a:spcBef>
                <a:spcPts val="0"/>
              </a:spcBef>
              <a:spcAft>
                <a:spcPts val="0"/>
              </a:spcAft>
              <a:buNone/>
            </a:pPr>
            <a:r>
              <a:rPr lang="en" sz="1800" dirty="0">
                <a:solidFill>
                  <a:schemeClr val="dk1"/>
                </a:solidFill>
              </a:rPr>
              <a:t>	</a:t>
            </a:r>
            <a:r>
              <a:rPr lang="en" sz="1800" dirty="0" smtClean="0">
                <a:solidFill>
                  <a:schemeClr val="dk1"/>
                </a:solidFill>
              </a:rPr>
              <a:t>Scrittura</a:t>
            </a:r>
            <a:r>
              <a:rPr lang="en" sz="1800" dirty="0">
                <a:solidFill>
                  <a:schemeClr val="dk1"/>
                </a:solidFill>
              </a:rPr>
              <a:t>	</a:t>
            </a:r>
          </a:p>
          <a:p>
            <a:pPr marL="0" marR="0" lvl="0" indent="0" algn="l" rtl="0">
              <a:lnSpc>
                <a:spcPct val="140000"/>
              </a:lnSpc>
              <a:spcBef>
                <a:spcPts val="0"/>
              </a:spcBef>
              <a:spcAft>
                <a:spcPts val="0"/>
              </a:spcAft>
              <a:buNone/>
            </a:pPr>
            <a:r>
              <a:rPr lang="en" sz="1800" dirty="0">
                <a:solidFill>
                  <a:schemeClr val="dk1"/>
                </a:solidFill>
              </a:rPr>
              <a:t>		</a:t>
            </a:r>
            <a:r>
              <a:rPr lang="en" sz="1800" dirty="0" smtClean="0">
                <a:solidFill>
                  <a:schemeClr val="dk1"/>
                </a:solidFill>
              </a:rPr>
              <a:t>Stampa</a:t>
            </a:r>
            <a:endParaRPr lang="en" sz="1800" dirty="0">
              <a:solidFill>
                <a:schemeClr val="dk1"/>
              </a:solidFill>
            </a:endParaRPr>
          </a:p>
          <a:p>
            <a:pPr marL="0" marR="0" lvl="0" indent="0" algn="l" rtl="0">
              <a:lnSpc>
                <a:spcPct val="140000"/>
              </a:lnSpc>
              <a:spcBef>
                <a:spcPts val="0"/>
              </a:spcBef>
              <a:spcAft>
                <a:spcPts val="0"/>
              </a:spcAft>
              <a:buNone/>
            </a:pPr>
            <a:r>
              <a:rPr lang="en" sz="1800" dirty="0">
                <a:solidFill>
                  <a:schemeClr val="dk1"/>
                </a:solidFill>
              </a:rPr>
              <a:t>			</a:t>
            </a:r>
            <a:r>
              <a:rPr lang="en" sz="1800" dirty="0" smtClean="0">
                <a:solidFill>
                  <a:schemeClr val="dk1"/>
                </a:solidFill>
              </a:rPr>
              <a:t>Visivo/audiovisivo</a:t>
            </a:r>
            <a:endParaRPr lang="en" sz="1800" dirty="0">
              <a:solidFill>
                <a:schemeClr val="dk1"/>
              </a:solidFill>
            </a:endParaRPr>
          </a:p>
          <a:p>
            <a:pPr marL="0" marR="0" lvl="0" indent="0" algn="l" rtl="0">
              <a:lnSpc>
                <a:spcPct val="150000"/>
              </a:lnSpc>
              <a:spcBef>
                <a:spcPts val="0"/>
              </a:spcBef>
              <a:spcAft>
                <a:spcPts val="0"/>
              </a:spcAft>
              <a:buNone/>
            </a:pPr>
            <a:r>
              <a:rPr lang="en" sz="1800" dirty="0">
                <a:solidFill>
                  <a:schemeClr val="dk1"/>
                </a:solidFill>
              </a:rPr>
              <a:t>					</a:t>
            </a:r>
            <a:r>
              <a:rPr lang="en" sz="1800" dirty="0" smtClean="0">
                <a:solidFill>
                  <a:schemeClr val="dk1"/>
                </a:solidFill>
              </a:rPr>
              <a:t>Digitale</a:t>
            </a:r>
            <a:endParaRPr lang="en" sz="1800" dirty="0">
              <a:solidFill>
                <a:schemeClr val="dk1"/>
              </a:solidFill>
            </a:endParaRPr>
          </a:p>
          <a:p>
            <a:pPr marL="0" marR="0" lvl="0" indent="0" algn="l" rtl="0">
              <a:lnSpc>
                <a:spcPct val="140000"/>
              </a:lnSpc>
              <a:spcBef>
                <a:spcPts val="0"/>
              </a:spcBef>
              <a:spcAft>
                <a:spcPts val="0"/>
              </a:spcAft>
              <a:buNone/>
            </a:pPr>
            <a:r>
              <a:rPr lang="en" sz="1800" dirty="0">
                <a:solidFill>
                  <a:schemeClr val="dk1"/>
                </a:solidFill>
              </a:rPr>
              <a:t>						Online</a:t>
            </a:r>
            <a:endParaRPr sz="1800" dirty="0">
              <a:solidFill>
                <a:schemeClr val="dk1"/>
              </a:solidFill>
            </a:endParaRPr>
          </a:p>
        </p:txBody>
      </p:sp>
      <p:sp>
        <p:nvSpPr>
          <p:cNvPr id="4" name="TextBox 3">
            <a:extLst>
              <a:ext uri="{FF2B5EF4-FFF2-40B4-BE49-F238E27FC236}">
                <a16:creationId xmlns="" xmlns:a16="http://schemas.microsoft.com/office/drawing/2014/main" id="{32DEC0B6-07E2-4F4F-C4C2-0AEEDC8B9EE3}"/>
              </a:ext>
            </a:extLst>
          </p:cNvPr>
          <p:cNvSpPr txBox="1"/>
          <p:nvPr/>
        </p:nvSpPr>
        <p:spPr>
          <a:xfrm>
            <a:off x="1417320" y="4276945"/>
            <a:ext cx="5730240" cy="584775"/>
          </a:xfrm>
          <a:prstGeom prst="rect">
            <a:avLst/>
          </a:prstGeom>
          <a:noFill/>
        </p:spPr>
        <p:txBody>
          <a:bodyPr wrap="square">
            <a:spAutoFit/>
          </a:bodyPr>
          <a:lstStyle/>
          <a:p>
            <a:r>
              <a:rPr lang="it-IT" sz="1600" dirty="0">
                <a:latin typeface="+mn-lt"/>
                <a:ea typeface="Calibri" panose="020F0502020204030204" pitchFamily="34" charset="0"/>
                <a:cs typeface="Times New Roman" panose="02020603050405020304" pitchFamily="18" charset="0"/>
              </a:rPr>
              <a:t>Ogni tecnologia ha ampliato il nostro modo di raccontare </a:t>
            </a:r>
            <a:r>
              <a:rPr lang="it-IT" sz="1600" dirty="0" smtClean="0">
                <a:latin typeface="+mn-lt"/>
                <a:ea typeface="Calibri" panose="020F0502020204030204" pitchFamily="34" charset="0"/>
                <a:cs typeface="Times New Roman" panose="02020603050405020304" pitchFamily="18" charset="0"/>
              </a:rPr>
              <a:t>storie. Gli </a:t>
            </a:r>
            <a:r>
              <a:rPr lang="it-IT" sz="1600" dirty="0">
                <a:latin typeface="+mn-lt"/>
                <a:ea typeface="Calibri" panose="020F0502020204030204" pitchFamily="34" charset="0"/>
                <a:cs typeface="Times New Roman" panose="02020603050405020304" pitchFamily="18" charset="0"/>
              </a:rPr>
              <a:t>strumenti digitali sono solo l’ultimo capitolo.</a:t>
            </a:r>
            <a:endParaRPr lang="en-US" sz="1600" dirty="0">
              <a:latin typeface="+mn-lt"/>
            </a:endParaRPr>
          </a:p>
        </p:txBody>
      </p:sp>
      <p:pic>
        <p:nvPicPr>
          <p:cNvPr id="3" name="Immagine 2"/>
          <p:cNvPicPr>
            <a:picLocks noChangeAspect="1"/>
          </p:cNvPicPr>
          <p:nvPr/>
        </p:nvPicPr>
        <p:blipFill>
          <a:blip r:embed="rId5"/>
          <a:stretch>
            <a:fillRect/>
          </a:stretch>
        </p:blipFill>
        <p:spPr>
          <a:xfrm>
            <a:off x="7758961" y="4783829"/>
            <a:ext cx="1225402" cy="2621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a:extLst>
            <a:ext uri="{FF2B5EF4-FFF2-40B4-BE49-F238E27FC236}">
              <a16:creationId xmlns="" xmlns:a16="http://schemas.microsoft.com/office/drawing/2014/main" id="{5CE11A69-120F-70F7-7CB3-44609E6CD510}"/>
            </a:ext>
          </a:extLst>
        </p:cNvPr>
        <p:cNvGrpSpPr/>
        <p:nvPr/>
      </p:nvGrpSpPr>
      <p:grpSpPr>
        <a:xfrm>
          <a:off x="0" y="0"/>
          <a:ext cx="0" cy="0"/>
          <a:chOff x="0" y="0"/>
          <a:chExt cx="0" cy="0"/>
        </a:xfrm>
      </p:grpSpPr>
      <p:sp>
        <p:nvSpPr>
          <p:cNvPr id="204" name="Google Shape;204;p25">
            <a:extLst>
              <a:ext uri="{FF2B5EF4-FFF2-40B4-BE49-F238E27FC236}">
                <a16:creationId xmlns="" xmlns:a16="http://schemas.microsoft.com/office/drawing/2014/main" id="{A46FF515-5E8F-AF2A-1E72-7CCDB8996FED}"/>
              </a:ext>
            </a:extLst>
          </p:cNvPr>
          <p:cNvSpPr/>
          <p:nvPr/>
        </p:nvSpPr>
        <p:spPr>
          <a:xfrm rot="742437">
            <a:off x="6172291" y="-608678"/>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a:extLst>
              <a:ext uri="{FF2B5EF4-FFF2-40B4-BE49-F238E27FC236}">
                <a16:creationId xmlns="" xmlns:a16="http://schemas.microsoft.com/office/drawing/2014/main" id="{A67CD008-B766-9F13-8747-9B338293C7A8}"/>
              </a:ext>
            </a:extLst>
          </p:cNvPr>
          <p:cNvSpPr/>
          <p:nvPr/>
        </p:nvSpPr>
        <p:spPr>
          <a:xfrm rot="742437">
            <a:off x="6549026" y="-378021"/>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a:extLst>
              <a:ext uri="{FF2B5EF4-FFF2-40B4-BE49-F238E27FC236}">
                <a16:creationId xmlns="" xmlns:a16="http://schemas.microsoft.com/office/drawing/2014/main" id="{215374B0-38EE-3B7C-CBA4-EA6530779EEF}"/>
              </a:ext>
            </a:extLst>
          </p:cNvPr>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a:extLst>
              <a:ext uri="{FF2B5EF4-FFF2-40B4-BE49-F238E27FC236}">
                <a16:creationId xmlns="" xmlns:a16="http://schemas.microsoft.com/office/drawing/2014/main" id="{C22DCE47-556E-B7A2-BB1D-1FCBF32DF10E}"/>
              </a:ext>
            </a:extLst>
          </p:cNvPr>
          <p:cNvSpPr txBox="1"/>
          <p:nvPr/>
        </p:nvSpPr>
        <p:spPr>
          <a:xfrm>
            <a:off x="117764" y="443272"/>
            <a:ext cx="7525671" cy="1174552"/>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endParaRPr lang="en" sz="2400" b="1" dirty="0">
              <a:solidFill>
                <a:schemeClr val="dk1"/>
              </a:solidFill>
            </a:endParaRPr>
          </a:p>
          <a:p>
            <a:pPr lvl="0">
              <a:lnSpc>
                <a:spcPct val="106000"/>
              </a:lnSpc>
            </a:pPr>
            <a:r>
              <a:rPr lang="it-IT" sz="2400" b="1" dirty="0">
                <a:solidFill>
                  <a:schemeClr val="dk1"/>
                </a:solidFill>
              </a:rPr>
              <a:t>Risonanza emotiva: come le immagini evocano empatia</a:t>
            </a:r>
            <a:endParaRPr sz="2400" b="1" dirty="0">
              <a:solidFill>
                <a:schemeClr val="dk1"/>
              </a:solidFill>
            </a:endParaRPr>
          </a:p>
        </p:txBody>
      </p:sp>
      <p:sp>
        <p:nvSpPr>
          <p:cNvPr id="268" name="Google Shape;268;p25">
            <a:extLst>
              <a:ext uri="{FF2B5EF4-FFF2-40B4-BE49-F238E27FC236}">
                <a16:creationId xmlns="" xmlns:a16="http://schemas.microsoft.com/office/drawing/2014/main" id="{48503C50-64E4-ADE0-7BFF-BD67110DF0BE}"/>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25">
            <a:extLst>
              <a:ext uri="{FF2B5EF4-FFF2-40B4-BE49-F238E27FC236}">
                <a16:creationId xmlns="" xmlns:a16="http://schemas.microsoft.com/office/drawing/2014/main" id="{F56A2144-A812-AE98-7457-6F3A2ECA4A02}"/>
              </a:ext>
            </a:extLst>
          </p:cNvPr>
          <p:cNvSpPr txBox="1"/>
          <p:nvPr/>
        </p:nvSpPr>
        <p:spPr>
          <a:xfrm>
            <a:off x="-43821" y="2302064"/>
            <a:ext cx="7311000" cy="3417089"/>
          </a:xfrm>
          <a:prstGeom prst="rect">
            <a:avLst/>
          </a:prstGeom>
          <a:noFill/>
          <a:ln>
            <a:noFill/>
          </a:ln>
        </p:spPr>
        <p:txBody>
          <a:bodyPr spcFirstLastPara="1" wrap="square" lIns="0" tIns="0" rIns="0" bIns="0" anchor="t" anchorCtr="0">
            <a:spAutoFit/>
          </a:bodyPr>
          <a:lstStyle/>
          <a:p>
            <a:pPr marL="457200" lvl="0">
              <a:lnSpc>
                <a:spcPct val="115000"/>
              </a:lnSpc>
              <a:spcBef>
                <a:spcPts val="1200"/>
              </a:spcBef>
            </a:pPr>
            <a:r>
              <a:rPr lang="it-IT" sz="1800" dirty="0">
                <a:solidFill>
                  <a:schemeClr val="dk1"/>
                </a:solidFill>
              </a:rPr>
              <a:t>La fotografia </a:t>
            </a:r>
            <a:r>
              <a:rPr lang="it-IT" sz="1800" b="1" dirty="0">
                <a:solidFill>
                  <a:schemeClr val="dk1"/>
                </a:solidFill>
              </a:rPr>
              <a:t>cattura momenti, emozioni e </a:t>
            </a:r>
            <a:r>
              <a:rPr lang="it-IT" sz="1800" b="1" dirty="0" smtClean="0">
                <a:solidFill>
                  <a:schemeClr val="dk1"/>
                </a:solidFill>
              </a:rPr>
              <a:t>contesto</a:t>
            </a:r>
          </a:p>
          <a:p>
            <a:pPr marL="457200" lvl="0">
              <a:lnSpc>
                <a:spcPct val="115000"/>
              </a:lnSpc>
              <a:spcBef>
                <a:spcPts val="1200"/>
              </a:spcBef>
            </a:pPr>
            <a:r>
              <a:rPr lang="it-IT" sz="1800" dirty="0" smtClean="0">
                <a:solidFill>
                  <a:schemeClr val="dk1"/>
                </a:solidFill>
              </a:rPr>
              <a:t>Le </a:t>
            </a:r>
            <a:r>
              <a:rPr lang="it-IT" sz="1800" dirty="0">
                <a:solidFill>
                  <a:schemeClr val="dk1"/>
                </a:solidFill>
              </a:rPr>
              <a:t>immagini comunicano </a:t>
            </a:r>
            <a:r>
              <a:rPr lang="it-IT" sz="1800" b="1" dirty="0">
                <a:solidFill>
                  <a:schemeClr val="dk1"/>
                </a:solidFill>
              </a:rPr>
              <a:t>oltre</a:t>
            </a:r>
            <a:r>
              <a:rPr lang="it-IT" sz="1800" dirty="0">
                <a:solidFill>
                  <a:schemeClr val="dk1"/>
                </a:solidFill>
              </a:rPr>
              <a:t> le </a:t>
            </a:r>
            <a:r>
              <a:rPr lang="it-IT" sz="1800" dirty="0" smtClean="0">
                <a:solidFill>
                  <a:schemeClr val="dk1"/>
                </a:solidFill>
              </a:rPr>
              <a:t>parole</a:t>
            </a:r>
          </a:p>
          <a:p>
            <a:pPr marL="457200" lvl="0">
              <a:lnSpc>
                <a:spcPct val="115000"/>
              </a:lnSpc>
              <a:spcBef>
                <a:spcPts val="1200"/>
              </a:spcBef>
            </a:pPr>
            <a:r>
              <a:rPr lang="it-IT" sz="1800" dirty="0" smtClean="0">
                <a:solidFill>
                  <a:schemeClr val="dk1"/>
                </a:solidFill>
              </a:rPr>
              <a:t>Il </a:t>
            </a:r>
            <a:r>
              <a:rPr lang="it-IT" sz="1800" b="1" dirty="0">
                <a:solidFill>
                  <a:schemeClr val="dk1"/>
                </a:solidFill>
              </a:rPr>
              <a:t>tuo punto di vista unico </a:t>
            </a:r>
            <a:r>
              <a:rPr lang="it-IT" sz="1800" dirty="0">
                <a:solidFill>
                  <a:schemeClr val="dk1"/>
                </a:solidFill>
              </a:rPr>
              <a:t>diventa il </a:t>
            </a:r>
            <a:r>
              <a:rPr lang="it-IT" sz="1800" dirty="0" smtClean="0">
                <a:solidFill>
                  <a:schemeClr val="dk1"/>
                </a:solidFill>
              </a:rPr>
              <a:t>protagonista</a:t>
            </a:r>
          </a:p>
          <a:p>
            <a:pPr marL="457200" lvl="0">
              <a:lnSpc>
                <a:spcPct val="115000"/>
              </a:lnSpc>
              <a:spcBef>
                <a:spcPts val="1200"/>
              </a:spcBef>
            </a:pPr>
            <a:r>
              <a:rPr lang="it-IT" sz="1800" dirty="0" smtClean="0">
                <a:solidFill>
                  <a:schemeClr val="dk1"/>
                </a:solidFill>
              </a:rPr>
              <a:t>Il </a:t>
            </a:r>
            <a:r>
              <a:rPr lang="it-IT" sz="1800" dirty="0">
                <a:solidFill>
                  <a:schemeClr val="dk1"/>
                </a:solidFill>
              </a:rPr>
              <a:t>coinvolgimento emotivo aiuta il pubblico a </a:t>
            </a:r>
            <a:r>
              <a:rPr lang="it-IT" sz="1800" b="1" dirty="0">
                <a:solidFill>
                  <a:schemeClr val="dk1"/>
                </a:solidFill>
              </a:rPr>
              <a:t>connettersi</a:t>
            </a:r>
            <a:r>
              <a:rPr lang="it-IT" sz="1800" dirty="0">
                <a:solidFill>
                  <a:schemeClr val="dk1"/>
                </a:solidFill>
              </a:rPr>
              <a:t> profondamente</a:t>
            </a:r>
            <a:r>
              <a:rPr lang="en" sz="1100" dirty="0">
                <a:solidFill>
                  <a:schemeClr val="dk1"/>
                </a:solidFill>
                <a:latin typeface="Tahoma"/>
                <a:ea typeface="Tahoma"/>
                <a:cs typeface="Tahoma"/>
                <a:sym typeface="Tahoma"/>
              </a:rPr>
              <a:t/>
            </a:r>
            <a:br>
              <a:rPr lang="en" sz="1100" dirty="0">
                <a:solidFill>
                  <a:schemeClr val="dk1"/>
                </a:solidFill>
                <a:latin typeface="Tahoma"/>
                <a:ea typeface="Tahoma"/>
                <a:cs typeface="Tahoma"/>
                <a:sym typeface="Tahoma"/>
              </a:rPr>
            </a:br>
            <a:endParaRPr sz="1100"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endParaRPr sz="1800" dirty="0">
              <a:latin typeface="Tahoma"/>
              <a:ea typeface="Tahoma"/>
              <a:cs typeface="Tahoma"/>
              <a:sym typeface="Tahoma"/>
            </a:endParaRPr>
          </a:p>
          <a:p>
            <a:pPr marL="0" marR="0" lvl="0" indent="0" algn="l" rtl="0">
              <a:lnSpc>
                <a:spcPct val="140000"/>
              </a:lnSpc>
              <a:spcBef>
                <a:spcPts val="1200"/>
              </a:spcBef>
              <a:spcAft>
                <a:spcPts val="0"/>
              </a:spcAft>
              <a:buNone/>
            </a:pPr>
            <a:endParaRPr sz="1800" dirty="0">
              <a:solidFill>
                <a:srgbClr val="383936"/>
              </a:solidFill>
            </a:endParaRPr>
          </a:p>
        </p:txBody>
      </p:sp>
      <p:pic>
        <p:nvPicPr>
          <p:cNvPr id="2" name="Immagine 1"/>
          <p:cNvPicPr>
            <a:picLocks noChangeAspect="1"/>
          </p:cNvPicPr>
          <p:nvPr/>
        </p:nvPicPr>
        <p:blipFill>
          <a:blip r:embed="rId6"/>
          <a:stretch>
            <a:fillRect/>
          </a:stretch>
        </p:blipFill>
        <p:spPr>
          <a:xfrm>
            <a:off x="7428764" y="4818295"/>
            <a:ext cx="1225402" cy="262151"/>
          </a:xfrm>
          <a:prstGeom prst="rect">
            <a:avLst/>
          </a:prstGeom>
        </p:spPr>
      </p:pic>
    </p:spTree>
    <p:extLst>
      <p:ext uri="{BB962C8B-B14F-4D97-AF65-F5344CB8AC3E}">
        <p14:creationId xmlns:p14="http://schemas.microsoft.com/office/powerpoint/2010/main" val="446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74"/>
        <p:cNvGrpSpPr/>
        <p:nvPr/>
      </p:nvGrpSpPr>
      <p:grpSpPr>
        <a:xfrm>
          <a:off x="0" y="0"/>
          <a:ext cx="0" cy="0"/>
          <a:chOff x="0" y="0"/>
          <a:chExt cx="0" cy="0"/>
        </a:xfrm>
      </p:grpSpPr>
      <p:grpSp>
        <p:nvGrpSpPr>
          <p:cNvPr id="2" name="Group 1">
            <a:extLst>
              <a:ext uri="{FF2B5EF4-FFF2-40B4-BE49-F238E27FC236}">
                <a16:creationId xmlns="" xmlns:a16="http://schemas.microsoft.com/office/drawing/2014/main" id="{99812C3A-2F75-7C51-8B21-D470BA0D19E2}"/>
              </a:ext>
            </a:extLst>
          </p:cNvPr>
          <p:cNvGrpSpPr/>
          <p:nvPr/>
        </p:nvGrpSpPr>
        <p:grpSpPr>
          <a:xfrm>
            <a:off x="-504980" y="-639360"/>
            <a:ext cx="3211159" cy="3616107"/>
            <a:chOff x="392504" y="24900"/>
            <a:chExt cx="3211159" cy="3616107"/>
          </a:xfrm>
        </p:grpSpPr>
        <p:sp>
          <p:nvSpPr>
            <p:cNvPr id="275" name="Google Shape;275;p26"/>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26"/>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26"/>
            <p:cNvSpPr/>
            <p:nvPr/>
          </p:nvSpPr>
          <p:spPr>
            <a:xfrm rot="1857825">
              <a:off x="791230" y="564271"/>
              <a:ext cx="2413705" cy="270487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l="-19108" t="-8259" r="-3051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8" name="Google Shape;278;p26"/>
          <p:cNvSpPr txBox="1"/>
          <p:nvPr/>
        </p:nvSpPr>
        <p:spPr>
          <a:xfrm>
            <a:off x="2719754" y="186428"/>
            <a:ext cx="6377708" cy="1107996"/>
          </a:xfrm>
          <a:prstGeom prst="rect">
            <a:avLst/>
          </a:prstGeom>
          <a:noFill/>
          <a:ln>
            <a:noFill/>
          </a:ln>
        </p:spPr>
        <p:txBody>
          <a:bodyPr spcFirstLastPara="1" wrap="square" lIns="0" tIns="0" rIns="0" bIns="0" anchor="t" anchorCtr="0">
            <a:spAutoFit/>
          </a:bodyPr>
          <a:lstStyle/>
          <a:p>
            <a:pPr lvl="0"/>
            <a:r>
              <a:rPr lang="it-IT" sz="2400" b="1" dirty="0">
                <a:solidFill>
                  <a:srgbClr val="383936"/>
                </a:solidFill>
                <a:latin typeface="Arial Black" panose="020B0A04020102020204" pitchFamily="34" charset="0"/>
              </a:rPr>
              <a:t>Struttura delle storie nelle narrazioni </a:t>
            </a:r>
            <a:r>
              <a:rPr lang="it-IT" sz="2400" b="1" dirty="0" smtClean="0">
                <a:solidFill>
                  <a:srgbClr val="383936"/>
                </a:solidFill>
                <a:latin typeface="Arial Black" panose="020B0A04020102020204" pitchFamily="34" charset="0"/>
              </a:rPr>
              <a:t>visive</a:t>
            </a:r>
          </a:p>
          <a:p>
            <a:pPr lvl="0"/>
            <a:r>
              <a:rPr lang="en" sz="2400" b="1" dirty="0" smtClean="0">
                <a:solidFill>
                  <a:srgbClr val="383936"/>
                </a:solidFill>
                <a:latin typeface="Arial Black" panose="020B0A04020102020204" pitchFamily="34" charset="0"/>
              </a:rPr>
              <a:t>parte 1</a:t>
            </a:r>
            <a:endParaRPr sz="700" dirty="0">
              <a:latin typeface="Arial Black" panose="020B0A04020102020204" pitchFamily="34" charset="0"/>
            </a:endParaRPr>
          </a:p>
        </p:txBody>
      </p:sp>
      <p:sp>
        <p:nvSpPr>
          <p:cNvPr id="279" name="Google Shape;279;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0" name="Google Shape;280;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1" name="Google Shape;281;p26"/>
          <p:cNvSpPr txBox="1"/>
          <p:nvPr/>
        </p:nvSpPr>
        <p:spPr>
          <a:xfrm>
            <a:off x="3142441" y="1170738"/>
            <a:ext cx="5631900" cy="365638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300" b="1" dirty="0" smtClean="0">
                <a:solidFill>
                  <a:schemeClr val="bg2">
                    <a:lumMod val="75000"/>
                  </a:schemeClr>
                </a:solidFill>
              </a:rPr>
              <a:t>La Piramide di F</a:t>
            </a:r>
            <a:r>
              <a:rPr lang="en" sz="2400" b="1" dirty="0" smtClean="0">
                <a:solidFill>
                  <a:schemeClr val="bg2">
                    <a:lumMod val="75000"/>
                  </a:schemeClr>
                </a:solidFill>
              </a:rPr>
              <a:t>reytag:</a:t>
            </a:r>
            <a:endParaRPr sz="2400" b="1" dirty="0">
              <a:solidFill>
                <a:schemeClr val="bg2">
                  <a:lumMod val="75000"/>
                </a:schemeClr>
              </a:solidFill>
            </a:endParaRPr>
          </a:p>
          <a:p>
            <a:pPr marL="457200" lvl="0" indent="-400050">
              <a:lnSpc>
                <a:spcPct val="150000"/>
              </a:lnSpc>
              <a:spcBef>
                <a:spcPts val="1200"/>
              </a:spcBef>
              <a:buClr>
                <a:schemeClr val="dk1"/>
              </a:buClr>
              <a:buSzPts val="2700"/>
              <a:buAutoNum type="arabicPeriod"/>
            </a:pPr>
            <a:r>
              <a:rPr lang="it-IT" sz="2000" dirty="0" smtClean="0">
                <a:solidFill>
                  <a:schemeClr val="dk1"/>
                </a:solidFill>
              </a:rPr>
              <a:t>Esposizione</a:t>
            </a:r>
          </a:p>
          <a:p>
            <a:pPr marL="457200" lvl="0" indent="-400050">
              <a:lnSpc>
                <a:spcPct val="150000"/>
              </a:lnSpc>
              <a:spcBef>
                <a:spcPts val="1200"/>
              </a:spcBef>
              <a:buClr>
                <a:schemeClr val="dk1"/>
              </a:buClr>
              <a:buSzPts val="2700"/>
              <a:buAutoNum type="arabicPeriod"/>
            </a:pPr>
            <a:r>
              <a:rPr lang="it-IT" sz="2000" dirty="0" smtClean="0">
                <a:solidFill>
                  <a:schemeClr val="dk1"/>
                </a:solidFill>
              </a:rPr>
              <a:t>Azione ascendente</a:t>
            </a:r>
          </a:p>
          <a:p>
            <a:pPr marL="457200" lvl="0" indent="-400050">
              <a:lnSpc>
                <a:spcPct val="150000"/>
              </a:lnSpc>
              <a:spcBef>
                <a:spcPts val="1200"/>
              </a:spcBef>
              <a:buClr>
                <a:schemeClr val="dk1"/>
              </a:buClr>
              <a:buSzPts val="2700"/>
              <a:buAutoNum type="arabicPeriod"/>
            </a:pPr>
            <a:r>
              <a:rPr lang="it-IT" sz="2000" dirty="0" smtClean="0">
                <a:solidFill>
                  <a:schemeClr val="dk1"/>
                </a:solidFill>
              </a:rPr>
              <a:t>Climax</a:t>
            </a:r>
          </a:p>
          <a:p>
            <a:pPr marL="457200" lvl="0" indent="-400050">
              <a:lnSpc>
                <a:spcPct val="150000"/>
              </a:lnSpc>
              <a:spcBef>
                <a:spcPts val="1200"/>
              </a:spcBef>
              <a:buClr>
                <a:schemeClr val="dk1"/>
              </a:buClr>
              <a:buSzPts val="2700"/>
              <a:buAutoNum type="arabicPeriod"/>
            </a:pPr>
            <a:r>
              <a:rPr lang="it-IT" sz="2000" dirty="0" smtClean="0">
                <a:solidFill>
                  <a:schemeClr val="dk1"/>
                </a:solidFill>
              </a:rPr>
              <a:t>Azione discendente</a:t>
            </a:r>
          </a:p>
          <a:p>
            <a:pPr marL="457200" lvl="0" indent="-400050">
              <a:lnSpc>
                <a:spcPct val="150000"/>
              </a:lnSpc>
              <a:spcBef>
                <a:spcPts val="1200"/>
              </a:spcBef>
              <a:buClr>
                <a:schemeClr val="dk1"/>
              </a:buClr>
              <a:buSzPts val="2700"/>
              <a:buAutoNum type="arabicPeriod"/>
            </a:pPr>
            <a:r>
              <a:rPr lang="it-IT" sz="2000" dirty="0" smtClean="0">
                <a:solidFill>
                  <a:schemeClr val="dk1"/>
                </a:solidFill>
              </a:rPr>
              <a:t>Risoluzione</a:t>
            </a:r>
            <a:endParaRPr sz="1100" b="1" dirty="0">
              <a:solidFill>
                <a:srgbClr val="383936"/>
              </a:solidFill>
            </a:endParaRPr>
          </a:p>
        </p:txBody>
      </p:sp>
      <p:sp>
        <p:nvSpPr>
          <p:cNvPr id="282" name="Google Shape;282;p26"/>
          <p:cNvSpPr/>
          <p:nvPr/>
        </p:nvSpPr>
        <p:spPr>
          <a:xfrm flipH="1">
            <a:off x="6853989" y="2663885"/>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3" name="Immagine 2"/>
          <p:cNvPicPr>
            <a:picLocks noChangeAspect="1"/>
          </p:cNvPicPr>
          <p:nvPr/>
        </p:nvPicPr>
        <p:blipFill>
          <a:blip r:embed="rId6"/>
          <a:stretch>
            <a:fillRect/>
          </a:stretch>
        </p:blipFill>
        <p:spPr>
          <a:xfrm>
            <a:off x="7872060" y="4854236"/>
            <a:ext cx="1225402" cy="2621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88"/>
        <p:cNvGrpSpPr/>
        <p:nvPr/>
      </p:nvGrpSpPr>
      <p:grpSpPr>
        <a:xfrm>
          <a:off x="0" y="0"/>
          <a:ext cx="0" cy="0"/>
          <a:chOff x="0" y="0"/>
          <a:chExt cx="0" cy="0"/>
        </a:xfrm>
      </p:grpSpPr>
      <p:sp>
        <p:nvSpPr>
          <p:cNvPr id="292" name="Google Shape;292;p27"/>
          <p:cNvSpPr txBox="1"/>
          <p:nvPr/>
        </p:nvSpPr>
        <p:spPr>
          <a:xfrm>
            <a:off x="3527549" y="298434"/>
            <a:ext cx="5202793" cy="391517"/>
          </a:xfrm>
          <a:prstGeom prst="rect">
            <a:avLst/>
          </a:prstGeom>
          <a:noFill/>
          <a:ln>
            <a:noFill/>
          </a:ln>
        </p:spPr>
        <p:txBody>
          <a:bodyPr spcFirstLastPara="1" wrap="square" lIns="0" tIns="0" rIns="0" bIns="0" anchor="t" anchorCtr="0">
            <a:spAutoFit/>
          </a:bodyPr>
          <a:lstStyle/>
          <a:p>
            <a:pPr lvl="0">
              <a:lnSpc>
                <a:spcPct val="106000"/>
              </a:lnSpc>
            </a:pPr>
            <a:r>
              <a:rPr lang="it-IT" sz="2400" b="1" dirty="0">
                <a:solidFill>
                  <a:srgbClr val="383936"/>
                </a:solidFill>
                <a:latin typeface="Arial Black" panose="020B0A04020102020204" pitchFamily="34" charset="0"/>
              </a:rPr>
              <a:t>Quale storia famosa è </a:t>
            </a:r>
            <a:r>
              <a:rPr lang="it-IT" sz="2400" b="1" dirty="0" smtClean="0">
                <a:solidFill>
                  <a:srgbClr val="383936"/>
                </a:solidFill>
                <a:latin typeface="Arial Black" panose="020B0A04020102020204" pitchFamily="34" charset="0"/>
              </a:rPr>
              <a:t>questa</a:t>
            </a:r>
            <a:r>
              <a:rPr lang="en" sz="2400" b="1" dirty="0" smtClean="0">
                <a:solidFill>
                  <a:srgbClr val="383936"/>
                </a:solidFill>
                <a:latin typeface="Arial Black" panose="020B0A04020102020204" pitchFamily="34" charset="0"/>
              </a:rPr>
              <a:t>?</a:t>
            </a:r>
            <a:endParaRPr sz="700" dirty="0">
              <a:latin typeface="Arial Black" panose="020B0A04020102020204" pitchFamily="34" charset="0"/>
            </a:endParaRPr>
          </a:p>
        </p:txBody>
      </p:sp>
      <p:sp>
        <p:nvSpPr>
          <p:cNvPr id="293" name="Google Shape;293;p27"/>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7"/>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7"/>
          <p:cNvSpPr txBox="1"/>
          <p:nvPr/>
        </p:nvSpPr>
        <p:spPr>
          <a:xfrm>
            <a:off x="3527550" y="1078829"/>
            <a:ext cx="5202792" cy="3877985"/>
          </a:xfrm>
          <a:prstGeom prst="rect">
            <a:avLst/>
          </a:prstGeom>
          <a:noFill/>
          <a:ln>
            <a:noFill/>
          </a:ln>
        </p:spPr>
        <p:txBody>
          <a:bodyPr spcFirstLastPara="1" wrap="square" lIns="0" tIns="0" rIns="0" bIns="0" anchor="t" anchorCtr="0">
            <a:spAutoFit/>
          </a:bodyPr>
          <a:lstStyle/>
          <a:p>
            <a:pPr marL="457200" lvl="0" indent="-457200">
              <a:lnSpc>
                <a:spcPct val="139990"/>
              </a:lnSpc>
              <a:buAutoNum type="arabicPeriod"/>
            </a:pPr>
            <a:r>
              <a:rPr lang="it-IT" sz="2000" dirty="0">
                <a:solidFill>
                  <a:schemeClr val="dk1"/>
                </a:solidFill>
              </a:rPr>
              <a:t>Presentazione di due </a:t>
            </a:r>
            <a:r>
              <a:rPr lang="it-IT" sz="2000" dirty="0" smtClean="0">
                <a:solidFill>
                  <a:schemeClr val="dk1"/>
                </a:solidFill>
              </a:rPr>
              <a:t>famiglie</a:t>
            </a:r>
          </a:p>
          <a:p>
            <a:pPr marL="457200" lvl="0" indent="-457200">
              <a:lnSpc>
                <a:spcPct val="139990"/>
              </a:lnSpc>
              <a:buAutoNum type="arabicPeriod"/>
            </a:pPr>
            <a:r>
              <a:rPr lang="it-IT" sz="2000" dirty="0" smtClean="0">
                <a:solidFill>
                  <a:schemeClr val="dk1"/>
                </a:solidFill>
              </a:rPr>
              <a:t>Un </a:t>
            </a:r>
            <a:r>
              <a:rPr lang="it-IT" sz="2000" dirty="0">
                <a:solidFill>
                  <a:schemeClr val="dk1"/>
                </a:solidFill>
              </a:rPr>
              <a:t>ragazzo e una ragazza si incontrano, si innamorano e si sposano, nonostante il disaccordo delle </a:t>
            </a:r>
            <a:r>
              <a:rPr lang="it-IT" sz="2000" dirty="0" smtClean="0">
                <a:solidFill>
                  <a:schemeClr val="dk1"/>
                </a:solidFill>
              </a:rPr>
              <a:t>famiglie</a:t>
            </a:r>
          </a:p>
          <a:p>
            <a:pPr marL="457200" lvl="0" indent="-457200">
              <a:lnSpc>
                <a:spcPct val="139990"/>
              </a:lnSpc>
              <a:buAutoNum type="arabicPeriod"/>
            </a:pPr>
            <a:r>
              <a:rPr lang="it-IT" sz="2000" dirty="0" smtClean="0">
                <a:solidFill>
                  <a:schemeClr val="dk1"/>
                </a:solidFill>
              </a:rPr>
              <a:t>Due </a:t>
            </a:r>
            <a:r>
              <a:rPr lang="it-IT" sz="2000" dirty="0">
                <a:solidFill>
                  <a:schemeClr val="dk1"/>
                </a:solidFill>
              </a:rPr>
              <a:t>omicidi complicano la situazione per il ragazzo, che viene </a:t>
            </a:r>
            <a:r>
              <a:rPr lang="it-IT" sz="2000" dirty="0" smtClean="0">
                <a:solidFill>
                  <a:schemeClr val="dk1"/>
                </a:solidFill>
              </a:rPr>
              <a:t>esiliato</a:t>
            </a:r>
          </a:p>
          <a:p>
            <a:pPr marL="457200" lvl="0" indent="-457200">
              <a:lnSpc>
                <a:spcPct val="139990"/>
              </a:lnSpc>
              <a:buAutoNum type="arabicPeriod"/>
            </a:pPr>
            <a:r>
              <a:rPr lang="it-IT" sz="2000" dirty="0" smtClean="0">
                <a:solidFill>
                  <a:schemeClr val="dk1"/>
                </a:solidFill>
              </a:rPr>
              <a:t>La </a:t>
            </a:r>
            <a:r>
              <a:rPr lang="it-IT" sz="2000" dirty="0">
                <a:solidFill>
                  <a:schemeClr val="dk1"/>
                </a:solidFill>
              </a:rPr>
              <a:t>ragazza finge la propria morte per evitare un altro </a:t>
            </a:r>
            <a:r>
              <a:rPr lang="it-IT" sz="2000" dirty="0" smtClean="0">
                <a:solidFill>
                  <a:schemeClr val="dk1"/>
                </a:solidFill>
              </a:rPr>
              <a:t>matrimonio</a:t>
            </a:r>
          </a:p>
          <a:p>
            <a:pPr marL="457200" lvl="0" indent="-457200">
              <a:lnSpc>
                <a:spcPct val="139990"/>
              </a:lnSpc>
              <a:buAutoNum type="arabicPeriod"/>
            </a:pPr>
            <a:r>
              <a:rPr lang="it-IT" sz="2000" dirty="0" smtClean="0">
                <a:solidFill>
                  <a:schemeClr val="dk1"/>
                </a:solidFill>
              </a:rPr>
              <a:t>Il </a:t>
            </a:r>
            <a:r>
              <a:rPr lang="it-IT" sz="2000" dirty="0">
                <a:solidFill>
                  <a:schemeClr val="dk1"/>
                </a:solidFill>
              </a:rPr>
              <a:t>ragazzo e la ragazza si uccidono</a:t>
            </a:r>
            <a:endParaRPr sz="2000" dirty="0">
              <a:solidFill>
                <a:schemeClr val="dk1"/>
              </a:solidFill>
            </a:endParaRPr>
          </a:p>
        </p:txBody>
      </p:sp>
      <p:sp>
        <p:nvSpPr>
          <p:cNvPr id="296" name="Google Shape;296;p2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 xmlns:a16="http://schemas.microsoft.com/office/drawing/2014/main" id="{D98FFCFC-B7B6-39F5-FC17-072A3A0F7713}"/>
              </a:ext>
            </a:extLst>
          </p:cNvPr>
          <p:cNvGrpSpPr/>
          <p:nvPr/>
        </p:nvGrpSpPr>
        <p:grpSpPr>
          <a:xfrm>
            <a:off x="-504980" y="-639360"/>
            <a:ext cx="3211159" cy="3616107"/>
            <a:chOff x="392504" y="24900"/>
            <a:chExt cx="3211159" cy="3616107"/>
          </a:xfrm>
        </p:grpSpPr>
        <p:sp>
          <p:nvSpPr>
            <p:cNvPr id="3" name="Google Shape;275;p26">
              <a:extLst>
                <a:ext uri="{FF2B5EF4-FFF2-40B4-BE49-F238E27FC236}">
                  <a16:creationId xmlns="" xmlns:a16="http://schemas.microsoft.com/office/drawing/2014/main" id="{8C391868-DA89-DC74-16DD-5D6EBCF2C71E}"/>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 xmlns:a16="http://schemas.microsoft.com/office/drawing/2014/main" id="{A736C87A-1CEE-9795-1A4E-CF86B03596E9}"/>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 name="Group 6">
            <a:extLst>
              <a:ext uri="{FF2B5EF4-FFF2-40B4-BE49-F238E27FC236}">
                <a16:creationId xmlns="" xmlns:a16="http://schemas.microsoft.com/office/drawing/2014/main" id="{75AA1256-7CC5-4D69-0170-B9029D77BAB8}"/>
              </a:ext>
            </a:extLst>
          </p:cNvPr>
          <p:cNvGrpSpPr/>
          <p:nvPr/>
        </p:nvGrpSpPr>
        <p:grpSpPr>
          <a:xfrm rot="1484615">
            <a:off x="-264195" y="93308"/>
            <a:ext cx="2644436" cy="2813071"/>
            <a:chOff x="30480" y="591820"/>
            <a:chExt cx="12736830" cy="12259310"/>
          </a:xfrm>
        </p:grpSpPr>
        <p:sp>
          <p:nvSpPr>
            <p:cNvPr id="7" name="Freeform 7">
              <a:extLst>
                <a:ext uri="{FF2B5EF4-FFF2-40B4-BE49-F238E27FC236}">
                  <a16:creationId xmlns="" xmlns:a16="http://schemas.microsoft.com/office/drawing/2014/main" id="{268306DA-EE5C-A30F-BA71-95C1751A3B93}"/>
                </a:ext>
              </a:extLst>
            </p:cNvPr>
            <p:cNvSpPr/>
            <p:nvPr/>
          </p:nvSpPr>
          <p:spPr>
            <a:xfrm rot="-1431928">
              <a:off x="-431168" y="-314296"/>
              <a:ext cx="12643765" cy="12729061"/>
            </a:xfrm>
            <a:custGeom>
              <a:avLst/>
              <a:gdLst/>
              <a:ahLst/>
              <a:cxnLst/>
              <a:rect l="l" t="t" r="r" b="b"/>
              <a:pathLst>
                <a:path w="12643765" h="12729061">
                  <a:moveTo>
                    <a:pt x="12578692" y="7000115"/>
                  </a:moveTo>
                  <a:cubicBezTo>
                    <a:pt x="12437017" y="4586298"/>
                    <a:pt x="11036402" y="2243214"/>
                    <a:pt x="8964758" y="1055876"/>
                  </a:cubicBezTo>
                  <a:cubicBezTo>
                    <a:pt x="7312679" y="0"/>
                    <a:pt x="5777177" y="319170"/>
                    <a:pt x="4316127" y="1047627"/>
                  </a:cubicBezTo>
                  <a:cubicBezTo>
                    <a:pt x="2855077" y="1776085"/>
                    <a:pt x="1700247" y="3017757"/>
                    <a:pt x="841733" y="4405801"/>
                  </a:cubicBezTo>
                  <a:cubicBezTo>
                    <a:pt x="388428" y="5138483"/>
                    <a:pt x="0" y="5956808"/>
                    <a:pt x="14483" y="6818680"/>
                  </a:cubicBezTo>
                  <a:cubicBezTo>
                    <a:pt x="32452" y="7911235"/>
                    <a:pt x="693432" y="8893869"/>
                    <a:pt x="1467273" y="9665351"/>
                  </a:cubicBezTo>
                  <a:cubicBezTo>
                    <a:pt x="3548930" y="11740358"/>
                    <a:pt x="6794450" y="12729061"/>
                    <a:pt x="9564801" y="11743842"/>
                  </a:cubicBezTo>
                  <a:cubicBezTo>
                    <a:pt x="10431591" y="11435733"/>
                    <a:pt x="11252789" y="10932472"/>
                    <a:pt x="11795439" y="10189323"/>
                  </a:cubicBezTo>
                  <a:cubicBezTo>
                    <a:pt x="12454003" y="9287755"/>
                    <a:pt x="12643765" y="8114900"/>
                    <a:pt x="12578692" y="7000115"/>
                  </a:cubicBezTo>
                  <a:close/>
                </a:path>
              </a:pathLst>
            </a:custGeom>
            <a:blipFill>
              <a:blip r:embed="rId4"/>
              <a:stretch>
                <a:fillRect t="-2893" r="-58060" b="-13686"/>
              </a:stretch>
            </a:blipFill>
          </p:spPr>
          <p:txBody>
            <a:bodyPr/>
            <a:lstStyle/>
            <a:p>
              <a:endParaRPr lang="en-US"/>
            </a:p>
          </p:txBody>
        </p:sp>
      </p:grpSp>
      <p:pic>
        <p:nvPicPr>
          <p:cNvPr id="5" name="Immagine 4"/>
          <p:cNvPicPr>
            <a:picLocks noChangeAspect="1"/>
          </p:cNvPicPr>
          <p:nvPr/>
        </p:nvPicPr>
        <p:blipFill>
          <a:blip r:embed="rId5"/>
          <a:stretch>
            <a:fillRect/>
          </a:stretch>
        </p:blipFill>
        <p:spPr>
          <a:xfrm>
            <a:off x="7859176" y="4825738"/>
            <a:ext cx="1225402" cy="2621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p:cNvGrpSpPr/>
        <p:nvPr/>
      </p:nvGrpSpPr>
      <p:grpSpPr>
        <a:xfrm>
          <a:off x="0" y="0"/>
          <a:ext cx="0" cy="0"/>
          <a:chOff x="0" y="0"/>
          <a:chExt cx="0" cy="0"/>
        </a:xfrm>
      </p:grpSpPr>
      <p:sp>
        <p:nvSpPr>
          <p:cNvPr id="305" name="Google Shape;305;p28"/>
          <p:cNvSpPr txBox="1"/>
          <p:nvPr/>
        </p:nvSpPr>
        <p:spPr>
          <a:xfrm>
            <a:off x="2719755" y="43050"/>
            <a:ext cx="6424246" cy="1566070"/>
          </a:xfrm>
          <a:prstGeom prst="rect">
            <a:avLst/>
          </a:prstGeom>
          <a:noFill/>
          <a:ln>
            <a:noFill/>
          </a:ln>
        </p:spPr>
        <p:txBody>
          <a:bodyPr spcFirstLastPara="1" wrap="square" lIns="0" tIns="0" rIns="0" bIns="0" anchor="t" anchorCtr="0">
            <a:spAutoFit/>
          </a:bodyPr>
          <a:lstStyle/>
          <a:p>
            <a:pPr lvl="0">
              <a:lnSpc>
                <a:spcPct val="106000"/>
              </a:lnSpc>
            </a:pPr>
            <a:r>
              <a:rPr lang="it-IT" sz="2400" b="1" dirty="0">
                <a:solidFill>
                  <a:srgbClr val="383936"/>
                </a:solidFill>
                <a:latin typeface="Arial Black" panose="020B0A04020102020204" pitchFamily="34" charset="0"/>
              </a:rPr>
              <a:t>Struttura delle storie nelle narrazioni visive</a:t>
            </a:r>
            <a:r>
              <a:rPr lang="en" sz="2400" b="1" dirty="0" smtClean="0">
                <a:solidFill>
                  <a:srgbClr val="383936"/>
                </a:solidFill>
                <a:latin typeface="Arial Black" panose="020B0A04020102020204" pitchFamily="34" charset="0"/>
              </a:rPr>
              <a:t> </a:t>
            </a:r>
            <a:endParaRPr lang="en" sz="2400" b="1" dirty="0">
              <a:solidFill>
                <a:srgbClr val="383936"/>
              </a:solidFill>
              <a:latin typeface="Arial Black" panose="020B0A04020102020204" pitchFamily="34" charset="0"/>
            </a:endParaRPr>
          </a:p>
          <a:p>
            <a:pPr lvl="0">
              <a:lnSpc>
                <a:spcPct val="106000"/>
              </a:lnSpc>
            </a:pPr>
            <a:r>
              <a:rPr lang="it-IT" sz="2400" b="1" dirty="0">
                <a:solidFill>
                  <a:srgbClr val="383936"/>
                </a:solidFill>
                <a:latin typeface="Arial Black" panose="020B0A04020102020204" pitchFamily="34" charset="0"/>
              </a:rPr>
              <a:t>Parte 2 – Per infrangere le regole, devi prima conoscerle</a:t>
            </a:r>
            <a:endParaRPr sz="700" i="1" dirty="0">
              <a:solidFill>
                <a:schemeClr val="bg2">
                  <a:lumMod val="75000"/>
                </a:schemeClr>
              </a:solidFill>
            </a:endParaRPr>
          </a:p>
        </p:txBody>
      </p:sp>
      <p:sp>
        <p:nvSpPr>
          <p:cNvPr id="306" name="Google Shape;306;p28"/>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p:cNvSpPr txBox="1"/>
          <p:nvPr/>
        </p:nvSpPr>
        <p:spPr>
          <a:xfrm>
            <a:off x="2531280" y="1658418"/>
            <a:ext cx="6801196" cy="2398605"/>
          </a:xfrm>
          <a:prstGeom prst="rect">
            <a:avLst/>
          </a:prstGeom>
          <a:noFill/>
          <a:ln>
            <a:noFill/>
          </a:ln>
        </p:spPr>
        <p:txBody>
          <a:bodyPr spcFirstLastPara="1" wrap="square" lIns="0" tIns="0" rIns="0" bIns="0" anchor="t" anchorCtr="0">
            <a:spAutoFit/>
          </a:bodyPr>
          <a:lstStyle/>
          <a:p>
            <a:pPr lvl="0">
              <a:lnSpc>
                <a:spcPct val="115000"/>
              </a:lnSpc>
              <a:spcBef>
                <a:spcPts val="1400"/>
              </a:spcBef>
              <a:buSzPts val="1100"/>
            </a:pPr>
            <a:r>
              <a:rPr lang="it-IT" sz="1800" dirty="0">
                <a:solidFill>
                  <a:schemeClr val="dk1"/>
                </a:solidFill>
              </a:rPr>
              <a:t>Modelli come la piramide sono fondamentali per una base </a:t>
            </a:r>
            <a:r>
              <a:rPr lang="it-IT" sz="1800" dirty="0" smtClean="0">
                <a:solidFill>
                  <a:schemeClr val="dk1"/>
                </a:solidFill>
              </a:rPr>
              <a:t>solida, </a:t>
            </a:r>
            <a:r>
              <a:rPr lang="en" sz="1800" b="1" dirty="0" smtClean="0">
                <a:solidFill>
                  <a:schemeClr val="dk1"/>
                </a:solidFill>
              </a:rPr>
              <a:t>ma</a:t>
            </a:r>
            <a:r>
              <a:rPr lang="en" sz="1800" dirty="0" smtClean="0">
                <a:solidFill>
                  <a:schemeClr val="dk1"/>
                </a:solidFill>
              </a:rPr>
              <a:t>	</a:t>
            </a:r>
            <a:endParaRPr sz="1800" dirty="0" smtClean="0">
              <a:solidFill>
                <a:schemeClr val="dk1"/>
              </a:solidFill>
            </a:endParaRPr>
          </a:p>
          <a:p>
            <a:pPr marL="457200" lvl="0" indent="-342900">
              <a:lnSpc>
                <a:spcPct val="115000"/>
              </a:lnSpc>
              <a:spcBef>
                <a:spcPts val="1200"/>
              </a:spcBef>
              <a:buClr>
                <a:schemeClr val="dk1"/>
              </a:buClr>
              <a:buSzPts val="1800"/>
              <a:buAutoNum type="arabicPeriod"/>
            </a:pPr>
            <a:r>
              <a:rPr lang="it-IT" sz="1800" dirty="0">
                <a:solidFill>
                  <a:schemeClr val="dk1"/>
                </a:solidFill>
              </a:rPr>
              <a:t>uscire dai modelli è benvenuto, purché li si </a:t>
            </a:r>
            <a:r>
              <a:rPr lang="it-IT" sz="1800" dirty="0" smtClean="0">
                <a:solidFill>
                  <a:schemeClr val="dk1"/>
                </a:solidFill>
              </a:rPr>
              <a:t>conosca</a:t>
            </a:r>
          </a:p>
          <a:p>
            <a:pPr marL="457200" lvl="0" indent="-342900">
              <a:lnSpc>
                <a:spcPct val="115000"/>
              </a:lnSpc>
              <a:spcBef>
                <a:spcPts val="1200"/>
              </a:spcBef>
              <a:buClr>
                <a:schemeClr val="dk1"/>
              </a:buClr>
              <a:buSzPts val="1800"/>
              <a:buAutoNum type="arabicPeriod"/>
            </a:pPr>
            <a:r>
              <a:rPr lang="it-IT" sz="1800" dirty="0">
                <a:solidFill>
                  <a:schemeClr val="dk1"/>
                </a:solidFill>
              </a:rPr>
              <a:t>I nuovi media creano nuovi modi e ambienti narrativi</a:t>
            </a:r>
            <a:r>
              <a:rPr lang="en" sz="1800" dirty="0" smtClean="0">
                <a:solidFill>
                  <a:schemeClr val="dk1"/>
                </a:solidFill>
              </a:rPr>
              <a:t>. </a:t>
            </a:r>
          </a:p>
          <a:p>
            <a:pPr marL="457200" lvl="0" indent="-342900" algn="l" rtl="0">
              <a:lnSpc>
                <a:spcPct val="115000"/>
              </a:lnSpc>
              <a:spcBef>
                <a:spcPts val="0"/>
              </a:spcBef>
              <a:spcAft>
                <a:spcPts val="0"/>
              </a:spcAft>
              <a:buClr>
                <a:schemeClr val="dk1"/>
              </a:buClr>
              <a:buSzPts val="1800"/>
              <a:buAutoNum type="arabicPeriod"/>
            </a:pPr>
            <a:endParaRPr lang="en" sz="1800" dirty="0" smtClean="0">
              <a:solidFill>
                <a:schemeClr val="dk1"/>
              </a:solidFill>
            </a:endParaRPr>
          </a:p>
          <a:p>
            <a:pPr marL="457200" lvl="0" indent="-342900">
              <a:lnSpc>
                <a:spcPct val="115000"/>
              </a:lnSpc>
              <a:buClr>
                <a:schemeClr val="dk1"/>
              </a:buClr>
              <a:buSzPts val="1800"/>
              <a:buAutoNum type="arabicPeriod"/>
            </a:pPr>
            <a:r>
              <a:rPr lang="it-IT" sz="1800" dirty="0">
                <a:solidFill>
                  <a:schemeClr val="dk1"/>
                </a:solidFill>
              </a:rPr>
              <a:t>I media digitali sono noti per rompere la continuità narrativa</a:t>
            </a:r>
            <a:r>
              <a:rPr lang="en" sz="1800" dirty="0" smtClean="0">
                <a:solidFill>
                  <a:schemeClr val="dk1"/>
                </a:solidFill>
              </a:rPr>
              <a:t>.</a:t>
            </a:r>
            <a:endParaRPr sz="1800" dirty="0">
              <a:solidFill>
                <a:schemeClr val="dk1"/>
              </a:solidFill>
            </a:endParaRPr>
          </a:p>
        </p:txBody>
      </p:sp>
      <p:sp>
        <p:nvSpPr>
          <p:cNvPr id="309" name="Google Shape;309;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 xmlns:a16="http://schemas.microsoft.com/office/drawing/2014/main" id="{A4819BA6-E950-7E17-813C-5BE094445641}"/>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 xmlns:a16="http://schemas.microsoft.com/office/drawing/2014/main" id="{4C0DE931-22F4-35AC-4694-79F7A9AC9E64}"/>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 xmlns:a16="http://schemas.microsoft.com/office/drawing/2014/main" id="{3D6B31FE-0841-2D2D-713E-29E5E7B578DD}"/>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a:extLst>
              <a:ext uri="{FF2B5EF4-FFF2-40B4-BE49-F238E27FC236}">
                <a16:creationId xmlns="" xmlns:a16="http://schemas.microsoft.com/office/drawing/2014/main" id="{5AD61F42-4B0B-D657-3A60-A6D545AA5D60}"/>
              </a:ext>
            </a:extLst>
          </p:cNvPr>
          <p:cNvSpPr/>
          <p:nvPr/>
        </p:nvSpPr>
        <p:spPr>
          <a:xfrm rot="661030">
            <a:off x="-266179" y="-215990"/>
            <a:ext cx="2658967" cy="2954455"/>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4"/>
            <a:stretch>
              <a:fillRect r="-45565"/>
            </a:stretch>
          </a:blipFill>
        </p:spPr>
        <p:txBody>
          <a:bodyPr/>
          <a:lstStyle/>
          <a:p>
            <a:endParaRPr lang="en-US"/>
          </a:p>
        </p:txBody>
      </p:sp>
      <p:pic>
        <p:nvPicPr>
          <p:cNvPr id="5" name="Immagine 4"/>
          <p:cNvPicPr>
            <a:picLocks noChangeAspect="1"/>
          </p:cNvPicPr>
          <p:nvPr/>
        </p:nvPicPr>
        <p:blipFill>
          <a:blip r:embed="rId5"/>
          <a:stretch>
            <a:fillRect/>
          </a:stretch>
        </p:blipFill>
        <p:spPr>
          <a:xfrm>
            <a:off x="7803404" y="4703657"/>
            <a:ext cx="1225402" cy="2621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p:cNvGrpSpPr/>
        <p:nvPr/>
      </p:nvGrpSpPr>
      <p:grpSpPr>
        <a:xfrm>
          <a:off x="0" y="0"/>
          <a:ext cx="0" cy="0"/>
          <a:chOff x="0" y="0"/>
          <a:chExt cx="0" cy="0"/>
        </a:xfrm>
      </p:grpSpPr>
      <p:sp>
        <p:nvSpPr>
          <p:cNvPr id="361" name="Google Shape;361;p33"/>
          <p:cNvSpPr/>
          <p:nvPr/>
        </p:nvSpPr>
        <p:spPr>
          <a:xfrm rot="-6179677">
            <a:off x="6565822"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p:cNvSpPr/>
          <p:nvPr/>
        </p:nvSpPr>
        <p:spPr>
          <a:xfrm>
            <a:off x="6158897"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p:cNvSpPr txBox="1"/>
          <p:nvPr/>
        </p:nvSpPr>
        <p:spPr>
          <a:xfrm>
            <a:off x="281353" y="445946"/>
            <a:ext cx="6506063" cy="430887"/>
          </a:xfrm>
          <a:prstGeom prst="rect">
            <a:avLst/>
          </a:prstGeom>
          <a:noFill/>
          <a:ln>
            <a:noFill/>
          </a:ln>
        </p:spPr>
        <p:txBody>
          <a:bodyPr spcFirstLastPara="1" wrap="square" lIns="0" tIns="0" rIns="0" bIns="0" anchor="t" anchorCtr="0">
            <a:spAutoFit/>
          </a:bodyPr>
          <a:lstStyle/>
          <a:p>
            <a:pPr lvl="0">
              <a:lnSpc>
                <a:spcPct val="139979"/>
              </a:lnSpc>
            </a:pPr>
            <a:r>
              <a:rPr lang="it-IT" sz="2000" b="1" dirty="0">
                <a:solidFill>
                  <a:schemeClr val="tx1"/>
                </a:solidFill>
                <a:latin typeface="Arial Black" panose="020B0A04020102020204" pitchFamily="34" charset="0"/>
              </a:rPr>
              <a:t>Attività pratica: una struttura “classica”</a:t>
            </a:r>
            <a:endParaRPr sz="600" dirty="0">
              <a:solidFill>
                <a:schemeClr val="tx1"/>
              </a:solidFill>
              <a:latin typeface="Arial Black" panose="020B0A04020102020204" pitchFamily="34" charset="0"/>
            </a:endParaRPr>
          </a:p>
        </p:txBody>
      </p:sp>
      <p:sp>
        <p:nvSpPr>
          <p:cNvPr id="365" name="Google Shape;365;p3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p:cNvSpPr txBox="1"/>
          <p:nvPr/>
        </p:nvSpPr>
        <p:spPr>
          <a:xfrm>
            <a:off x="117764" y="1277551"/>
            <a:ext cx="7138594" cy="2884873"/>
          </a:xfrm>
          <a:prstGeom prst="rect">
            <a:avLst/>
          </a:prstGeom>
          <a:noFill/>
          <a:ln>
            <a:noFill/>
          </a:ln>
        </p:spPr>
        <p:txBody>
          <a:bodyPr spcFirstLastPara="1" wrap="square" lIns="91425" tIns="91425" rIns="91425" bIns="91425" anchor="t" anchorCtr="0">
            <a:noAutofit/>
          </a:bodyPr>
          <a:lstStyle/>
          <a:p>
            <a:pPr marL="457200" lvl="0" indent="-457200">
              <a:buClr>
                <a:schemeClr val="tx1"/>
              </a:buClr>
              <a:buFont typeface="+mj-lt"/>
              <a:buAutoNum type="arabicPeriod"/>
            </a:pPr>
            <a:r>
              <a:rPr lang="en-US" sz="1700" dirty="0" err="1" smtClean="0">
                <a:solidFill>
                  <a:schemeClr val="tx1"/>
                </a:solidFill>
              </a:rPr>
              <a:t>Gurda</a:t>
            </a:r>
            <a:r>
              <a:rPr lang="en-US" sz="1700" dirty="0" smtClean="0">
                <a:solidFill>
                  <a:schemeClr val="tx1"/>
                </a:solidFill>
              </a:rPr>
              <a:t> </a:t>
            </a:r>
            <a:r>
              <a:rPr lang="en-US" sz="1700" dirty="0" err="1" smtClean="0">
                <a:solidFill>
                  <a:schemeClr val="tx1"/>
                </a:solidFill>
              </a:rPr>
              <a:t>il</a:t>
            </a:r>
            <a:r>
              <a:rPr lang="en-US" sz="1700" dirty="0" smtClean="0">
                <a:solidFill>
                  <a:schemeClr val="tx1"/>
                </a:solidFill>
              </a:rPr>
              <a:t> video: </a:t>
            </a:r>
            <a:r>
              <a:rPr lang="en-US" sz="1800" i="1" u="sng" dirty="0" smtClean="0">
                <a:solidFill>
                  <a:schemeClr val="bg1"/>
                </a:solidFill>
                <a:hlinkClick r:id="rId6">
                  <a:extLst>
                    <a:ext uri="{A12FA001-AC4F-418D-AE19-62706E023703}">
                      <ahyp:hlinkClr xmlns="" xmlns:ahyp="http://schemas.microsoft.com/office/drawing/2018/hyperlinkcolor" val="tx"/>
                    </a:ext>
                  </a:extLst>
                </a:hlinkClick>
              </a:rPr>
              <a:t>“The </a:t>
            </a:r>
            <a:r>
              <a:rPr lang="en-US" sz="1800" i="1" u="sng" dirty="0">
                <a:solidFill>
                  <a:schemeClr val="bg1"/>
                </a:solidFill>
                <a:hlinkClick r:id="rId6">
                  <a:extLst>
                    <a:ext uri="{A12FA001-AC4F-418D-AE19-62706E023703}">
                      <ahyp:hlinkClr xmlns="" xmlns:ahyp="http://schemas.microsoft.com/office/drawing/2018/hyperlinkcolor" val="tx"/>
                    </a:ext>
                  </a:extLst>
                </a:hlinkClick>
              </a:rPr>
              <a:t>Underdogs</a:t>
            </a:r>
            <a:r>
              <a:rPr lang="en-US" i="1" u="sng" dirty="0">
                <a:solidFill>
                  <a:schemeClr val="bg1"/>
                </a:solidFill>
                <a:hlinkClick r:id="rId6">
                  <a:extLst>
                    <a:ext uri="{A12FA001-AC4F-418D-AE19-62706E023703}">
                      <ahyp:hlinkClr xmlns="" xmlns:ahyp="http://schemas.microsoft.com/office/drawing/2018/hyperlinkcolor" val="tx"/>
                    </a:ext>
                  </a:extLst>
                </a:hlinkClick>
              </a:rPr>
              <a:t>”</a:t>
            </a:r>
            <a:endParaRPr lang="en-US" sz="1700" dirty="0">
              <a:solidFill>
                <a:schemeClr val="bg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buClr>
                <a:schemeClr val="tx1"/>
              </a:buClr>
              <a:buFont typeface="+mj-lt"/>
              <a:buAutoNum type="arabicPeriod"/>
            </a:pPr>
            <a:r>
              <a:rPr lang="it-IT" sz="1700" dirty="0">
                <a:solidFill>
                  <a:schemeClr val="tx1"/>
                </a:solidFill>
              </a:rPr>
              <a:t>Identifica gli elementi della struttura narrativa</a:t>
            </a:r>
            <a:r>
              <a:rPr lang="it-IT" sz="1700" dirty="0" smtClean="0">
                <a:solidFill>
                  <a:schemeClr val="tx1"/>
                </a:solidFill>
              </a:rPr>
              <a:t>:</a:t>
            </a:r>
          </a:p>
          <a:p>
            <a:pPr marL="342900" lvl="0" indent="-342900">
              <a:buClr>
                <a:schemeClr val="tx1"/>
              </a:buClr>
              <a:buFont typeface="+mj-lt"/>
              <a:buAutoNum type="alphaLcParenR"/>
            </a:pPr>
            <a:endParaRPr lang="en-US" sz="1700" dirty="0" smtClean="0">
              <a:solidFill>
                <a:schemeClr val="tx1"/>
              </a:solidFill>
            </a:endParaRPr>
          </a:p>
          <a:p>
            <a:pPr marL="285750" indent="-285750">
              <a:buFont typeface="Arial" panose="020B0604020202020204" pitchFamily="34" charset="0"/>
              <a:buChar char="•"/>
            </a:pPr>
            <a:r>
              <a:rPr lang="it-IT" sz="1800" dirty="0"/>
              <a:t>Quanto durano le diverse parti della storia?</a:t>
            </a:r>
          </a:p>
          <a:p>
            <a:pPr marL="285750" indent="-285750">
              <a:buFont typeface="Arial" panose="020B0604020202020204" pitchFamily="34" charset="0"/>
              <a:buChar char="•"/>
            </a:pPr>
            <a:r>
              <a:rPr lang="it-IT" sz="1800" dirty="0"/>
              <a:t>Come ti fa sentire questa storia?</a:t>
            </a:r>
          </a:p>
          <a:p>
            <a:pPr lvl="0" algn="l" rtl="0">
              <a:spcBef>
                <a:spcPts val="0"/>
              </a:spcBef>
              <a:spcAft>
                <a:spcPts val="0"/>
              </a:spcAft>
              <a:buClr>
                <a:schemeClr val="tx1"/>
              </a:buClr>
            </a:pPr>
            <a:endParaRPr lang="en-US" sz="1700" dirty="0">
              <a:solidFill>
                <a:schemeClr val="tx1"/>
              </a:solidFill>
            </a:endParaRPr>
          </a:p>
          <a:p>
            <a:pPr marL="457200" lvl="0" indent="-457200" algn="l" rtl="0">
              <a:spcBef>
                <a:spcPts val="0"/>
              </a:spcBef>
              <a:spcAft>
                <a:spcPts val="0"/>
              </a:spcAft>
              <a:buClr>
                <a:schemeClr val="bg1"/>
              </a:buClr>
              <a:buFont typeface="+mj-lt"/>
              <a:buAutoNum type="alphaLcParenR"/>
            </a:pPr>
            <a:endParaRPr lang="en-US" sz="1700" dirty="0">
              <a:solidFill>
                <a:schemeClr val="tx1"/>
              </a:solidFill>
            </a:endParaRPr>
          </a:p>
          <a:p>
            <a:pPr lvl="0" algn="l" rtl="0">
              <a:spcBef>
                <a:spcPts val="0"/>
              </a:spcBef>
              <a:spcAft>
                <a:spcPts val="0"/>
              </a:spcAft>
              <a:buClr>
                <a:schemeClr val="tx1"/>
              </a:buClr>
            </a:pPr>
            <a:endParaRPr lang="en-US" sz="1700" dirty="0">
              <a:solidFill>
                <a:schemeClr val="tx1"/>
              </a:solidFill>
            </a:endParaRPr>
          </a:p>
          <a:p>
            <a:pPr lvl="0" algn="l" rtl="0">
              <a:spcBef>
                <a:spcPts val="0"/>
              </a:spcBef>
              <a:spcAft>
                <a:spcPts val="0"/>
              </a:spcAft>
              <a:buClr>
                <a:schemeClr val="bg1"/>
              </a:buClr>
            </a:pPr>
            <a:endParaRPr lang="en-US" sz="1700" dirty="0">
              <a:solidFill>
                <a:schemeClr val="tx1"/>
              </a:solidFill>
            </a:endParaRPr>
          </a:p>
        </p:txBody>
      </p:sp>
      <p:pic>
        <p:nvPicPr>
          <p:cNvPr id="2" name="Immagine 1"/>
          <p:cNvPicPr>
            <a:picLocks noChangeAspect="1"/>
          </p:cNvPicPr>
          <p:nvPr/>
        </p:nvPicPr>
        <p:blipFill>
          <a:blip r:embed="rId7"/>
          <a:stretch>
            <a:fillRect/>
          </a:stretch>
        </p:blipFill>
        <p:spPr>
          <a:xfrm>
            <a:off x="7893219" y="4783829"/>
            <a:ext cx="1225402" cy="2621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a:extLst>
            <a:ext uri="{FF2B5EF4-FFF2-40B4-BE49-F238E27FC236}">
              <a16:creationId xmlns="" xmlns:a16="http://schemas.microsoft.com/office/drawing/2014/main" id="{7360A8A2-FC45-6BBC-EB95-5A34D461B908}"/>
            </a:ext>
          </a:extLst>
        </p:cNvPr>
        <p:cNvGrpSpPr/>
        <p:nvPr/>
      </p:nvGrpSpPr>
      <p:grpSpPr>
        <a:xfrm>
          <a:off x="0" y="0"/>
          <a:ext cx="0" cy="0"/>
          <a:chOff x="0" y="0"/>
          <a:chExt cx="0" cy="0"/>
        </a:xfrm>
      </p:grpSpPr>
      <p:sp>
        <p:nvSpPr>
          <p:cNvPr id="98" name="Google Shape;98;p16">
            <a:extLst>
              <a:ext uri="{FF2B5EF4-FFF2-40B4-BE49-F238E27FC236}">
                <a16:creationId xmlns="" xmlns:a16="http://schemas.microsoft.com/office/drawing/2014/main" id="{7709B1AE-E59C-AC9C-0F91-F4A8509631A1}"/>
              </a:ext>
            </a:extLst>
          </p:cNvPr>
          <p:cNvSpPr/>
          <p:nvPr/>
        </p:nvSpPr>
        <p:spPr>
          <a:xfrm rot="-1378363">
            <a:off x="5559550" y="3058061"/>
            <a:ext cx="2398143" cy="2439083"/>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a:extLst>
              <a:ext uri="{FF2B5EF4-FFF2-40B4-BE49-F238E27FC236}">
                <a16:creationId xmlns="" xmlns:a16="http://schemas.microsoft.com/office/drawing/2014/main" id="{F9B05A8D-0EBC-18F0-107A-66DB33EB8E8F}"/>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a:extLst>
              <a:ext uri="{FF2B5EF4-FFF2-40B4-BE49-F238E27FC236}">
                <a16:creationId xmlns="" xmlns:a16="http://schemas.microsoft.com/office/drawing/2014/main" id="{8E31B333-08C5-9481-785F-D7BB11F7B3FB}"/>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a:extLst>
              <a:ext uri="{FF2B5EF4-FFF2-40B4-BE49-F238E27FC236}">
                <a16:creationId xmlns="" xmlns:a16="http://schemas.microsoft.com/office/drawing/2014/main" id="{AF0D66C2-9B3D-7187-EC45-09F9187A68FF}"/>
              </a:ext>
            </a:extLst>
          </p:cNvPr>
          <p:cNvSpPr/>
          <p:nvPr/>
        </p:nvSpPr>
        <p:spPr>
          <a:xfrm>
            <a:off x="6095999" y="2848031"/>
            <a:ext cx="2451615" cy="2415221"/>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a:extLst>
              <a:ext uri="{FF2B5EF4-FFF2-40B4-BE49-F238E27FC236}">
                <a16:creationId xmlns="" xmlns:a16="http://schemas.microsoft.com/office/drawing/2014/main" id="{136A54EF-4684-C646-502F-CB363919C575}"/>
              </a:ext>
            </a:extLst>
          </p:cNvPr>
          <p:cNvSpPr txBox="1"/>
          <p:nvPr/>
        </p:nvSpPr>
        <p:spPr>
          <a:xfrm>
            <a:off x="257146" y="325333"/>
            <a:ext cx="5214014" cy="797782"/>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it-IT" sz="2400" b="1" dirty="0">
                <a:solidFill>
                  <a:schemeClr val="lt1"/>
                </a:solidFill>
                <a:latin typeface="Arial Black" panose="020B0A04020102020204" pitchFamily="34" charset="0"/>
              </a:rPr>
              <a:t>Come le storie creano una connessione emotiva</a:t>
            </a:r>
            <a:endParaRPr sz="2400" b="1" dirty="0">
              <a:solidFill>
                <a:schemeClr val="lt1"/>
              </a:solidFill>
              <a:latin typeface="Arial Black" panose="020B0A04020102020204" pitchFamily="34" charset="0"/>
            </a:endParaRPr>
          </a:p>
        </p:txBody>
      </p:sp>
      <p:sp>
        <p:nvSpPr>
          <p:cNvPr id="103" name="Google Shape;103;p16">
            <a:extLst>
              <a:ext uri="{FF2B5EF4-FFF2-40B4-BE49-F238E27FC236}">
                <a16:creationId xmlns="" xmlns:a16="http://schemas.microsoft.com/office/drawing/2014/main" id="{98AAAE48-3109-93B7-E78F-F08B309E20F6}"/>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67;p33">
            <a:extLst>
              <a:ext uri="{FF2B5EF4-FFF2-40B4-BE49-F238E27FC236}">
                <a16:creationId xmlns="" xmlns:a16="http://schemas.microsoft.com/office/drawing/2014/main" id="{E19CE423-F3A4-DAB2-20B5-8E3C20739220}"/>
              </a:ext>
            </a:extLst>
          </p:cNvPr>
          <p:cNvSpPr txBox="1"/>
          <p:nvPr/>
        </p:nvSpPr>
        <p:spPr>
          <a:xfrm>
            <a:off x="57436" y="1123115"/>
            <a:ext cx="6525725" cy="958800"/>
          </a:xfrm>
          <a:prstGeom prst="rect">
            <a:avLst/>
          </a:prstGeom>
          <a:noFill/>
          <a:ln>
            <a:noFill/>
          </a:ln>
        </p:spPr>
        <p:txBody>
          <a:bodyPr spcFirstLastPara="1" wrap="square" lIns="91425" tIns="91425" rIns="91425" bIns="91425" anchor="t" anchorCtr="0">
            <a:noAutofit/>
          </a:bodyPr>
          <a:lstStyle/>
          <a:p>
            <a:pPr marL="342900" lvl="0" indent="-342900">
              <a:buClr>
                <a:schemeClr val="bg1"/>
              </a:buClr>
              <a:buFont typeface="Wingdings" panose="05000000000000000000" pitchFamily="2" charset="2"/>
              <a:buChar char="ü"/>
            </a:pPr>
            <a:r>
              <a:rPr lang="it-IT" b="1" dirty="0">
                <a:solidFill>
                  <a:schemeClr val="lt1"/>
                </a:solidFill>
              </a:rPr>
              <a:t>Voce personale: </a:t>
            </a:r>
            <a:r>
              <a:rPr lang="it-IT" dirty="0">
                <a:solidFill>
                  <a:schemeClr val="lt1"/>
                </a:solidFill>
              </a:rPr>
              <a:t>ogni storia usa una voce individuale o un personaggio </a:t>
            </a:r>
            <a:r>
              <a:rPr lang="it-IT" dirty="0" smtClean="0">
                <a:solidFill>
                  <a:schemeClr val="lt1"/>
                </a:solidFill>
              </a:rPr>
              <a:t>riconoscibile</a:t>
            </a:r>
          </a:p>
          <a:p>
            <a:pPr lvl="0">
              <a:buClr>
                <a:schemeClr val="bg1"/>
              </a:buClr>
            </a:pPr>
            <a:endParaRPr lang="it-IT" dirty="0" smtClean="0">
              <a:solidFill>
                <a:schemeClr val="lt1"/>
              </a:solidFill>
            </a:endParaRPr>
          </a:p>
          <a:p>
            <a:pPr marL="342900" lvl="0" indent="-342900">
              <a:buClr>
                <a:schemeClr val="bg1"/>
              </a:buClr>
              <a:buFont typeface="Wingdings" panose="05000000000000000000" pitchFamily="2" charset="2"/>
              <a:buChar char="ü"/>
            </a:pPr>
            <a:r>
              <a:rPr lang="it-IT" b="1" dirty="0" smtClean="0">
                <a:solidFill>
                  <a:schemeClr val="lt1"/>
                </a:solidFill>
              </a:rPr>
              <a:t>Trigger </a:t>
            </a:r>
            <a:r>
              <a:rPr lang="it-IT" b="1" dirty="0">
                <a:solidFill>
                  <a:schemeClr val="lt1"/>
                </a:solidFill>
              </a:rPr>
              <a:t>emotivi: </a:t>
            </a:r>
            <a:r>
              <a:rPr lang="it-IT" dirty="0">
                <a:solidFill>
                  <a:schemeClr val="lt1"/>
                </a:solidFill>
              </a:rPr>
              <a:t>musica, tono di voce, immagini, </a:t>
            </a:r>
            <a:r>
              <a:rPr lang="it-IT" dirty="0" smtClean="0">
                <a:solidFill>
                  <a:schemeClr val="lt1"/>
                </a:solidFill>
              </a:rPr>
              <a:t>ritmo</a:t>
            </a:r>
          </a:p>
          <a:p>
            <a:pPr lvl="0">
              <a:buClr>
                <a:schemeClr val="bg1"/>
              </a:buClr>
            </a:pPr>
            <a:endParaRPr lang="it-IT" dirty="0" smtClean="0">
              <a:solidFill>
                <a:schemeClr val="lt1"/>
              </a:solidFill>
            </a:endParaRPr>
          </a:p>
          <a:p>
            <a:pPr marL="342900" lvl="0" indent="-342900">
              <a:buClr>
                <a:schemeClr val="bg1"/>
              </a:buClr>
              <a:buFont typeface="Wingdings" panose="05000000000000000000" pitchFamily="2" charset="2"/>
              <a:buChar char="ü"/>
            </a:pPr>
            <a:r>
              <a:rPr lang="it-IT" b="1" dirty="0" smtClean="0">
                <a:solidFill>
                  <a:schemeClr val="lt1"/>
                </a:solidFill>
              </a:rPr>
              <a:t>Temi </a:t>
            </a:r>
            <a:r>
              <a:rPr lang="it-IT" b="1" dirty="0">
                <a:solidFill>
                  <a:schemeClr val="lt1"/>
                </a:solidFill>
              </a:rPr>
              <a:t>universali: </a:t>
            </a:r>
            <a:r>
              <a:rPr lang="it-IT" dirty="0">
                <a:solidFill>
                  <a:schemeClr val="lt1"/>
                </a:solidFill>
              </a:rPr>
              <a:t>libertà (</a:t>
            </a:r>
            <a:r>
              <a:rPr lang="it-IT" dirty="0" err="1">
                <a:solidFill>
                  <a:schemeClr val="lt1"/>
                </a:solidFill>
              </a:rPr>
              <a:t>Walls</a:t>
            </a:r>
            <a:r>
              <a:rPr lang="it-IT" dirty="0">
                <a:solidFill>
                  <a:schemeClr val="lt1"/>
                </a:solidFill>
              </a:rPr>
              <a:t>), dignità umana (</a:t>
            </a:r>
            <a:r>
              <a:rPr lang="it-IT" dirty="0" err="1">
                <a:solidFill>
                  <a:schemeClr val="lt1"/>
                </a:solidFill>
              </a:rPr>
              <a:t>Renia</a:t>
            </a:r>
            <a:r>
              <a:rPr lang="it-IT" dirty="0">
                <a:solidFill>
                  <a:schemeClr val="lt1"/>
                </a:solidFill>
              </a:rPr>
              <a:t> </a:t>
            </a:r>
            <a:r>
              <a:rPr lang="it-IT" dirty="0" err="1">
                <a:solidFill>
                  <a:schemeClr val="lt1"/>
                </a:solidFill>
              </a:rPr>
              <a:t>Spiegel</a:t>
            </a:r>
            <a:r>
              <a:rPr lang="it-IT" dirty="0" smtClean="0">
                <a:solidFill>
                  <a:schemeClr val="lt1"/>
                </a:solidFill>
              </a:rPr>
              <a:t>)</a:t>
            </a:r>
          </a:p>
          <a:p>
            <a:pPr lvl="0">
              <a:buClr>
                <a:schemeClr val="bg1"/>
              </a:buClr>
            </a:pPr>
            <a:endParaRPr lang="it-IT" dirty="0" smtClean="0">
              <a:solidFill>
                <a:schemeClr val="lt1"/>
              </a:solidFill>
            </a:endParaRPr>
          </a:p>
          <a:p>
            <a:pPr marL="342900" lvl="0" indent="-342900">
              <a:buClr>
                <a:schemeClr val="bg1"/>
              </a:buClr>
              <a:buFont typeface="Wingdings" panose="05000000000000000000" pitchFamily="2" charset="2"/>
              <a:buChar char="ü"/>
            </a:pPr>
            <a:r>
              <a:rPr lang="it-IT" b="1" dirty="0" smtClean="0">
                <a:solidFill>
                  <a:schemeClr val="lt1"/>
                </a:solidFill>
              </a:rPr>
              <a:t>Autenticità</a:t>
            </a:r>
            <a:r>
              <a:rPr lang="it-IT" b="1" dirty="0">
                <a:solidFill>
                  <a:schemeClr val="lt1"/>
                </a:solidFill>
              </a:rPr>
              <a:t>: </a:t>
            </a:r>
            <a:r>
              <a:rPr lang="it-IT" dirty="0">
                <a:solidFill>
                  <a:schemeClr val="lt1"/>
                </a:solidFill>
              </a:rPr>
              <a:t>esperienze vere o verosimili fanno sentire, non solo </a:t>
            </a:r>
            <a:r>
              <a:rPr lang="it-IT" dirty="0" smtClean="0">
                <a:solidFill>
                  <a:schemeClr val="lt1"/>
                </a:solidFill>
              </a:rPr>
              <a:t>capire</a:t>
            </a:r>
          </a:p>
          <a:p>
            <a:pPr lvl="0">
              <a:buClr>
                <a:schemeClr val="bg1"/>
              </a:buClr>
            </a:pPr>
            <a:endParaRPr lang="it-IT" dirty="0" smtClean="0">
              <a:solidFill>
                <a:schemeClr val="lt1"/>
              </a:solidFill>
            </a:endParaRPr>
          </a:p>
          <a:p>
            <a:pPr marL="342900" lvl="0" indent="-342900">
              <a:buClr>
                <a:schemeClr val="bg1"/>
              </a:buClr>
              <a:buFont typeface="Wingdings" panose="05000000000000000000" pitchFamily="2" charset="2"/>
              <a:buChar char="ü"/>
            </a:pPr>
            <a:r>
              <a:rPr lang="it-IT" b="1" dirty="0" smtClean="0">
                <a:solidFill>
                  <a:schemeClr val="lt1"/>
                </a:solidFill>
              </a:rPr>
              <a:t>Riflessione </a:t>
            </a:r>
            <a:r>
              <a:rPr lang="it-IT" b="1" dirty="0">
                <a:solidFill>
                  <a:schemeClr val="lt1"/>
                </a:solidFill>
              </a:rPr>
              <a:t>condivisa: gli spettatori confrontano emozioni e valori</a:t>
            </a:r>
            <a:r>
              <a:rPr lang="en-US" dirty="0" smtClean="0">
                <a:solidFill>
                  <a:schemeClr val="lt1"/>
                </a:solidFill>
              </a:rPr>
              <a:t>.</a:t>
            </a:r>
            <a:endParaRPr dirty="0">
              <a:solidFill>
                <a:schemeClr val="lt1"/>
              </a:solidFill>
            </a:endParaRPr>
          </a:p>
        </p:txBody>
      </p:sp>
      <p:pic>
        <p:nvPicPr>
          <p:cNvPr id="3" name="Immagine 2"/>
          <p:cNvPicPr>
            <a:picLocks noChangeAspect="1"/>
          </p:cNvPicPr>
          <p:nvPr/>
        </p:nvPicPr>
        <p:blipFill>
          <a:blip r:embed="rId8"/>
          <a:stretch>
            <a:fillRect/>
          </a:stretch>
        </p:blipFill>
        <p:spPr>
          <a:xfrm>
            <a:off x="7482460" y="4783829"/>
            <a:ext cx="1225402" cy="262151"/>
          </a:xfrm>
          <a:prstGeom prst="rect">
            <a:avLst/>
          </a:prstGeom>
        </p:spPr>
      </p:pic>
    </p:spTree>
    <p:extLst>
      <p:ext uri="{BB962C8B-B14F-4D97-AF65-F5344CB8AC3E}">
        <p14:creationId xmlns:p14="http://schemas.microsoft.com/office/powerpoint/2010/main" val="238459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p:cNvGrpSpPr/>
        <p:nvPr/>
      </p:nvGrpSpPr>
      <p:grpSpPr>
        <a:xfrm>
          <a:off x="0" y="0"/>
          <a:ext cx="0" cy="0"/>
          <a:chOff x="0" y="0"/>
          <a:chExt cx="0" cy="0"/>
        </a:xfrm>
      </p:grpSpPr>
      <p:sp>
        <p:nvSpPr>
          <p:cNvPr id="315" name="Google Shape;315;p29"/>
          <p:cNvSpPr txBox="1"/>
          <p:nvPr/>
        </p:nvSpPr>
        <p:spPr>
          <a:xfrm>
            <a:off x="370700" y="37325"/>
            <a:ext cx="6686592" cy="604268"/>
          </a:xfrm>
          <a:prstGeom prst="rect">
            <a:avLst/>
          </a:prstGeom>
          <a:noFill/>
          <a:ln>
            <a:noFill/>
          </a:ln>
        </p:spPr>
        <p:txBody>
          <a:bodyPr spcFirstLastPara="1" wrap="square" lIns="0" tIns="0" rIns="0" bIns="0" anchor="t" anchorCtr="0">
            <a:spAutoFit/>
          </a:bodyPr>
          <a:lstStyle/>
          <a:p>
            <a:pPr lvl="0">
              <a:lnSpc>
                <a:spcPct val="115000"/>
              </a:lnSpc>
              <a:spcBef>
                <a:spcPts val="1400"/>
              </a:spcBef>
              <a:buClr>
                <a:schemeClr val="dk1"/>
              </a:buClr>
              <a:buSzPts val="1100"/>
            </a:pPr>
            <a:r>
              <a:rPr lang="en-US" sz="2400" b="1" u="sng" dirty="0">
                <a:solidFill>
                  <a:schemeClr val="tx1"/>
                </a:solidFill>
              </a:rPr>
              <a:t>Esempi </a:t>
            </a:r>
            <a:r>
              <a:rPr lang="en-US" sz="2400" b="1" u="sng" dirty="0" err="1">
                <a:solidFill>
                  <a:schemeClr val="tx1"/>
                </a:solidFill>
              </a:rPr>
              <a:t>reali</a:t>
            </a:r>
            <a:r>
              <a:rPr lang="en-US" sz="2400" b="1" u="sng" dirty="0">
                <a:solidFill>
                  <a:schemeClr val="tx1"/>
                </a:solidFill>
              </a:rPr>
              <a:t> di Digital Storytelling</a:t>
            </a:r>
            <a:endParaRPr sz="2400" b="1" u="sng" dirty="0">
              <a:solidFill>
                <a:schemeClr val="tx1"/>
              </a:solidFill>
            </a:endParaRPr>
          </a:p>
        </p:txBody>
      </p:sp>
      <p:sp>
        <p:nvSpPr>
          <p:cNvPr id="316" name="Google Shape;316;p29"/>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lvl="0">
              <a:lnSpc>
                <a:spcPct val="140000"/>
              </a:lnSpc>
            </a:pPr>
            <a:r>
              <a:rPr lang="it-IT" sz="1800" dirty="0">
                <a:solidFill>
                  <a:schemeClr val="tx1"/>
                </a:solidFill>
              </a:rPr>
              <a:t>Corti del </a:t>
            </a:r>
            <a:r>
              <a:rPr lang="it-IT" sz="1800" dirty="0" err="1">
                <a:solidFill>
                  <a:schemeClr val="tx1"/>
                </a:solidFill>
              </a:rPr>
              <a:t>Galicia</a:t>
            </a:r>
            <a:r>
              <a:rPr lang="it-IT" sz="1800" dirty="0">
                <a:solidFill>
                  <a:schemeClr val="tx1"/>
                </a:solidFill>
              </a:rPr>
              <a:t> </a:t>
            </a:r>
            <a:r>
              <a:rPr lang="it-IT" sz="1800" dirty="0" err="1">
                <a:solidFill>
                  <a:schemeClr val="tx1"/>
                </a:solidFill>
              </a:rPr>
              <a:t>Jewish</a:t>
            </a:r>
            <a:r>
              <a:rPr lang="it-IT" sz="1800" dirty="0">
                <a:solidFill>
                  <a:schemeClr val="tx1"/>
                </a:solidFill>
              </a:rPr>
              <a:t> </a:t>
            </a:r>
            <a:r>
              <a:rPr lang="it-IT" sz="1800" dirty="0" err="1">
                <a:solidFill>
                  <a:schemeClr val="tx1"/>
                </a:solidFill>
              </a:rPr>
              <a:t>Museum</a:t>
            </a:r>
            <a:r>
              <a:rPr lang="it-IT" sz="1800" dirty="0">
                <a:solidFill>
                  <a:schemeClr val="tx1"/>
                </a:solidFill>
              </a:rPr>
              <a:t> che trasformano un vero diario in uno strumento per l’apprendimento dei diritti umani</a:t>
            </a:r>
            <a:r>
              <a:rPr lang="it-IT" sz="1800" dirty="0" smtClean="0">
                <a:solidFill>
                  <a:schemeClr val="tx1"/>
                </a:solidFill>
              </a:rPr>
              <a:t>.</a:t>
            </a:r>
          </a:p>
          <a:p>
            <a:pPr lvl="0">
              <a:lnSpc>
                <a:spcPct val="140000"/>
              </a:lnSpc>
            </a:pPr>
            <a:r>
              <a:rPr lang="it-IT" sz="1800" i="1" dirty="0" smtClean="0">
                <a:solidFill>
                  <a:schemeClr val="tx1"/>
                </a:solidFill>
              </a:rPr>
              <a:t>Mostrano </a:t>
            </a:r>
            <a:r>
              <a:rPr lang="it-IT" sz="1800" i="1" dirty="0">
                <a:solidFill>
                  <a:schemeClr val="tx1"/>
                </a:solidFill>
              </a:rPr>
              <a:t>come le storie personali creino empatia e diano vita alla storia.</a:t>
            </a:r>
            <a:endParaRPr lang="en-US" sz="1800" i="1" dirty="0">
              <a:solidFill>
                <a:schemeClr val="tx1"/>
              </a:solidFill>
            </a:endParaRPr>
          </a:p>
        </p:txBody>
      </p:sp>
      <p:sp>
        <p:nvSpPr>
          <p:cNvPr id="317" name="Google Shape;317;p29"/>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 xmlns:a16="http://schemas.microsoft.com/office/drawing/2014/main" id="{196ABB64-815B-1098-6C1D-E2D356B32203}"/>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smtClean="0">
                <a:solidFill>
                  <a:schemeClr val="accent1">
                    <a:lumMod val="50000"/>
                  </a:schemeClr>
                </a:solidFill>
                <a:hlinkClick r:id="rId6">
                  <a:extLst>
                    <a:ext uri="{A12FA001-AC4F-418D-AE19-62706E023703}">
                      <ahyp:hlinkClr xmlns="" xmlns:ahyp="http://schemas.microsoft.com/office/drawing/2018/hyperlinkcolor" val="tx"/>
                    </a:ext>
                  </a:extLst>
                </a:hlinkClick>
              </a:rPr>
              <a:t>Il </a:t>
            </a:r>
            <a:r>
              <a:rPr lang="en-US" sz="2400" b="1" dirty="0" err="1" smtClean="0">
                <a:solidFill>
                  <a:schemeClr val="accent1">
                    <a:lumMod val="50000"/>
                  </a:schemeClr>
                </a:solidFill>
                <a:hlinkClick r:id="rId6">
                  <a:extLst>
                    <a:ext uri="{A12FA001-AC4F-418D-AE19-62706E023703}">
                      <ahyp:hlinkClr xmlns="" xmlns:ahyp="http://schemas.microsoft.com/office/drawing/2018/hyperlinkcolor" val="tx"/>
                    </a:ext>
                  </a:extLst>
                </a:hlinkClick>
              </a:rPr>
              <a:t>diario</a:t>
            </a:r>
            <a:r>
              <a:rPr lang="en-US" sz="2400" b="1" dirty="0" smtClean="0">
                <a:solidFill>
                  <a:schemeClr val="accent1">
                    <a:lumMod val="50000"/>
                  </a:schemeClr>
                </a:solidFill>
                <a:hlinkClick r:id="rId6">
                  <a:extLst>
                    <a:ext uri="{A12FA001-AC4F-418D-AE19-62706E023703}">
                      <ahyp:hlinkClr xmlns="" xmlns:ahyp="http://schemas.microsoft.com/office/drawing/2018/hyperlinkcolor" val="tx"/>
                    </a:ext>
                  </a:extLst>
                </a:hlinkClick>
              </a:rPr>
              <a:t> di </a:t>
            </a:r>
            <a:r>
              <a:rPr lang="en-US" sz="2400" b="1" dirty="0" err="1" smtClean="0">
                <a:solidFill>
                  <a:schemeClr val="accent1">
                    <a:lumMod val="50000"/>
                  </a:schemeClr>
                </a:solidFill>
                <a:hlinkClick r:id="rId6">
                  <a:extLst>
                    <a:ext uri="{A12FA001-AC4F-418D-AE19-62706E023703}">
                      <ahyp:hlinkClr xmlns="" xmlns:ahyp="http://schemas.microsoft.com/office/drawing/2018/hyperlinkcolor" val="tx"/>
                    </a:ext>
                  </a:extLst>
                </a:hlinkClick>
              </a:rPr>
              <a:t>Renia</a:t>
            </a:r>
            <a:r>
              <a:rPr lang="en-US" sz="2400" b="1" dirty="0" smtClean="0">
                <a:solidFill>
                  <a:schemeClr val="accent1">
                    <a:lumMod val="50000"/>
                  </a:schemeClr>
                </a:solidFill>
                <a:hlinkClick r:id="rId6">
                  <a:extLst>
                    <a:ext uri="{A12FA001-AC4F-418D-AE19-62706E023703}">
                      <ahyp:hlinkClr xmlns="" xmlns:ahyp="http://schemas.microsoft.com/office/drawing/2018/hyperlinkcolor" val="tx"/>
                    </a:ext>
                  </a:extLst>
                </a:hlinkClick>
              </a:rPr>
              <a:t> </a:t>
            </a:r>
            <a:r>
              <a:rPr lang="en-US" sz="2400" b="1" dirty="0">
                <a:solidFill>
                  <a:schemeClr val="accent1">
                    <a:lumMod val="50000"/>
                  </a:schemeClr>
                </a:solidFill>
                <a:hlinkClick r:id="rId6">
                  <a:extLst>
                    <a:ext uri="{A12FA001-AC4F-418D-AE19-62706E023703}">
                      <ahyp:hlinkClr xmlns="" xmlns:ahyp="http://schemas.microsoft.com/office/drawing/2018/hyperlinkcolor" val="tx"/>
                    </a:ext>
                  </a:extLst>
                </a:hlinkClick>
              </a:rPr>
              <a:t>Spiegel</a:t>
            </a:r>
            <a:endParaRPr sz="2400" b="1" dirty="0">
              <a:solidFill>
                <a:schemeClr val="accent1">
                  <a:lumMod val="50000"/>
                </a:schemeClr>
              </a:solidFill>
            </a:endParaRPr>
          </a:p>
        </p:txBody>
      </p:sp>
      <p:pic>
        <p:nvPicPr>
          <p:cNvPr id="3" name="Immagine 2"/>
          <p:cNvPicPr>
            <a:picLocks noChangeAspect="1"/>
          </p:cNvPicPr>
          <p:nvPr/>
        </p:nvPicPr>
        <p:blipFill>
          <a:blip r:embed="rId7"/>
          <a:stretch>
            <a:fillRect/>
          </a:stretch>
        </p:blipFill>
        <p:spPr>
          <a:xfrm>
            <a:off x="7825446" y="4749779"/>
            <a:ext cx="1225402" cy="2621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 xmlns:a16="http://schemas.microsoft.com/office/drawing/2014/main" id="{78FC0640-5196-0D8F-0A83-311C95EC0069}"/>
            </a:ext>
          </a:extLst>
        </p:cNvPr>
        <p:cNvGrpSpPr/>
        <p:nvPr/>
      </p:nvGrpSpPr>
      <p:grpSpPr>
        <a:xfrm>
          <a:off x="0" y="0"/>
          <a:ext cx="0" cy="0"/>
          <a:chOff x="0" y="0"/>
          <a:chExt cx="0" cy="0"/>
        </a:xfrm>
      </p:grpSpPr>
      <p:sp>
        <p:nvSpPr>
          <p:cNvPr id="315" name="Google Shape;315;p29">
            <a:extLst>
              <a:ext uri="{FF2B5EF4-FFF2-40B4-BE49-F238E27FC236}">
                <a16:creationId xmlns="" xmlns:a16="http://schemas.microsoft.com/office/drawing/2014/main" id="{4362F534-2EA5-2A20-59AA-2F1A97D518A7}"/>
              </a:ext>
            </a:extLst>
          </p:cNvPr>
          <p:cNvSpPr txBox="1"/>
          <p:nvPr/>
        </p:nvSpPr>
        <p:spPr>
          <a:xfrm>
            <a:off x="370700" y="37325"/>
            <a:ext cx="4243200" cy="1029000"/>
          </a:xfrm>
          <a:prstGeom prst="rect">
            <a:avLst/>
          </a:prstGeom>
          <a:noFill/>
          <a:ln>
            <a:noFill/>
          </a:ln>
        </p:spPr>
        <p:txBody>
          <a:bodyPr spcFirstLastPara="1" wrap="square" lIns="0" tIns="0" rIns="0" bIns="0" anchor="t" anchorCtr="0">
            <a:spAutoFit/>
          </a:bodyPr>
          <a:lstStyle/>
          <a:p>
            <a:pPr lvl="0">
              <a:lnSpc>
                <a:spcPct val="115000"/>
              </a:lnSpc>
              <a:spcBef>
                <a:spcPts val="1400"/>
              </a:spcBef>
              <a:buClr>
                <a:schemeClr val="dk1"/>
              </a:buClr>
              <a:buSzPts val="1100"/>
            </a:pPr>
            <a:r>
              <a:rPr lang="en-US" sz="2400" b="1" u="sng" dirty="0">
                <a:solidFill>
                  <a:schemeClr val="tx1"/>
                </a:solidFill>
              </a:rPr>
              <a:t>Esempi </a:t>
            </a:r>
            <a:r>
              <a:rPr lang="en-US" sz="2400" b="1" u="sng" dirty="0" err="1">
                <a:solidFill>
                  <a:schemeClr val="tx1"/>
                </a:solidFill>
              </a:rPr>
              <a:t>reali</a:t>
            </a:r>
            <a:r>
              <a:rPr lang="en-US" sz="2400" b="1" u="sng" dirty="0">
                <a:solidFill>
                  <a:schemeClr val="tx1"/>
                </a:solidFill>
              </a:rPr>
              <a:t> di Digital Storytelling</a:t>
            </a:r>
            <a:endParaRPr lang="en-US" sz="2400" b="1" u="sng" dirty="0">
              <a:solidFill>
                <a:schemeClr val="tx1"/>
              </a:solidFill>
            </a:endParaRPr>
          </a:p>
        </p:txBody>
      </p:sp>
      <p:sp>
        <p:nvSpPr>
          <p:cNvPr id="316" name="Google Shape;316;p29">
            <a:extLst>
              <a:ext uri="{FF2B5EF4-FFF2-40B4-BE49-F238E27FC236}">
                <a16:creationId xmlns="" xmlns:a16="http://schemas.microsoft.com/office/drawing/2014/main" id="{3C309997-B5F2-1515-DFEA-51CD44D88D82}"/>
              </a:ext>
            </a:extLst>
          </p:cNvPr>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lvl="0">
              <a:lnSpc>
                <a:spcPct val="140000"/>
              </a:lnSpc>
            </a:pPr>
            <a:r>
              <a:rPr lang="it-IT" sz="1800" i="1" dirty="0">
                <a:solidFill>
                  <a:schemeClr val="tx1"/>
                </a:solidFill>
              </a:rPr>
              <a:t>Un programma TV per bambini che combina persone reali, burattini e animazione</a:t>
            </a:r>
            <a:r>
              <a:rPr lang="it-IT" sz="1800" i="1" dirty="0" smtClean="0">
                <a:solidFill>
                  <a:schemeClr val="tx1"/>
                </a:solidFill>
              </a:rPr>
              <a:t>.</a:t>
            </a:r>
          </a:p>
          <a:p>
            <a:pPr lvl="0">
              <a:lnSpc>
                <a:spcPct val="140000"/>
              </a:lnSpc>
            </a:pPr>
            <a:r>
              <a:rPr lang="it-IT" sz="1800" i="1" dirty="0" smtClean="0">
                <a:solidFill>
                  <a:schemeClr val="tx1"/>
                </a:solidFill>
              </a:rPr>
              <a:t>Mostra </a:t>
            </a:r>
            <a:r>
              <a:rPr lang="it-IT" sz="1800" i="1" dirty="0">
                <a:solidFill>
                  <a:schemeClr val="tx1"/>
                </a:solidFill>
              </a:rPr>
              <a:t>come lo </a:t>
            </a:r>
            <a:r>
              <a:rPr lang="it-IT" sz="1800" i="1" dirty="0" err="1">
                <a:solidFill>
                  <a:schemeClr val="tx1"/>
                </a:solidFill>
              </a:rPr>
              <a:t>storytelling</a:t>
            </a:r>
            <a:r>
              <a:rPr lang="it-IT" sz="1800" i="1" dirty="0">
                <a:solidFill>
                  <a:schemeClr val="tx1"/>
                </a:solidFill>
              </a:rPr>
              <a:t> possa semplificare temi complessi come la sostenibilità attraverso gioco e immaginazione</a:t>
            </a:r>
            <a:r>
              <a:rPr lang="it-IT" sz="1800" i="1" dirty="0" smtClean="0">
                <a:solidFill>
                  <a:schemeClr val="tx1"/>
                </a:solidFill>
              </a:rPr>
              <a:t>.</a:t>
            </a:r>
            <a:endParaRPr lang="en-US" sz="1800" i="1" dirty="0">
              <a:solidFill>
                <a:schemeClr val="tx1"/>
              </a:solidFill>
            </a:endParaRPr>
          </a:p>
        </p:txBody>
      </p:sp>
      <p:sp>
        <p:nvSpPr>
          <p:cNvPr id="317" name="Google Shape;317;p29">
            <a:extLst>
              <a:ext uri="{FF2B5EF4-FFF2-40B4-BE49-F238E27FC236}">
                <a16:creationId xmlns="" xmlns:a16="http://schemas.microsoft.com/office/drawing/2014/main" id="{8DEA24F9-4B97-63F6-DFE0-9B0D8E2FF062}"/>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 xmlns:a16="http://schemas.microsoft.com/office/drawing/2014/main" id="{A8829A19-20AE-14A9-AFF0-F32154110E65}"/>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 xmlns:a16="http://schemas.microsoft.com/office/drawing/2014/main" id="{DB9A8199-0900-0619-6196-C5614828234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 xmlns:a16="http://schemas.microsoft.com/office/drawing/2014/main" id="{313DE925-57D8-B5D0-B01C-E505AAFBEE3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6">
                  <a:extLst>
                    <a:ext uri="{A12FA001-AC4F-418D-AE19-62706E023703}">
                      <ahyp:hlinkClr xmlns="" xmlns:ahyp="http://schemas.microsoft.com/office/drawing/2018/hyperlinkcolor" val="tx"/>
                    </a:ext>
                  </a:extLst>
                </a:hlinkClick>
              </a:rPr>
              <a:t>Equipo Planeta</a:t>
            </a:r>
            <a:endParaRPr sz="2400" b="1" dirty="0">
              <a:solidFill>
                <a:schemeClr val="accent1">
                  <a:lumMod val="50000"/>
                </a:schemeClr>
              </a:solidFill>
            </a:endParaRPr>
          </a:p>
        </p:txBody>
      </p:sp>
      <p:pic>
        <p:nvPicPr>
          <p:cNvPr id="3" name="Immagine 2"/>
          <p:cNvPicPr>
            <a:picLocks noChangeAspect="1"/>
          </p:cNvPicPr>
          <p:nvPr/>
        </p:nvPicPr>
        <p:blipFill>
          <a:blip r:embed="rId7"/>
          <a:stretch>
            <a:fillRect/>
          </a:stretch>
        </p:blipFill>
        <p:spPr>
          <a:xfrm>
            <a:off x="7769299" y="4783829"/>
            <a:ext cx="1225402" cy="262151"/>
          </a:xfrm>
          <a:prstGeom prst="rect">
            <a:avLst/>
          </a:prstGeom>
        </p:spPr>
      </p:pic>
    </p:spTree>
    <p:extLst>
      <p:ext uri="{BB962C8B-B14F-4D97-AF65-F5344CB8AC3E}">
        <p14:creationId xmlns:p14="http://schemas.microsoft.com/office/powerpoint/2010/main" val="55242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69"/>
        <p:cNvGrpSpPr/>
        <p:nvPr/>
      </p:nvGrpSpPr>
      <p:grpSpPr>
        <a:xfrm>
          <a:off x="0" y="0"/>
          <a:ext cx="0" cy="0"/>
          <a:chOff x="0" y="0"/>
          <a:chExt cx="0" cy="0"/>
        </a:xfrm>
      </p:grpSpPr>
      <p:sp>
        <p:nvSpPr>
          <p:cNvPr id="70" name="Google Shape;7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7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7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sp>
        <p:nvSpPr>
          <p:cNvPr id="74" name="Google Shape;74;p14"/>
          <p:cNvSpPr/>
          <p:nvPr/>
        </p:nvSpPr>
        <p:spPr>
          <a:xfrm>
            <a:off x="468424" y="161282"/>
            <a:ext cx="8515939" cy="4821124"/>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lang="en" sz="1050" b="1" dirty="0">
              <a:solidFill>
                <a:schemeClr val="dk1"/>
              </a:solidFill>
            </a:endParaRPr>
          </a:p>
          <a:p>
            <a:pPr marL="0" marR="0" lvl="0" indent="0" algn="l" rtl="0">
              <a:spcBef>
                <a:spcPts val="0"/>
              </a:spcBef>
              <a:spcAft>
                <a:spcPts val="0"/>
              </a:spcAft>
              <a:buNone/>
            </a:pPr>
            <a:r>
              <a:rPr lang="it-IT" sz="1200" b="1" dirty="0" smtClean="0">
                <a:solidFill>
                  <a:schemeClr val="dk1"/>
                </a:solidFill>
              </a:rPr>
              <a:t>CONTENUTI</a:t>
            </a:r>
            <a:endParaRPr sz="1200" b="1" dirty="0">
              <a:solidFill>
                <a:schemeClr val="dk1"/>
              </a:solidFill>
            </a:endParaRPr>
          </a:p>
          <a:p>
            <a:pPr marL="0" marR="0" lvl="0" indent="0" algn="l" rtl="0">
              <a:spcBef>
                <a:spcPts val="0"/>
              </a:spcBef>
              <a:spcAft>
                <a:spcPts val="0"/>
              </a:spcAft>
              <a:buNone/>
            </a:pPr>
            <a:endParaRPr sz="105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u="sng" dirty="0">
                <a:solidFill>
                  <a:schemeClr val="dk1"/>
                </a:solidFill>
              </a:rPr>
              <a:t>Webinar 1:  </a:t>
            </a:r>
            <a:r>
              <a:rPr lang="en" b="1" u="sng" dirty="0" smtClean="0">
                <a:solidFill>
                  <a:schemeClr val="dk1"/>
                </a:solidFill>
              </a:rPr>
              <a:t>Fondamenti di Digital Storitelling</a:t>
            </a:r>
            <a:endParaRPr b="1" u="sng" dirty="0">
              <a:solidFill>
                <a:schemeClr val="dk1"/>
              </a:solidFill>
            </a:endParaRPr>
          </a:p>
          <a:p>
            <a:pPr>
              <a:lnSpc>
                <a:spcPct val="115000"/>
              </a:lnSpc>
              <a:spcBef>
                <a:spcPts val="1200"/>
              </a:spcBef>
              <a:buClr>
                <a:schemeClr val="dk1"/>
              </a:buClr>
              <a:buSzPts val="1100"/>
            </a:pPr>
            <a:r>
              <a:rPr lang="it-IT" sz="1200" b="1" dirty="0">
                <a:solidFill>
                  <a:schemeClr val="dk1"/>
                </a:solidFill>
              </a:rPr>
              <a:t>Perché raccontare </a:t>
            </a:r>
            <a:r>
              <a:rPr lang="it-IT" sz="1200" b="1" dirty="0">
                <a:solidFill>
                  <a:schemeClr val="dk1"/>
                </a:solidFill>
              </a:rPr>
              <a:t>storie</a:t>
            </a:r>
            <a:r>
              <a:rPr lang="en-US" sz="1200" b="1" dirty="0">
                <a:solidFill>
                  <a:schemeClr val="dk1"/>
                </a:solidFill>
              </a:rPr>
              <a:t>? </a:t>
            </a:r>
            <a:r>
              <a:rPr lang="it-IT" sz="1200" b="1" dirty="0">
                <a:solidFill>
                  <a:schemeClr val="dk1"/>
                </a:solidFill>
              </a:rPr>
              <a:t>Che cos’è il </a:t>
            </a:r>
            <a:r>
              <a:rPr lang="it-IT" sz="1200" b="1" dirty="0" err="1">
                <a:solidFill>
                  <a:schemeClr val="dk1"/>
                </a:solidFill>
              </a:rPr>
              <a:t>digital</a:t>
            </a:r>
            <a:r>
              <a:rPr lang="it-IT" sz="1200" b="1" dirty="0">
                <a:solidFill>
                  <a:schemeClr val="dk1"/>
                </a:solidFill>
              </a:rPr>
              <a:t> </a:t>
            </a:r>
            <a:r>
              <a:rPr lang="it-IT" sz="1200" b="1" dirty="0" err="1">
                <a:solidFill>
                  <a:schemeClr val="dk1"/>
                </a:solidFill>
              </a:rPr>
              <a:t>storytelling</a:t>
            </a:r>
            <a:endParaRPr sz="1200" b="1" dirty="0">
              <a:solidFill>
                <a:schemeClr val="dk1"/>
              </a:solidFill>
            </a:endParaRPr>
          </a:p>
          <a:p>
            <a:pPr lvl="0">
              <a:lnSpc>
                <a:spcPct val="115000"/>
              </a:lnSpc>
              <a:spcBef>
                <a:spcPts val="1200"/>
              </a:spcBef>
              <a:buClr>
                <a:schemeClr val="dk1"/>
              </a:buClr>
              <a:buSzPts val="1100"/>
            </a:pPr>
            <a:r>
              <a:rPr lang="it-IT" sz="1200" b="1" dirty="0"/>
              <a:t>La struttura narrativa nelle storie visive – parte </a:t>
            </a:r>
            <a:r>
              <a:rPr lang="it-IT" sz="1200" b="1" dirty="0" smtClean="0"/>
              <a:t>1</a:t>
            </a:r>
          </a:p>
          <a:p>
            <a:pPr lvl="0">
              <a:lnSpc>
                <a:spcPct val="115000"/>
              </a:lnSpc>
              <a:spcBef>
                <a:spcPts val="1200"/>
              </a:spcBef>
              <a:buClr>
                <a:schemeClr val="dk1"/>
              </a:buClr>
              <a:buSzPts val="1100"/>
            </a:pPr>
            <a:r>
              <a:rPr lang="it-IT" sz="1200" b="1" dirty="0">
                <a:solidFill>
                  <a:schemeClr val="dk1"/>
                </a:solidFill>
              </a:rPr>
              <a:t>La struttura narrativa nelle storie visive – parte </a:t>
            </a:r>
            <a:r>
              <a:rPr lang="it-IT" sz="1200" b="1" dirty="0" smtClean="0">
                <a:solidFill>
                  <a:schemeClr val="dk1"/>
                </a:solidFill>
              </a:rPr>
              <a:t>2</a:t>
            </a:r>
          </a:p>
          <a:p>
            <a:pPr lvl="0">
              <a:lnSpc>
                <a:spcPct val="115000"/>
              </a:lnSpc>
              <a:spcBef>
                <a:spcPts val="1200"/>
              </a:spcBef>
              <a:buClr>
                <a:schemeClr val="dk1"/>
              </a:buClr>
              <a:buSzPts val="1100"/>
            </a:pPr>
            <a:r>
              <a:rPr lang="it-IT" sz="1200" b="1" dirty="0"/>
              <a:t>Risonanza emotiva attraverso le </a:t>
            </a:r>
            <a:r>
              <a:rPr lang="it-IT" sz="1200" b="1" dirty="0" smtClean="0"/>
              <a:t>immagini</a:t>
            </a:r>
          </a:p>
          <a:p>
            <a:pPr lvl="0">
              <a:lnSpc>
                <a:spcPct val="115000"/>
              </a:lnSpc>
              <a:spcBef>
                <a:spcPts val="1200"/>
              </a:spcBef>
              <a:buClr>
                <a:schemeClr val="dk1"/>
              </a:buClr>
              <a:buSzPts val="1100"/>
            </a:pPr>
            <a:r>
              <a:rPr lang="it-IT" sz="1200" b="1" dirty="0">
                <a:solidFill>
                  <a:schemeClr val="dk1"/>
                </a:solidFill>
              </a:rPr>
              <a:t>Buone pratiche per raccontare storie con la </a:t>
            </a:r>
            <a:r>
              <a:rPr lang="it-IT" sz="1200" b="1" dirty="0" smtClean="0">
                <a:solidFill>
                  <a:schemeClr val="dk1"/>
                </a:solidFill>
              </a:rPr>
              <a:t>fotografia</a:t>
            </a:r>
          </a:p>
          <a:p>
            <a:pPr lvl="0">
              <a:lnSpc>
                <a:spcPct val="115000"/>
              </a:lnSpc>
              <a:spcBef>
                <a:spcPts val="1200"/>
              </a:spcBef>
              <a:buClr>
                <a:schemeClr val="dk1"/>
              </a:buClr>
              <a:buSzPts val="1100"/>
            </a:pPr>
            <a:r>
              <a:rPr lang="en" sz="1200" b="1" dirty="0" smtClean="0">
                <a:solidFill>
                  <a:schemeClr val="dk1"/>
                </a:solidFill>
              </a:rPr>
              <a:t>Attività 1</a:t>
            </a:r>
            <a:endParaRPr sz="1200" b="1" dirty="0" smtClean="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smtClean="0">
                <a:solidFill>
                  <a:schemeClr val="dk1"/>
                </a:solidFill>
              </a:rPr>
              <a:t>Attività 2</a:t>
            </a:r>
            <a:endParaRPr sz="1200" b="1" dirty="0" smtClean="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smtClean="0">
                <a:solidFill>
                  <a:schemeClr val="dk1"/>
                </a:solidFill>
              </a:rPr>
              <a:t>Riflessione e Q&amp;A</a:t>
            </a:r>
            <a:endParaRPr sz="1200" b="1" dirty="0" smtClean="0">
              <a:solidFill>
                <a:schemeClr val="dk1"/>
              </a:solidFill>
            </a:endParaRPr>
          </a:p>
          <a:p>
            <a:pPr lvl="0">
              <a:lnSpc>
                <a:spcPct val="115000"/>
              </a:lnSpc>
              <a:spcBef>
                <a:spcPts val="1200"/>
              </a:spcBef>
              <a:buClr>
                <a:schemeClr val="dk1"/>
              </a:buClr>
              <a:buSzPts val="1100"/>
            </a:pPr>
            <a:r>
              <a:rPr lang="it-IT" sz="1200" b="1" dirty="0">
                <a:solidFill>
                  <a:schemeClr val="dk1"/>
                </a:solidFill>
              </a:rPr>
              <a:t>Riferimenti e bibliografia</a:t>
            </a:r>
            <a:endParaRPr sz="1200" b="1" dirty="0">
              <a:solidFill>
                <a:schemeClr val="dk1"/>
              </a:solidFill>
            </a:endParaRPr>
          </a:p>
        </p:txBody>
      </p:sp>
      <p:sp>
        <p:nvSpPr>
          <p:cNvPr id="76" name="Google Shape;76;p14"/>
          <p:cNvSpPr/>
          <p:nvPr/>
        </p:nvSpPr>
        <p:spPr>
          <a:xfrm>
            <a:off x="2830375" y="3087315"/>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7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3" name="Immagine 2"/>
          <p:cNvPicPr>
            <a:picLocks noChangeAspect="1"/>
          </p:cNvPicPr>
          <p:nvPr/>
        </p:nvPicPr>
        <p:blipFill>
          <a:blip r:embed="rId10"/>
          <a:stretch>
            <a:fillRect/>
          </a:stretch>
        </p:blipFill>
        <p:spPr>
          <a:xfrm>
            <a:off x="7868164" y="4842500"/>
            <a:ext cx="1225402" cy="2621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 xmlns:a16="http://schemas.microsoft.com/office/drawing/2014/main" id="{627ED92C-AA48-A69A-A9C6-D68B1BA9C0FF}"/>
            </a:ext>
          </a:extLst>
        </p:cNvPr>
        <p:cNvGrpSpPr/>
        <p:nvPr/>
      </p:nvGrpSpPr>
      <p:grpSpPr>
        <a:xfrm>
          <a:off x="0" y="0"/>
          <a:ext cx="0" cy="0"/>
          <a:chOff x="0" y="0"/>
          <a:chExt cx="0" cy="0"/>
        </a:xfrm>
      </p:grpSpPr>
      <p:sp>
        <p:nvSpPr>
          <p:cNvPr id="315" name="Google Shape;315;p29">
            <a:extLst>
              <a:ext uri="{FF2B5EF4-FFF2-40B4-BE49-F238E27FC236}">
                <a16:creationId xmlns="" xmlns:a16="http://schemas.microsoft.com/office/drawing/2014/main" id="{6F5A8923-841C-F6E7-84B7-D57B29CC6EE3}"/>
              </a:ext>
            </a:extLst>
          </p:cNvPr>
          <p:cNvSpPr txBox="1"/>
          <p:nvPr/>
        </p:nvSpPr>
        <p:spPr>
          <a:xfrm>
            <a:off x="370700" y="37325"/>
            <a:ext cx="4243200" cy="1029000"/>
          </a:xfrm>
          <a:prstGeom prst="rect">
            <a:avLst/>
          </a:prstGeom>
          <a:noFill/>
          <a:ln>
            <a:noFill/>
          </a:ln>
        </p:spPr>
        <p:txBody>
          <a:bodyPr spcFirstLastPara="1" wrap="square" lIns="0" tIns="0" rIns="0" bIns="0" anchor="t" anchorCtr="0">
            <a:spAutoFit/>
          </a:bodyPr>
          <a:lstStyle/>
          <a:p>
            <a:pPr lvl="0">
              <a:lnSpc>
                <a:spcPct val="115000"/>
              </a:lnSpc>
              <a:spcBef>
                <a:spcPts val="1400"/>
              </a:spcBef>
              <a:buClr>
                <a:schemeClr val="dk1"/>
              </a:buClr>
              <a:buSzPts val="1100"/>
            </a:pPr>
            <a:r>
              <a:rPr lang="en-US" sz="2400" b="1" u="sng" dirty="0">
                <a:solidFill>
                  <a:schemeClr val="tx1"/>
                </a:solidFill>
              </a:rPr>
              <a:t>Esempi </a:t>
            </a:r>
            <a:r>
              <a:rPr lang="en-US" sz="2400" b="1" u="sng" dirty="0" err="1">
                <a:solidFill>
                  <a:schemeClr val="tx1"/>
                </a:solidFill>
              </a:rPr>
              <a:t>reali</a:t>
            </a:r>
            <a:r>
              <a:rPr lang="en-US" sz="2400" b="1" u="sng" dirty="0">
                <a:solidFill>
                  <a:schemeClr val="tx1"/>
                </a:solidFill>
              </a:rPr>
              <a:t> di Digital Storytelling</a:t>
            </a:r>
            <a:endParaRPr lang="en-US" sz="2400" b="1" u="sng" dirty="0">
              <a:solidFill>
                <a:schemeClr val="tx1"/>
              </a:solidFill>
            </a:endParaRPr>
          </a:p>
        </p:txBody>
      </p:sp>
      <p:sp>
        <p:nvSpPr>
          <p:cNvPr id="316" name="Google Shape;316;p29">
            <a:extLst>
              <a:ext uri="{FF2B5EF4-FFF2-40B4-BE49-F238E27FC236}">
                <a16:creationId xmlns="" xmlns:a16="http://schemas.microsoft.com/office/drawing/2014/main" id="{F18599C3-5EA9-81EF-4D42-AD163E6C89CE}"/>
              </a:ext>
            </a:extLst>
          </p:cNvPr>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lvl="0">
              <a:lnSpc>
                <a:spcPct val="140000"/>
              </a:lnSpc>
            </a:pPr>
            <a:r>
              <a:rPr lang="it-IT" sz="1800" i="1" dirty="0">
                <a:solidFill>
                  <a:schemeClr val="tx1"/>
                </a:solidFill>
              </a:rPr>
              <a:t>Una storia digitale animata realizzata da studenti di una scuola superiore greca, ispirata a una poesia di C.P. </a:t>
            </a:r>
            <a:r>
              <a:rPr lang="it-IT" sz="1800" i="1" dirty="0" err="1">
                <a:solidFill>
                  <a:schemeClr val="tx1"/>
                </a:solidFill>
              </a:rPr>
              <a:t>Cavafy</a:t>
            </a:r>
            <a:r>
              <a:rPr lang="it-IT" sz="1800" i="1" dirty="0" smtClean="0">
                <a:solidFill>
                  <a:schemeClr val="tx1"/>
                </a:solidFill>
              </a:rPr>
              <a:t>.</a:t>
            </a:r>
          </a:p>
          <a:p>
            <a:pPr lvl="0">
              <a:lnSpc>
                <a:spcPct val="140000"/>
              </a:lnSpc>
            </a:pPr>
            <a:r>
              <a:rPr lang="it-IT" sz="1800" i="1" dirty="0" smtClean="0">
                <a:solidFill>
                  <a:schemeClr val="tx1"/>
                </a:solidFill>
              </a:rPr>
              <a:t>Dimostra </a:t>
            </a:r>
            <a:r>
              <a:rPr lang="it-IT" sz="1800" i="1" dirty="0">
                <a:solidFill>
                  <a:schemeClr val="tx1"/>
                </a:solidFill>
              </a:rPr>
              <a:t>come arte e poesia possano essere usate per discutere inclusione, confini e appartenenza.</a:t>
            </a:r>
            <a:endParaRPr lang="en-US" sz="1800" i="1" dirty="0">
              <a:solidFill>
                <a:schemeClr val="tx1"/>
              </a:solidFill>
            </a:endParaRPr>
          </a:p>
        </p:txBody>
      </p:sp>
      <p:sp>
        <p:nvSpPr>
          <p:cNvPr id="317" name="Google Shape;317;p29">
            <a:extLst>
              <a:ext uri="{FF2B5EF4-FFF2-40B4-BE49-F238E27FC236}">
                <a16:creationId xmlns="" xmlns:a16="http://schemas.microsoft.com/office/drawing/2014/main" id="{46073855-4735-1FA6-D6F2-B9A81C7208BE}"/>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 xmlns:a16="http://schemas.microsoft.com/office/drawing/2014/main" id="{B6F53C65-1DEF-95FF-6A9D-476478E191D3}"/>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 xmlns:a16="http://schemas.microsoft.com/office/drawing/2014/main" id="{494D6C5B-1D2C-A07D-2591-76D29C1C31CF}"/>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 xmlns:a16="http://schemas.microsoft.com/office/drawing/2014/main" id="{9B63D85A-0CB9-AB6D-5F71-4545D3A3050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6">
                  <a:extLst>
                    <a:ext uri="{A12FA001-AC4F-418D-AE19-62706E023703}">
                      <ahyp:hlinkClr xmlns="" xmlns:ahyp="http://schemas.microsoft.com/office/drawing/2018/hyperlinkcolor" val="tx"/>
                    </a:ext>
                  </a:extLst>
                </a:hlinkClick>
              </a:rPr>
              <a:t>Walls</a:t>
            </a:r>
            <a:endParaRPr sz="2400" b="1" dirty="0">
              <a:solidFill>
                <a:schemeClr val="accent1">
                  <a:lumMod val="50000"/>
                </a:schemeClr>
              </a:solidFill>
            </a:endParaRPr>
          </a:p>
        </p:txBody>
      </p:sp>
      <p:pic>
        <p:nvPicPr>
          <p:cNvPr id="3" name="Immagine 2"/>
          <p:cNvPicPr>
            <a:picLocks noChangeAspect="1"/>
          </p:cNvPicPr>
          <p:nvPr/>
        </p:nvPicPr>
        <p:blipFill>
          <a:blip r:embed="rId7"/>
          <a:stretch>
            <a:fillRect/>
          </a:stretch>
        </p:blipFill>
        <p:spPr>
          <a:xfrm>
            <a:off x="7721172" y="4783829"/>
            <a:ext cx="1225402" cy="262151"/>
          </a:xfrm>
          <a:prstGeom prst="rect">
            <a:avLst/>
          </a:prstGeom>
        </p:spPr>
      </p:pic>
    </p:spTree>
    <p:extLst>
      <p:ext uri="{BB962C8B-B14F-4D97-AF65-F5344CB8AC3E}">
        <p14:creationId xmlns:p14="http://schemas.microsoft.com/office/powerpoint/2010/main" val="26997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a:extLst>
            <a:ext uri="{FF2B5EF4-FFF2-40B4-BE49-F238E27FC236}">
              <a16:creationId xmlns="" xmlns:a16="http://schemas.microsoft.com/office/drawing/2014/main" id="{6F73B244-DB5B-D04A-B123-ED6005D39D4F}"/>
            </a:ext>
          </a:extLst>
        </p:cNvPr>
        <p:cNvGrpSpPr/>
        <p:nvPr/>
      </p:nvGrpSpPr>
      <p:grpSpPr>
        <a:xfrm>
          <a:off x="0" y="0"/>
          <a:ext cx="0" cy="0"/>
          <a:chOff x="0" y="0"/>
          <a:chExt cx="0" cy="0"/>
        </a:xfrm>
      </p:grpSpPr>
      <p:sp>
        <p:nvSpPr>
          <p:cNvPr id="361" name="Google Shape;361;p33">
            <a:extLst>
              <a:ext uri="{FF2B5EF4-FFF2-40B4-BE49-F238E27FC236}">
                <a16:creationId xmlns="" xmlns:a16="http://schemas.microsoft.com/office/drawing/2014/main" id="{04648F7D-F64F-3AF4-0DD4-2E0EEDACAB8B}"/>
              </a:ext>
            </a:extLst>
          </p:cNvPr>
          <p:cNvSpPr/>
          <p:nvPr/>
        </p:nvSpPr>
        <p:spPr>
          <a:xfrm rot="-6179677">
            <a:off x="6727747"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a:extLst>
              <a:ext uri="{FF2B5EF4-FFF2-40B4-BE49-F238E27FC236}">
                <a16:creationId xmlns="" xmlns:a16="http://schemas.microsoft.com/office/drawing/2014/main" id="{3150051A-23D0-B415-14CB-19ACE7A2F565}"/>
              </a:ext>
            </a:extLst>
          </p:cNvPr>
          <p:cNvSpPr/>
          <p:nvPr/>
        </p:nvSpPr>
        <p:spPr>
          <a:xfrm>
            <a:off x="6679213"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a:extLst>
              <a:ext uri="{FF2B5EF4-FFF2-40B4-BE49-F238E27FC236}">
                <a16:creationId xmlns="" xmlns:a16="http://schemas.microsoft.com/office/drawing/2014/main" id="{BA4BB649-0618-2FF2-0CAD-E01F50ED712A}"/>
              </a:ext>
            </a:extLst>
          </p:cNvPr>
          <p:cNvSpPr txBox="1"/>
          <p:nvPr/>
        </p:nvSpPr>
        <p:spPr>
          <a:xfrm>
            <a:off x="356028" y="0"/>
            <a:ext cx="7928280" cy="732508"/>
          </a:xfrm>
          <a:prstGeom prst="rect">
            <a:avLst/>
          </a:prstGeom>
          <a:noFill/>
          <a:ln>
            <a:noFill/>
          </a:ln>
        </p:spPr>
        <p:txBody>
          <a:bodyPr spcFirstLastPara="1" wrap="square" lIns="0" tIns="0" rIns="0" bIns="0" anchor="t" anchorCtr="0">
            <a:spAutoFit/>
          </a:bodyPr>
          <a:lstStyle/>
          <a:p>
            <a:pPr lvl="0">
              <a:lnSpc>
                <a:spcPct val="139979"/>
              </a:lnSpc>
            </a:pPr>
            <a:r>
              <a:rPr lang="it-IT" sz="2000" b="1" dirty="0">
                <a:solidFill>
                  <a:schemeClr val="tx1"/>
                </a:solidFill>
                <a:latin typeface="Arial Black" panose="020B0A04020102020204" pitchFamily="34" charset="0"/>
              </a:rPr>
              <a:t>Attività pratica: Brainstorming della tua </a:t>
            </a:r>
            <a:r>
              <a:rPr lang="it-IT" sz="2000" b="1" dirty="0" smtClean="0">
                <a:solidFill>
                  <a:schemeClr val="tx1"/>
                </a:solidFill>
                <a:latin typeface="Arial Black" panose="020B0A04020102020204" pitchFamily="34" charset="0"/>
              </a:rPr>
              <a:t>storia</a:t>
            </a:r>
          </a:p>
          <a:p>
            <a:pPr lvl="0">
              <a:lnSpc>
                <a:spcPct val="139979"/>
              </a:lnSpc>
            </a:pPr>
            <a:r>
              <a:rPr lang="it-IT" b="1" dirty="0"/>
              <a:t>Compito: </a:t>
            </a:r>
            <a:r>
              <a:rPr lang="it-IT" dirty="0"/>
              <a:t>progettare una storia digitale per la tua classe</a:t>
            </a:r>
            <a:endParaRPr sz="600" dirty="0">
              <a:solidFill>
                <a:schemeClr val="tx1"/>
              </a:solidFill>
            </a:endParaRPr>
          </a:p>
        </p:txBody>
      </p:sp>
      <p:sp>
        <p:nvSpPr>
          <p:cNvPr id="365" name="Google Shape;365;p33">
            <a:extLst>
              <a:ext uri="{FF2B5EF4-FFF2-40B4-BE49-F238E27FC236}">
                <a16:creationId xmlns="" xmlns:a16="http://schemas.microsoft.com/office/drawing/2014/main" id="{649B4178-F48E-1DB0-3ABF-DFB7E5060D92}"/>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a:extLst>
              <a:ext uri="{FF2B5EF4-FFF2-40B4-BE49-F238E27FC236}">
                <a16:creationId xmlns="" xmlns:a16="http://schemas.microsoft.com/office/drawing/2014/main" id="{BB665F52-A4BD-C5B8-CC47-665C700E0C7D}"/>
              </a:ext>
            </a:extLst>
          </p:cNvPr>
          <p:cNvSpPr txBox="1"/>
          <p:nvPr/>
        </p:nvSpPr>
        <p:spPr>
          <a:xfrm>
            <a:off x="242810" y="1150357"/>
            <a:ext cx="8041498" cy="958800"/>
          </a:xfrm>
          <a:prstGeom prst="rect">
            <a:avLst/>
          </a:prstGeom>
          <a:noFill/>
          <a:ln>
            <a:noFill/>
          </a:ln>
        </p:spPr>
        <p:txBody>
          <a:bodyPr spcFirstLastPara="1" wrap="square" lIns="91425" tIns="91425" rIns="91425" bIns="91425" anchor="t" anchorCtr="0">
            <a:noAutofit/>
          </a:bodyPr>
          <a:lstStyle/>
          <a:p>
            <a:pPr marL="457200" lvl="0" indent="-457200">
              <a:buClr>
                <a:schemeClr val="tx1"/>
              </a:buClr>
              <a:buFont typeface="+mj-lt"/>
              <a:buAutoNum type="arabicPeriod"/>
            </a:pPr>
            <a:r>
              <a:rPr lang="it-IT" sz="1700" dirty="0">
                <a:solidFill>
                  <a:schemeClr val="tx1"/>
                </a:solidFill>
              </a:rPr>
              <a:t>Scegli una disciplina (Scienze, Letteratura, Storia, Geografia, Arte</a:t>
            </a:r>
            <a:r>
              <a:rPr lang="it-IT" sz="1700" dirty="0" smtClean="0">
                <a:solidFill>
                  <a:schemeClr val="tx1"/>
                </a:solidFill>
              </a:rPr>
              <a:t>…).</a:t>
            </a:r>
          </a:p>
          <a:p>
            <a:pPr marL="457200" lvl="0" indent="-457200">
              <a:buClr>
                <a:schemeClr val="tx1"/>
              </a:buClr>
              <a:buFont typeface="+mj-lt"/>
              <a:buAutoNum type="arabicPeriod"/>
            </a:pPr>
            <a:r>
              <a:rPr lang="it-IT" sz="1700" dirty="0" smtClean="0">
                <a:solidFill>
                  <a:schemeClr val="tx1"/>
                </a:solidFill>
              </a:rPr>
              <a:t>Pensa </a:t>
            </a:r>
            <a:r>
              <a:rPr lang="it-IT" sz="1700" dirty="0">
                <a:solidFill>
                  <a:schemeClr val="tx1"/>
                </a:solidFill>
              </a:rPr>
              <a:t>a un argomento che possa diventare una storia digitale — qualcosa che gli studenti possano fotografare, narrare o visualizzare creativamente</a:t>
            </a:r>
            <a:r>
              <a:rPr lang="it-IT" sz="1700" dirty="0" smtClean="0">
                <a:solidFill>
                  <a:schemeClr val="tx1"/>
                </a:solidFill>
              </a:rPr>
              <a:t>.</a:t>
            </a:r>
          </a:p>
          <a:p>
            <a:pPr marL="457200" lvl="0" indent="-457200">
              <a:buClr>
                <a:schemeClr val="tx1"/>
              </a:buClr>
              <a:buFont typeface="+mj-lt"/>
              <a:buAutoNum type="arabicPeriod"/>
            </a:pPr>
            <a:r>
              <a:rPr lang="it-IT" sz="1700" dirty="0" smtClean="0">
                <a:solidFill>
                  <a:schemeClr val="tx1"/>
                </a:solidFill>
              </a:rPr>
              <a:t>In </a:t>
            </a:r>
            <a:r>
              <a:rPr lang="it-IT" sz="1700" dirty="0">
                <a:solidFill>
                  <a:schemeClr val="tx1"/>
                </a:solidFill>
              </a:rPr>
              <a:t>piccoli gruppi, discutete</a:t>
            </a:r>
            <a:r>
              <a:rPr lang="it-IT" sz="1700" dirty="0" smtClean="0">
                <a:solidFill>
                  <a:schemeClr val="tx1"/>
                </a:solidFill>
              </a:rPr>
              <a:t>:</a:t>
            </a:r>
          </a:p>
          <a:p>
            <a:pPr marL="457200" lvl="0" indent="-457200">
              <a:buClr>
                <a:schemeClr val="tx1"/>
              </a:buClr>
              <a:buFont typeface="Courier New" panose="02070309020205020404" pitchFamily="49" charset="0"/>
              <a:buChar char="o"/>
            </a:pPr>
            <a:r>
              <a:rPr lang="it-IT" sz="1700" dirty="0" smtClean="0">
                <a:solidFill>
                  <a:schemeClr val="tx1"/>
                </a:solidFill>
              </a:rPr>
              <a:t>Quale </a:t>
            </a:r>
            <a:r>
              <a:rPr lang="it-IT" sz="1700" dirty="0">
                <a:solidFill>
                  <a:schemeClr val="tx1"/>
                </a:solidFill>
              </a:rPr>
              <a:t>messaggio trasmetterebbe la storia</a:t>
            </a:r>
            <a:r>
              <a:rPr lang="it-IT" sz="1700" dirty="0" smtClean="0">
                <a:solidFill>
                  <a:schemeClr val="tx1"/>
                </a:solidFill>
              </a:rPr>
              <a:t>?</a:t>
            </a:r>
          </a:p>
          <a:p>
            <a:pPr marL="457200" lvl="0" indent="-457200">
              <a:buClr>
                <a:schemeClr val="tx1"/>
              </a:buClr>
              <a:buFont typeface="Courier New" panose="02070309020205020404" pitchFamily="49" charset="0"/>
              <a:buChar char="o"/>
            </a:pPr>
            <a:r>
              <a:rPr lang="it-IT" sz="1700" dirty="0" smtClean="0">
                <a:solidFill>
                  <a:schemeClr val="tx1"/>
                </a:solidFill>
              </a:rPr>
              <a:t>Quali </a:t>
            </a:r>
            <a:r>
              <a:rPr lang="it-IT" sz="1700" dirty="0">
                <a:solidFill>
                  <a:schemeClr val="tx1"/>
                </a:solidFill>
              </a:rPr>
              <a:t>emozioni dovrebbe evocare</a:t>
            </a:r>
            <a:r>
              <a:rPr lang="it-IT" sz="1700" dirty="0" smtClean="0">
                <a:solidFill>
                  <a:schemeClr val="tx1"/>
                </a:solidFill>
              </a:rPr>
              <a:t>?</a:t>
            </a:r>
          </a:p>
          <a:p>
            <a:pPr marL="457200" lvl="0" indent="-457200">
              <a:buClr>
                <a:schemeClr val="tx1"/>
              </a:buClr>
              <a:buFont typeface="Courier New" panose="02070309020205020404" pitchFamily="49" charset="0"/>
              <a:buChar char="o"/>
            </a:pPr>
            <a:r>
              <a:rPr lang="it-IT" sz="1700" dirty="0" smtClean="0">
                <a:solidFill>
                  <a:schemeClr val="tx1"/>
                </a:solidFill>
              </a:rPr>
              <a:t>Quali </a:t>
            </a:r>
            <a:r>
              <a:rPr lang="it-IT" sz="1700" dirty="0">
                <a:solidFill>
                  <a:schemeClr val="tx1"/>
                </a:solidFill>
              </a:rPr>
              <a:t>immagini o voci potrebbero esprimerla</a:t>
            </a:r>
            <a:r>
              <a:rPr lang="it-IT" sz="1700" dirty="0" smtClean="0">
                <a:solidFill>
                  <a:schemeClr val="tx1"/>
                </a:solidFill>
              </a:rPr>
              <a:t>?</a:t>
            </a:r>
          </a:p>
          <a:p>
            <a:pPr marL="457200" lvl="0" indent="-457200">
              <a:buClr>
                <a:schemeClr val="tx1"/>
              </a:buClr>
              <a:buFont typeface="+mj-lt"/>
              <a:buAutoNum type="arabicPeriod"/>
            </a:pPr>
            <a:r>
              <a:rPr lang="it-IT" sz="1700" dirty="0" smtClean="0">
                <a:solidFill>
                  <a:schemeClr val="tx1"/>
                </a:solidFill>
              </a:rPr>
              <a:t>Ogni </a:t>
            </a:r>
            <a:r>
              <a:rPr lang="it-IT" sz="1700" dirty="0">
                <a:solidFill>
                  <a:schemeClr val="tx1"/>
                </a:solidFill>
              </a:rPr>
              <a:t>gruppo condivide una frase che inizi </a:t>
            </a:r>
            <a:r>
              <a:rPr lang="it-IT" sz="1700" dirty="0" err="1">
                <a:solidFill>
                  <a:schemeClr val="tx1"/>
                </a:solidFill>
              </a:rPr>
              <a:t>con:“La</a:t>
            </a:r>
            <a:r>
              <a:rPr lang="it-IT" sz="1700" dirty="0">
                <a:solidFill>
                  <a:schemeClr val="tx1"/>
                </a:solidFill>
              </a:rPr>
              <a:t> nostra storia mostrerebbe agli studenti che…”</a:t>
            </a:r>
            <a:endParaRPr sz="1700" dirty="0">
              <a:solidFill>
                <a:schemeClr val="tx1"/>
              </a:solidFill>
            </a:endParaRPr>
          </a:p>
        </p:txBody>
      </p:sp>
      <p:pic>
        <p:nvPicPr>
          <p:cNvPr id="2" name="Immagine 1"/>
          <p:cNvPicPr>
            <a:picLocks noChangeAspect="1"/>
          </p:cNvPicPr>
          <p:nvPr/>
        </p:nvPicPr>
        <p:blipFill>
          <a:blip r:embed="rId6"/>
          <a:stretch>
            <a:fillRect/>
          </a:stretch>
        </p:blipFill>
        <p:spPr>
          <a:xfrm>
            <a:off x="7852724" y="4783829"/>
            <a:ext cx="1225402" cy="262151"/>
          </a:xfrm>
          <a:prstGeom prst="rect">
            <a:avLst/>
          </a:prstGeom>
        </p:spPr>
      </p:pic>
    </p:spTree>
    <p:extLst>
      <p:ext uri="{BB962C8B-B14F-4D97-AF65-F5344CB8AC3E}">
        <p14:creationId xmlns:p14="http://schemas.microsoft.com/office/powerpoint/2010/main" val="398850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382"/>
        <p:cNvGrpSpPr/>
        <p:nvPr/>
      </p:nvGrpSpPr>
      <p:grpSpPr>
        <a:xfrm>
          <a:off x="0" y="0"/>
          <a:ext cx="0" cy="0"/>
          <a:chOff x="0" y="0"/>
          <a:chExt cx="0" cy="0"/>
        </a:xfrm>
      </p:grpSpPr>
      <p:sp>
        <p:nvSpPr>
          <p:cNvPr id="383" name="Google Shape;383;p35"/>
          <p:cNvSpPr txBox="1"/>
          <p:nvPr/>
        </p:nvSpPr>
        <p:spPr>
          <a:xfrm>
            <a:off x="3777841" y="1804028"/>
            <a:ext cx="3663000" cy="6678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3100" b="1" dirty="0" smtClean="0">
                <a:solidFill>
                  <a:srgbClr val="293739"/>
                </a:solidFill>
                <a:latin typeface="Arial"/>
                <a:ea typeface="Arial"/>
                <a:cs typeface="Arial"/>
                <a:sym typeface="Arial"/>
              </a:rPr>
              <a:t>Grazie!</a:t>
            </a:r>
            <a:endParaRPr sz="700" dirty="0"/>
          </a:p>
        </p:txBody>
      </p:sp>
      <p:sp>
        <p:nvSpPr>
          <p:cNvPr id="385" name="Google Shape;385;p35"/>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35"/>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35"/>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8" name="Google Shape;388;p35"/>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35"/>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35"/>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34;p38">
            <a:extLst>
              <a:ext uri="{FF2B5EF4-FFF2-40B4-BE49-F238E27FC236}">
                <a16:creationId xmlns="" xmlns:a16="http://schemas.microsoft.com/office/drawing/2014/main" id="{924B293F-9E9C-F577-7C15-F8CF78CC71B0}"/>
              </a:ext>
            </a:extLst>
          </p:cNvPr>
          <p:cNvSpPr txBox="1"/>
          <p:nvPr/>
        </p:nvSpPr>
        <p:spPr>
          <a:xfrm>
            <a:off x="5937212" y="4075124"/>
            <a:ext cx="3160251"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en-US" sz="600" dirty="0">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(either free or 4.0 share alike)</a:t>
            </a:r>
            <a:endParaRPr sz="700" dirty="0"/>
          </a:p>
        </p:txBody>
      </p:sp>
      <p:pic>
        <p:nvPicPr>
          <p:cNvPr id="3" name="Picture 2" descr="A black and white sign with a person in a circle&#10;&#10;AI-generated content may be incorrect.">
            <a:extLst>
              <a:ext uri="{FF2B5EF4-FFF2-40B4-BE49-F238E27FC236}">
                <a16:creationId xmlns="" xmlns:a16="http://schemas.microsoft.com/office/drawing/2014/main" id="{68437972-3AC1-9829-0FDA-BA6B8E62528F}"/>
              </a:ext>
            </a:extLst>
          </p:cNvPr>
          <p:cNvPicPr>
            <a:picLocks noChangeAspect="1"/>
          </p:cNvPicPr>
          <p:nvPr/>
        </p:nvPicPr>
        <p:blipFill>
          <a:blip r:embed="rId8"/>
          <a:stretch>
            <a:fillRect/>
          </a:stretch>
        </p:blipFill>
        <p:spPr>
          <a:xfrm>
            <a:off x="6998885" y="4852147"/>
            <a:ext cx="714444" cy="249967"/>
          </a:xfrm>
          <a:prstGeom prst="rect">
            <a:avLst/>
          </a:prstGeom>
        </p:spPr>
      </p:pic>
      <p:pic>
        <p:nvPicPr>
          <p:cNvPr id="4" name="Immagine 3"/>
          <p:cNvPicPr>
            <a:picLocks noChangeAspect="1"/>
          </p:cNvPicPr>
          <p:nvPr/>
        </p:nvPicPr>
        <p:blipFill>
          <a:blip r:embed="rId9"/>
          <a:stretch>
            <a:fillRect/>
          </a:stretch>
        </p:blipFill>
        <p:spPr>
          <a:xfrm>
            <a:off x="7792695" y="4839963"/>
            <a:ext cx="1225402" cy="2621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395"/>
        <p:cNvGrpSpPr/>
        <p:nvPr/>
      </p:nvGrpSpPr>
      <p:grpSpPr>
        <a:xfrm>
          <a:off x="0" y="0"/>
          <a:ext cx="0" cy="0"/>
          <a:chOff x="0" y="0"/>
          <a:chExt cx="0" cy="0"/>
        </a:xfrm>
      </p:grpSpPr>
      <p:grpSp>
        <p:nvGrpSpPr>
          <p:cNvPr id="396" name="Google Shape;396;p36"/>
          <p:cNvGrpSpPr/>
          <p:nvPr/>
        </p:nvGrpSpPr>
        <p:grpSpPr>
          <a:xfrm>
            <a:off x="596700" y="552175"/>
            <a:ext cx="9970690" cy="5514388"/>
            <a:chOff x="-267584" y="9525"/>
            <a:chExt cx="10313084" cy="14705033"/>
          </a:xfrm>
        </p:grpSpPr>
        <p:sp>
          <p:nvSpPr>
            <p:cNvPr id="397" name="Google Shape;397;p36"/>
            <p:cNvSpPr txBox="1"/>
            <p:nvPr/>
          </p:nvSpPr>
          <p:spPr>
            <a:xfrm>
              <a:off x="0" y="9525"/>
              <a:ext cx="10045500" cy="1044045"/>
            </a:xfrm>
            <a:prstGeom prst="rect">
              <a:avLst/>
            </a:prstGeom>
            <a:noFill/>
            <a:ln>
              <a:noFill/>
            </a:ln>
          </p:spPr>
          <p:txBody>
            <a:bodyPr spcFirstLastPara="1" wrap="square" lIns="0" tIns="0" rIns="0" bIns="0" anchor="t" anchorCtr="0">
              <a:spAutoFit/>
            </a:bodyPr>
            <a:lstStyle/>
            <a:p>
              <a:pPr lvl="0">
                <a:lnSpc>
                  <a:spcPct val="106000"/>
                </a:lnSpc>
              </a:pPr>
              <a:r>
                <a:rPr lang="it-IT" sz="2400" b="1" dirty="0">
                  <a:solidFill>
                    <a:srgbClr val="383936"/>
                  </a:solidFill>
                </a:rPr>
                <a:t>Riferimenti e bibliografia</a:t>
              </a:r>
              <a:endParaRPr sz="700" dirty="0"/>
            </a:p>
          </p:txBody>
        </p:sp>
        <p:sp>
          <p:nvSpPr>
            <p:cNvPr id="398" name="Google Shape;398;p36"/>
            <p:cNvSpPr txBox="1"/>
            <p:nvPr/>
          </p:nvSpPr>
          <p:spPr>
            <a:xfrm>
              <a:off x="-267584" y="1324058"/>
              <a:ext cx="10045500" cy="13390500"/>
            </a:xfrm>
            <a:prstGeom prst="rect">
              <a:avLst/>
            </a:prstGeom>
            <a:noFill/>
            <a:ln>
              <a:noFill/>
            </a:ln>
          </p:spPr>
          <p:txBody>
            <a:bodyPr spcFirstLastPara="1" wrap="square" lIns="0" tIns="0" rIns="0" bIns="0" anchor="t" anchorCtr="0">
              <a:spAutoFit/>
            </a:bodyPr>
            <a:lstStyle/>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 	</a:t>
              </a:r>
              <a:br>
                <a:rPr lang="en" sz="1200" dirty="0">
                  <a:solidFill>
                    <a:schemeClr val="dk1"/>
                  </a:solidFill>
                </a:rPr>
              </a:br>
              <a:r>
                <a:rPr lang="en" sz="1200" dirty="0">
                  <a:solidFill>
                    <a:schemeClr val="dk1"/>
                  </a:solidFill>
                </a:rPr>
                <a:t>Sontag, S. (1977). On Photography. Farrar, Straus and Giroux.</a:t>
              </a:r>
              <a:br>
                <a:rPr lang="en" sz="1200" dirty="0">
                  <a:solidFill>
                    <a:schemeClr val="dk1"/>
                  </a:solidFill>
                </a:rPr>
              </a:br>
              <a:r>
                <a:rPr lang="en" sz="1200" dirty="0">
                  <a:solidFill>
                    <a:schemeClr val="dk1"/>
                  </a:solidFill>
                </a:rPr>
                <a:t> 	</a:t>
              </a: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Barthes, R. (1981). Camera Lucida: Reflections on Photography. Hill and Wang.</a:t>
              </a:r>
              <a:br>
                <a:rPr lang="en" sz="1200" dirty="0">
                  <a:solidFill>
                    <a:schemeClr val="dk1"/>
                  </a:solidFill>
                </a:rPr>
              </a:br>
              <a:r>
                <a:rPr lang="en" sz="1200" dirty="0">
                  <a:solidFill>
                    <a:schemeClr val="dk1"/>
                  </a:solidFill>
                </a:rPr>
                <a:t> 	</a:t>
              </a: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Project Zero Harvard (n.d) Pzs thinking routines toolbox. Available at: https://pz.harvard.edu/thinking-routines (Accessed: 19-6-2025).</a:t>
              </a:r>
              <a:br>
                <a:rPr lang="en" sz="1200" dirty="0">
                  <a:solidFill>
                    <a:schemeClr val="dk1"/>
                  </a:solidFill>
                </a:rPr>
              </a:br>
              <a:r>
                <a:rPr lang="en" sz="1200" dirty="0">
                  <a:solidFill>
                    <a:schemeClr val="dk1"/>
                  </a:solidFill>
                </a:rPr>
                <a:t> 	</a:t>
              </a: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Lambert, J., &amp; Hessler, B. (2008). Digital Storytelling: Capturing Lives, Creating Community. Routledge.</a:t>
              </a:r>
              <a:br>
                <a:rPr lang="en" sz="1200" dirty="0">
                  <a:solidFill>
                    <a:schemeClr val="dk1"/>
                  </a:solidFill>
                </a:rPr>
              </a:br>
              <a:r>
                <a:rPr lang="en" sz="1200" dirty="0">
                  <a:solidFill>
                    <a:schemeClr val="dk1"/>
                  </a:solidFill>
                </a:rPr>
                <a:t> 	</a:t>
              </a:r>
              <a:endParaRPr sz="12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 McCurry, S. (1984) Sharbat Gula (Afghan Girl) [online photograph]. Available at: https://en.wikipedia.org/wiki/Afghan_Girl#/media/File:Sharbat_Gula.jpg (Accessed: 30 June 2025).</a:t>
              </a:r>
              <a:endParaRPr sz="1200" dirty="0">
                <a:solidFill>
                  <a:srgbClr val="202122"/>
                </a:solidFill>
              </a:endParaRPr>
            </a:p>
            <a:p>
              <a:pPr marL="0" lvl="0" indent="0" algn="l" rtl="0">
                <a:lnSpc>
                  <a:spcPct val="115000"/>
                </a:lnSpc>
                <a:spcBef>
                  <a:spcPts val="1200"/>
                </a:spcBef>
                <a:spcAft>
                  <a:spcPts val="0"/>
                </a:spcAft>
                <a:buNone/>
              </a:pPr>
              <a:r>
                <a:rPr lang="en" sz="1200" dirty="0">
                  <a:solidFill>
                    <a:schemeClr val="dk1"/>
                  </a:solidFill>
                </a:rPr>
                <a:t>Wegman, W. (1970), Falling Glass.  [online photograph]. Available at: https://bpb-us-e1.wpmucdn.com/you.stonybrook.edu/dist/0/2212/files/2017/09/%EC%8A%A4%ED%81%AC%EB%A6%B0%EC%83%B755-2beh3rw.pngAccessed: 30 June 2025) 		</a:t>
              </a:r>
              <a:br>
                <a:rPr lang="en" sz="1200" dirty="0">
                  <a:solidFill>
                    <a:schemeClr val="dk1"/>
                  </a:solidFill>
                </a:rPr>
              </a:b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399" name="Google Shape;399;p36"/>
          <p:cNvSpPr/>
          <p:nvPr/>
        </p:nvSpPr>
        <p:spPr>
          <a:xfrm>
            <a:off x="9601701" y="2688354"/>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36"/>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36"/>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p:cNvPicPr>
            <a:picLocks noChangeAspect="1"/>
          </p:cNvPicPr>
          <p:nvPr/>
        </p:nvPicPr>
        <p:blipFill>
          <a:blip r:embed="rId6"/>
          <a:stretch>
            <a:fillRect/>
          </a:stretch>
        </p:blipFill>
        <p:spPr>
          <a:xfrm>
            <a:off x="7560752" y="4790842"/>
            <a:ext cx="1225402" cy="26215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6"/>
        <p:cNvGrpSpPr/>
        <p:nvPr/>
      </p:nvGrpSpPr>
      <p:grpSpPr>
        <a:xfrm>
          <a:off x="0" y="0"/>
          <a:ext cx="0" cy="0"/>
          <a:chOff x="0" y="0"/>
          <a:chExt cx="0" cy="0"/>
        </a:xfrm>
      </p:grpSpPr>
      <p:sp>
        <p:nvSpPr>
          <p:cNvPr id="407" name="Google Shape;407;p37"/>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8" name="Google Shape;408;p37"/>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37"/>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1" name="Google Shape;411;p37"/>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37"/>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3" name="Google Shape;413;p37"/>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4" name="Google Shape;414;p37"/>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37"/>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7">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37"/>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8">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37"/>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37"/>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9" name="Google Shape;419;p37"/>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1">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0" name="Google Shape;420;p37"/>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 sz="2900" b="1" dirty="0">
                <a:solidFill>
                  <a:schemeClr val="tx1"/>
                </a:solidFill>
                <a:latin typeface="Arial"/>
                <a:ea typeface="Arial"/>
                <a:cs typeface="Arial"/>
                <a:sym typeface="Arial"/>
              </a:rPr>
              <a:t> THE SHOOT TEAM</a:t>
            </a:r>
            <a:endParaRPr sz="700" dirty="0">
              <a:solidFill>
                <a:schemeClr val="tx1"/>
              </a:solidFill>
            </a:endParaRPr>
          </a:p>
        </p:txBody>
      </p:sp>
      <p:pic>
        <p:nvPicPr>
          <p:cNvPr id="2" name="Immagine 1"/>
          <p:cNvPicPr>
            <a:picLocks noChangeAspect="1"/>
          </p:cNvPicPr>
          <p:nvPr/>
        </p:nvPicPr>
        <p:blipFill>
          <a:blip r:embed="rId12"/>
          <a:stretch>
            <a:fillRect/>
          </a:stretch>
        </p:blipFill>
        <p:spPr>
          <a:xfrm>
            <a:off x="6431809" y="4617105"/>
            <a:ext cx="1225402" cy="2621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a:extLst>
            <a:ext uri="{FF2B5EF4-FFF2-40B4-BE49-F238E27FC236}">
              <a16:creationId xmlns="" xmlns:a16="http://schemas.microsoft.com/office/drawing/2014/main" id="{9C4DA2BE-BE46-2EAC-9E8C-1FDDF3862DF6}"/>
            </a:ext>
          </a:extLst>
        </p:cNvPr>
        <p:cNvGrpSpPr/>
        <p:nvPr/>
      </p:nvGrpSpPr>
      <p:grpSpPr>
        <a:xfrm>
          <a:off x="0" y="0"/>
          <a:ext cx="0" cy="0"/>
          <a:chOff x="0" y="0"/>
          <a:chExt cx="0" cy="0"/>
        </a:xfrm>
      </p:grpSpPr>
      <p:sp>
        <p:nvSpPr>
          <p:cNvPr id="86" name="Google Shape;86;p15">
            <a:extLst>
              <a:ext uri="{FF2B5EF4-FFF2-40B4-BE49-F238E27FC236}">
                <a16:creationId xmlns="" xmlns:a16="http://schemas.microsoft.com/office/drawing/2014/main" id="{BE1E77F0-8FC8-A599-9D85-44C671D47879}"/>
              </a:ext>
            </a:extLst>
          </p:cNvPr>
          <p:cNvSpPr txBox="1"/>
          <p:nvPr/>
        </p:nvSpPr>
        <p:spPr>
          <a:xfrm>
            <a:off x="370154" y="939247"/>
            <a:ext cx="4369486" cy="3317831"/>
          </a:xfrm>
          <a:prstGeom prst="rect">
            <a:avLst/>
          </a:prstGeom>
          <a:noFill/>
          <a:ln>
            <a:noFill/>
          </a:ln>
        </p:spPr>
        <p:txBody>
          <a:bodyPr spcFirstLastPara="1" wrap="square" lIns="0" tIns="0" rIns="0" bIns="0" anchor="t" anchorCtr="0">
            <a:spAutoFit/>
          </a:bodyPr>
          <a:lstStyle/>
          <a:p>
            <a:pPr lvl="0">
              <a:lnSpc>
                <a:spcPct val="140000"/>
              </a:lnSpc>
            </a:pPr>
            <a:r>
              <a:rPr lang="it-IT" sz="1100" b="1" dirty="0"/>
              <a:t>Questa metodologia introduce un approccio innovativo all’insegnamento, integrando il </a:t>
            </a:r>
            <a:r>
              <a:rPr lang="it-IT" sz="1100" b="1" dirty="0" err="1"/>
              <a:t>digital</a:t>
            </a:r>
            <a:r>
              <a:rPr lang="it-IT" sz="1100" b="1" dirty="0"/>
              <a:t> </a:t>
            </a:r>
            <a:r>
              <a:rPr lang="it-IT" sz="1100" b="1" dirty="0" err="1"/>
              <a:t>storytelling</a:t>
            </a:r>
            <a:r>
              <a:rPr lang="it-IT" sz="1100" b="1" dirty="0"/>
              <a:t> attraverso la </a:t>
            </a:r>
            <a:r>
              <a:rPr lang="it-IT" sz="1100" b="1" dirty="0" smtClean="0"/>
              <a:t>fotografia. Radicato </a:t>
            </a:r>
            <a:r>
              <a:rPr lang="it-IT" sz="1100" b="1" dirty="0"/>
              <a:t>nelle neuroscienze, il racconto favorisce connessioni emotive che rendono le informazioni più accessibili e memorabili</a:t>
            </a:r>
            <a:r>
              <a:rPr lang="it-IT" sz="1100" b="1" dirty="0" smtClean="0"/>
              <a:t>.</a:t>
            </a:r>
          </a:p>
          <a:p>
            <a:pPr lvl="0">
              <a:lnSpc>
                <a:spcPct val="140000"/>
              </a:lnSpc>
            </a:pPr>
            <a:endParaRPr sz="1100" b="1" dirty="0" smtClean="0">
              <a:solidFill>
                <a:schemeClr val="tx1"/>
              </a:solidFill>
              <a:latin typeface="Arial"/>
              <a:ea typeface="Arial"/>
              <a:cs typeface="Arial"/>
              <a:sym typeface="Arial"/>
            </a:endParaRPr>
          </a:p>
          <a:p>
            <a:pPr lvl="0">
              <a:lnSpc>
                <a:spcPct val="140000"/>
              </a:lnSpc>
            </a:pPr>
            <a:r>
              <a:rPr lang="it-IT" sz="1100" b="1" dirty="0"/>
              <a:t>Affronta le difficoltà degli studenti meno motivati e di quelli con bisogni educativi speciali sfruttando tecnologie contemporanee per creare un ambiente di apprendimento coinvolgente e </a:t>
            </a:r>
            <a:r>
              <a:rPr lang="it-IT" sz="1100" b="1" dirty="0" smtClean="0"/>
              <a:t>inclusivo.</a:t>
            </a:r>
          </a:p>
          <a:p>
            <a:pPr lvl="0">
              <a:lnSpc>
                <a:spcPct val="140000"/>
              </a:lnSpc>
            </a:pPr>
            <a:endParaRPr sz="1100" b="1" dirty="0" smtClean="0">
              <a:solidFill>
                <a:schemeClr val="tx1"/>
              </a:solidFill>
              <a:latin typeface="Arial"/>
              <a:ea typeface="Arial"/>
              <a:cs typeface="Arial"/>
              <a:sym typeface="Arial"/>
            </a:endParaRPr>
          </a:p>
          <a:p>
            <a:pPr lvl="0">
              <a:lnSpc>
                <a:spcPct val="140000"/>
              </a:lnSpc>
            </a:pPr>
            <a:r>
              <a:rPr lang="it-IT" sz="1100" b="1" dirty="0"/>
              <a:t>Lo </a:t>
            </a:r>
            <a:r>
              <a:rPr lang="it-IT" sz="1100" b="1" dirty="0" err="1"/>
              <a:t>storytelling</a:t>
            </a:r>
            <a:r>
              <a:rPr lang="it-IT" sz="1100" b="1" dirty="0"/>
              <a:t> aumenta partecipazione, creatività e comprensione in tutte le discipline, adattandosi alle diverse esigenze, compresi gli studenti con difficoltà di apprendimento.</a:t>
            </a:r>
            <a:endParaRPr sz="1100" b="1" dirty="0"/>
          </a:p>
        </p:txBody>
      </p:sp>
      <p:sp>
        <p:nvSpPr>
          <p:cNvPr id="87" name="Google Shape;87;p15">
            <a:extLst>
              <a:ext uri="{FF2B5EF4-FFF2-40B4-BE49-F238E27FC236}">
                <a16:creationId xmlns="" xmlns:a16="http://schemas.microsoft.com/office/drawing/2014/main" id="{C96AF2C5-C9CB-A9EE-BC7B-2E23748FAA86}"/>
              </a:ext>
            </a:extLst>
          </p:cNvPr>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a:extLst>
              <a:ext uri="{FF2B5EF4-FFF2-40B4-BE49-F238E27FC236}">
                <a16:creationId xmlns="" xmlns:a16="http://schemas.microsoft.com/office/drawing/2014/main" id="{E48A09B4-403A-9F62-84B9-6588FB096011}"/>
              </a:ext>
            </a:extLst>
          </p:cNvPr>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a:extLst>
              <a:ext uri="{FF2B5EF4-FFF2-40B4-BE49-F238E27FC236}">
                <a16:creationId xmlns="" xmlns:a16="http://schemas.microsoft.com/office/drawing/2014/main" id="{846F7A34-F4ED-23AE-0D9A-93185517573F}"/>
              </a:ext>
            </a:extLst>
          </p:cNvPr>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a:extLst>
              <a:ext uri="{FF2B5EF4-FFF2-40B4-BE49-F238E27FC236}">
                <a16:creationId xmlns="" xmlns:a16="http://schemas.microsoft.com/office/drawing/2014/main" id="{89E0BBC2-761B-18E7-1551-72DD821C9B89}"/>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a:extLst>
              <a:ext uri="{FF2B5EF4-FFF2-40B4-BE49-F238E27FC236}">
                <a16:creationId xmlns="" xmlns:a16="http://schemas.microsoft.com/office/drawing/2014/main" id="{B3E57500-E358-C2B9-6869-3722940ABC17}"/>
              </a:ext>
            </a:extLst>
          </p:cNvPr>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a:extLst>
              <a:ext uri="{FF2B5EF4-FFF2-40B4-BE49-F238E27FC236}">
                <a16:creationId xmlns="" xmlns:a16="http://schemas.microsoft.com/office/drawing/2014/main" id="{93F4B4F4-24AD-DCEF-1879-A8858A8F9C7C}"/>
              </a:ext>
            </a:extLst>
          </p:cNvPr>
          <p:cNvSpPr txBox="1"/>
          <p:nvPr/>
        </p:nvSpPr>
        <p:spPr>
          <a:xfrm>
            <a:off x="370154" y="154941"/>
            <a:ext cx="5338800" cy="750334"/>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300" b="1" dirty="0" smtClean="0">
                <a:solidFill>
                  <a:schemeClr val="tx1"/>
                </a:solidFill>
                <a:latin typeface="Arial"/>
                <a:ea typeface="Arial"/>
                <a:cs typeface="Arial"/>
                <a:sym typeface="Arial"/>
              </a:rPr>
              <a:t>LA METODOLOGIA </a:t>
            </a:r>
            <a:r>
              <a:rPr lang="en" sz="2300" b="1" dirty="0">
                <a:solidFill>
                  <a:schemeClr val="tx1"/>
                </a:solidFill>
                <a:latin typeface="Arial"/>
                <a:ea typeface="Arial"/>
                <a:cs typeface="Arial"/>
                <a:sym typeface="Arial"/>
              </a:rPr>
              <a:t>SHOOT </a:t>
            </a:r>
            <a:r>
              <a:rPr lang="en" sz="2300" b="1" dirty="0" smtClean="0">
                <a:solidFill>
                  <a:schemeClr val="tx1"/>
                </a:solidFill>
                <a:latin typeface="Arial"/>
                <a:ea typeface="Arial"/>
                <a:cs typeface="Arial"/>
                <a:sym typeface="Arial"/>
              </a:rPr>
              <a:t>DELLO STORY-TELLING</a:t>
            </a:r>
            <a:endParaRPr sz="700" dirty="0">
              <a:solidFill>
                <a:schemeClr val="tx1"/>
              </a:solidFill>
            </a:endParaRPr>
          </a:p>
        </p:txBody>
      </p:sp>
      <p:pic>
        <p:nvPicPr>
          <p:cNvPr id="2" name="Immagine 1"/>
          <p:cNvPicPr>
            <a:picLocks noChangeAspect="1"/>
          </p:cNvPicPr>
          <p:nvPr/>
        </p:nvPicPr>
        <p:blipFill>
          <a:blip r:embed="rId4"/>
          <a:stretch>
            <a:fillRect/>
          </a:stretch>
        </p:blipFill>
        <p:spPr>
          <a:xfrm>
            <a:off x="7914702" y="4912774"/>
            <a:ext cx="1225402" cy="262151"/>
          </a:xfrm>
          <a:prstGeom prst="rect">
            <a:avLst/>
          </a:prstGeom>
        </p:spPr>
      </p:pic>
    </p:spTree>
    <p:extLst>
      <p:ext uri="{BB962C8B-B14F-4D97-AF65-F5344CB8AC3E}">
        <p14:creationId xmlns:p14="http://schemas.microsoft.com/office/powerpoint/2010/main" val="108307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68309" y="1433923"/>
            <a:ext cx="4644405" cy="2843855"/>
          </a:xfrm>
          <a:prstGeom prst="rect">
            <a:avLst/>
          </a:prstGeom>
          <a:noFill/>
          <a:ln>
            <a:noFill/>
          </a:ln>
        </p:spPr>
        <p:txBody>
          <a:bodyPr spcFirstLastPara="1" wrap="square" lIns="0" tIns="0" rIns="0" bIns="0" anchor="t" anchorCtr="0">
            <a:spAutoFit/>
          </a:bodyPr>
          <a:lstStyle/>
          <a:p>
            <a:pPr lvl="0">
              <a:lnSpc>
                <a:spcPct val="140000"/>
              </a:lnSpc>
            </a:pPr>
            <a:r>
              <a:rPr lang="it-IT" sz="1100" b="1" dirty="0"/>
              <a:t>Questa metodologia comprende una serie di 3 </a:t>
            </a:r>
            <a:r>
              <a:rPr lang="it-IT" sz="1100" b="1" dirty="0" err="1"/>
              <a:t>webinar</a:t>
            </a:r>
            <a:r>
              <a:rPr lang="it-IT" sz="1100" b="1" dirty="0"/>
              <a:t> e linee guida per i formatori. È pensata per essere utilizzata insieme alla raccolta di Buone Pratiche sul Digital </a:t>
            </a:r>
            <a:r>
              <a:rPr lang="it-IT" sz="1100" b="1" dirty="0" err="1"/>
              <a:t>Storytelling</a:t>
            </a:r>
            <a:r>
              <a:rPr lang="it-IT" sz="1100" b="1" dirty="0"/>
              <a:t>, anch’essa parte del WP3</a:t>
            </a:r>
            <a:r>
              <a:rPr lang="it-IT" sz="1100" b="1" dirty="0" smtClean="0"/>
              <a:t>.</a:t>
            </a:r>
          </a:p>
          <a:p>
            <a:pPr lvl="0">
              <a:lnSpc>
                <a:spcPct val="140000"/>
              </a:lnSpc>
            </a:pPr>
            <a:endParaRPr sz="1100" b="1" dirty="0" smtClean="0">
              <a:solidFill>
                <a:schemeClr val="tx1"/>
              </a:solidFill>
              <a:latin typeface="Arial"/>
              <a:ea typeface="Arial"/>
              <a:cs typeface="Arial"/>
              <a:sym typeface="Arial"/>
            </a:endParaRPr>
          </a:p>
          <a:p>
            <a:pPr lvl="0">
              <a:lnSpc>
                <a:spcPct val="140000"/>
              </a:lnSpc>
            </a:pPr>
            <a:r>
              <a:rPr lang="it-IT" sz="1100" b="1" dirty="0"/>
              <a:t>Si basa sulle conoscenze acquisite attraverso gli </a:t>
            </a:r>
            <a:r>
              <a:rPr lang="it-IT" sz="1100" b="1" dirty="0" err="1"/>
              <a:t>Student</a:t>
            </a:r>
            <a:r>
              <a:rPr lang="it-IT" sz="1100" b="1" dirty="0"/>
              <a:t> and </a:t>
            </a:r>
            <a:r>
              <a:rPr lang="it-IT" sz="1100" b="1" dirty="0" err="1"/>
              <a:t>Teacher</a:t>
            </a:r>
            <a:r>
              <a:rPr lang="it-IT" sz="1100" b="1" dirty="0"/>
              <a:t> </a:t>
            </a:r>
            <a:r>
              <a:rPr lang="it-IT" sz="1100" b="1" dirty="0" err="1"/>
              <a:t>Handbooks</a:t>
            </a:r>
            <a:r>
              <a:rPr lang="it-IT" sz="1100" b="1" dirty="0"/>
              <a:t> “Insegnare attraverso la Fotografia Digitale </a:t>
            </a:r>
            <a:r>
              <a:rPr lang="it-IT" sz="1100" b="1" dirty="0" err="1"/>
              <a:t>Immersiva</a:t>
            </a:r>
            <a:r>
              <a:rPr lang="it-IT" sz="1100" b="1" dirty="0"/>
              <a:t>”, sviluppati nel WP2</a:t>
            </a:r>
            <a:r>
              <a:rPr lang="it-IT" sz="1100" b="1" dirty="0" smtClean="0"/>
              <a:t>.</a:t>
            </a:r>
          </a:p>
          <a:p>
            <a:pPr lvl="0">
              <a:lnSpc>
                <a:spcPct val="140000"/>
              </a:lnSpc>
            </a:pPr>
            <a:endParaRPr lang="en-US" sz="1100" b="1" dirty="0" smtClean="0">
              <a:solidFill>
                <a:schemeClr val="tx1"/>
              </a:solidFill>
            </a:endParaRPr>
          </a:p>
          <a:p>
            <a:pPr lvl="0">
              <a:lnSpc>
                <a:spcPct val="140000"/>
              </a:lnSpc>
            </a:pPr>
            <a:r>
              <a:rPr lang="it-IT" sz="1100" b="1" dirty="0">
                <a:solidFill>
                  <a:schemeClr val="tx1"/>
                </a:solidFill>
              </a:rPr>
              <a:t>I </a:t>
            </a:r>
            <a:r>
              <a:rPr lang="it-IT" sz="1100" b="1" dirty="0" err="1">
                <a:solidFill>
                  <a:schemeClr val="tx1"/>
                </a:solidFill>
              </a:rPr>
              <a:t>webinar</a:t>
            </a:r>
            <a:r>
              <a:rPr lang="it-IT" sz="1100" b="1" dirty="0">
                <a:solidFill>
                  <a:schemeClr val="tx1"/>
                </a:solidFill>
              </a:rPr>
              <a:t> metodologici fanno parte di un ecosistema educativo completo, in cui gli studenti creano attivamente conoscenza, coinvolgendosi in profondità nei diversi argomenti disciplinari, fino ad arrivare alle </a:t>
            </a:r>
            <a:r>
              <a:rPr lang="it-IT" sz="1100" b="1" dirty="0" smtClean="0">
                <a:solidFill>
                  <a:schemeClr val="tx1"/>
                </a:solidFill>
              </a:rPr>
              <a:t>lezioni </a:t>
            </a:r>
            <a:r>
              <a:rPr lang="it-IT" sz="1100" b="1" dirty="0" err="1" smtClean="0">
                <a:solidFill>
                  <a:schemeClr val="tx1"/>
                </a:solidFill>
              </a:rPr>
              <a:t>immersive</a:t>
            </a:r>
            <a:r>
              <a:rPr lang="it-IT" sz="1100" b="1" dirty="0" smtClean="0">
                <a:solidFill>
                  <a:schemeClr val="tx1"/>
                </a:solidFill>
              </a:rPr>
              <a:t> sviluppate </a:t>
            </a:r>
            <a:r>
              <a:rPr lang="it-IT" sz="1100" b="1" dirty="0">
                <a:solidFill>
                  <a:schemeClr val="tx1"/>
                </a:solidFill>
              </a:rPr>
              <a:t>dagli studenti nel WP4.</a:t>
            </a:r>
            <a:endParaRPr sz="1100" b="1" dirty="0">
              <a:solidFill>
                <a:schemeClr val="tx1"/>
              </a:solidFill>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p:cNvSpPr txBox="1"/>
          <p:nvPr/>
        </p:nvSpPr>
        <p:spPr>
          <a:xfrm>
            <a:off x="370154" y="154941"/>
            <a:ext cx="5338800" cy="1125501"/>
          </a:xfrm>
          <a:prstGeom prst="rect">
            <a:avLst/>
          </a:prstGeom>
          <a:noFill/>
          <a:ln>
            <a:noFill/>
          </a:ln>
        </p:spPr>
        <p:txBody>
          <a:bodyPr spcFirstLastPara="1" wrap="square" lIns="0" tIns="0" rIns="0" bIns="0" anchor="t" anchorCtr="0">
            <a:spAutoFit/>
          </a:bodyPr>
          <a:lstStyle/>
          <a:p>
            <a:pPr lvl="0">
              <a:lnSpc>
                <a:spcPct val="106000"/>
              </a:lnSpc>
            </a:pPr>
            <a:r>
              <a:rPr lang="it-IT" sz="2300" b="1" dirty="0">
                <a:solidFill>
                  <a:schemeClr val="tx1"/>
                </a:solidFill>
              </a:rPr>
              <a:t>LA METODOLOGIA SHOOT DELLO STORY-TELLING</a:t>
            </a:r>
            <a:endParaRPr lang="it-IT" sz="700" dirty="0">
              <a:solidFill>
                <a:schemeClr val="tx1"/>
              </a:solidFill>
            </a:endParaRPr>
          </a:p>
          <a:p>
            <a:pPr marL="0" marR="0" lvl="0" indent="0" algn="l" rtl="0">
              <a:lnSpc>
                <a:spcPct val="106000"/>
              </a:lnSpc>
              <a:spcBef>
                <a:spcPts val="0"/>
              </a:spcBef>
              <a:spcAft>
                <a:spcPts val="0"/>
              </a:spcAft>
              <a:buNone/>
            </a:pPr>
            <a:r>
              <a:rPr lang="en" sz="2300" b="1" dirty="0" smtClean="0">
                <a:solidFill>
                  <a:schemeClr val="tx1"/>
                </a:solidFill>
              </a:rPr>
              <a:t>LA STRUTTURA COMPLETA </a:t>
            </a:r>
            <a:endParaRPr sz="700" dirty="0">
              <a:solidFill>
                <a:schemeClr val="tx1"/>
              </a:solidFill>
            </a:endParaRPr>
          </a:p>
        </p:txBody>
      </p:sp>
      <p:pic>
        <p:nvPicPr>
          <p:cNvPr id="3" name="Immagine 2"/>
          <p:cNvPicPr>
            <a:picLocks noChangeAspect="1"/>
          </p:cNvPicPr>
          <p:nvPr/>
        </p:nvPicPr>
        <p:blipFill>
          <a:blip r:embed="rId4"/>
          <a:stretch>
            <a:fillRect/>
          </a:stretch>
        </p:blipFill>
        <p:spPr>
          <a:xfrm>
            <a:off x="7548444" y="4805901"/>
            <a:ext cx="1225402" cy="2621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p:cNvGrpSpPr/>
        <p:nvPr/>
      </p:nvGrpSpPr>
      <p:grpSpPr>
        <a:xfrm>
          <a:off x="0" y="0"/>
          <a:ext cx="0" cy="0"/>
          <a:chOff x="0" y="0"/>
          <a:chExt cx="0" cy="0"/>
        </a:xfrm>
      </p:grpSpPr>
      <p:sp>
        <p:nvSpPr>
          <p:cNvPr id="98" name="Google Shape;98;p16"/>
          <p:cNvSpPr/>
          <p:nvPr/>
        </p:nvSpPr>
        <p:spPr>
          <a:xfrm rot="-1378363">
            <a:off x="5007489" y="2759458"/>
            <a:ext cx="3130927" cy="2898922"/>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p:cNvSpPr/>
          <p:nvPr/>
        </p:nvSpPr>
        <p:spPr>
          <a:xfrm>
            <a:off x="5771693" y="2571749"/>
            <a:ext cx="2775922" cy="2691503"/>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p:cNvSpPr txBox="1"/>
          <p:nvPr/>
        </p:nvSpPr>
        <p:spPr>
          <a:xfrm>
            <a:off x="546640" y="369513"/>
            <a:ext cx="6090380" cy="1291892"/>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en" sz="2400" b="1" dirty="0">
                <a:solidFill>
                  <a:schemeClr val="lt1"/>
                </a:solidFill>
              </a:rPr>
              <a:t>Webinar 1:  </a:t>
            </a:r>
            <a:r>
              <a:rPr lang="it-IT" sz="2200" b="1" dirty="0">
                <a:solidFill>
                  <a:schemeClr val="lt1"/>
                </a:solidFill>
              </a:rPr>
              <a:t>Fondamenti di Digital </a:t>
            </a:r>
            <a:r>
              <a:rPr lang="it-IT" sz="2200" b="1" dirty="0" err="1">
                <a:solidFill>
                  <a:schemeClr val="lt1"/>
                </a:solidFill>
              </a:rPr>
              <a:t>Storytelling</a:t>
            </a:r>
            <a:endParaRPr sz="22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03" name="Google Shape;10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17"/>
          <p:cNvSpPr txBox="1"/>
          <p:nvPr/>
        </p:nvSpPr>
        <p:spPr>
          <a:xfrm>
            <a:off x="505698" y="1733613"/>
            <a:ext cx="4748100" cy="2369880"/>
          </a:xfrm>
          <a:prstGeom prst="rect">
            <a:avLst/>
          </a:prstGeom>
          <a:noFill/>
          <a:ln>
            <a:noFill/>
          </a:ln>
        </p:spPr>
        <p:txBody>
          <a:bodyPr spcFirstLastPara="1" wrap="square" lIns="0" tIns="0" rIns="0" bIns="0" anchor="t" anchorCtr="0">
            <a:spAutoFit/>
          </a:bodyPr>
          <a:lstStyle/>
          <a:p>
            <a:r>
              <a:rPr lang="it-IT" sz="2200" b="1" dirty="0">
                <a:solidFill>
                  <a:schemeClr val="lt1"/>
                </a:solidFill>
              </a:rPr>
              <a:t>Oggi esploreremo:</a:t>
            </a:r>
          </a:p>
          <a:p>
            <a:r>
              <a:rPr lang="it-IT" sz="2200" b="1" dirty="0" smtClean="0">
                <a:solidFill>
                  <a:schemeClr val="lt1"/>
                </a:solidFill>
              </a:rPr>
              <a:t>- un’introduzione </a:t>
            </a:r>
            <a:r>
              <a:rPr lang="it-IT" sz="2200" b="1" dirty="0">
                <a:solidFill>
                  <a:schemeClr val="lt1"/>
                </a:solidFill>
              </a:rPr>
              <a:t>al </a:t>
            </a:r>
            <a:r>
              <a:rPr lang="it-IT" sz="2200" b="1" dirty="0" err="1">
                <a:solidFill>
                  <a:schemeClr val="lt1"/>
                </a:solidFill>
              </a:rPr>
              <a:t>digital</a:t>
            </a:r>
            <a:r>
              <a:rPr lang="it-IT" sz="2200" b="1" dirty="0">
                <a:solidFill>
                  <a:schemeClr val="lt1"/>
                </a:solidFill>
              </a:rPr>
              <a:t> </a:t>
            </a:r>
            <a:r>
              <a:rPr lang="it-IT" sz="2200" b="1" dirty="0" err="1">
                <a:solidFill>
                  <a:schemeClr val="lt1"/>
                </a:solidFill>
              </a:rPr>
              <a:t>storytelling</a:t>
            </a:r>
            <a:endParaRPr lang="it-IT" sz="2200" b="1" dirty="0">
              <a:solidFill>
                <a:schemeClr val="lt1"/>
              </a:solidFill>
            </a:endParaRPr>
          </a:p>
          <a:p>
            <a:r>
              <a:rPr lang="it-IT" sz="2200" b="1" dirty="0" smtClean="0">
                <a:solidFill>
                  <a:schemeClr val="lt1"/>
                </a:solidFill>
              </a:rPr>
              <a:t>- elementi </a:t>
            </a:r>
            <a:r>
              <a:rPr lang="it-IT" sz="2200" b="1" dirty="0">
                <a:solidFill>
                  <a:schemeClr val="lt1"/>
                </a:solidFill>
              </a:rPr>
              <a:t>chiave della struttura narrativa</a:t>
            </a:r>
          </a:p>
          <a:p>
            <a:r>
              <a:rPr lang="it-IT" sz="2200" b="1" dirty="0" smtClean="0">
                <a:solidFill>
                  <a:schemeClr val="lt1"/>
                </a:solidFill>
              </a:rPr>
              <a:t>- esempi </a:t>
            </a:r>
            <a:r>
              <a:rPr lang="it-IT" sz="2200" b="1" dirty="0">
                <a:solidFill>
                  <a:schemeClr val="lt1"/>
                </a:solidFill>
              </a:rPr>
              <a:t>di narrazione attraverso media digitali e fotografia</a:t>
            </a:r>
          </a:p>
        </p:txBody>
      </p:sp>
      <p:pic>
        <p:nvPicPr>
          <p:cNvPr id="2" name="Immagine 1"/>
          <p:cNvPicPr>
            <a:picLocks noChangeAspect="1"/>
          </p:cNvPicPr>
          <p:nvPr/>
        </p:nvPicPr>
        <p:blipFill>
          <a:blip r:embed="rId8"/>
          <a:stretch>
            <a:fillRect/>
          </a:stretch>
        </p:blipFill>
        <p:spPr>
          <a:xfrm>
            <a:off x="7967275" y="4783829"/>
            <a:ext cx="1225402" cy="2621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p:cNvGrpSpPr/>
        <p:nvPr/>
      </p:nvGrpSpPr>
      <p:grpSpPr>
        <a:xfrm>
          <a:off x="0" y="0"/>
          <a:ext cx="0" cy="0"/>
          <a:chOff x="0" y="0"/>
          <a:chExt cx="0" cy="0"/>
        </a:xfrm>
      </p:grpSpPr>
      <p:sp>
        <p:nvSpPr>
          <p:cNvPr id="168" name="Google Shape;168;p22"/>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Toys at a tabl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p:cNvSpPr txBox="1"/>
          <p:nvPr/>
        </p:nvSpPr>
        <p:spPr>
          <a:xfrm>
            <a:off x="270793" y="989778"/>
            <a:ext cx="4449599" cy="3427092"/>
          </a:xfrm>
          <a:prstGeom prst="rect">
            <a:avLst/>
          </a:prstGeom>
          <a:noFill/>
          <a:ln>
            <a:noFill/>
          </a:ln>
        </p:spPr>
        <p:txBody>
          <a:bodyPr spcFirstLastPara="1" wrap="square" lIns="0" tIns="0" rIns="0" bIns="0" anchor="t" anchorCtr="0">
            <a:spAutoFit/>
          </a:bodyPr>
          <a:lstStyle/>
          <a:p>
            <a:pPr lvl="0">
              <a:lnSpc>
                <a:spcPct val="115000"/>
              </a:lnSpc>
              <a:spcBef>
                <a:spcPts val="1200"/>
              </a:spcBef>
            </a:pPr>
            <a:r>
              <a:rPr lang="en-US" sz="1800" b="1" dirty="0">
                <a:solidFill>
                  <a:schemeClr val="dk1"/>
                </a:solidFill>
              </a:rPr>
              <a:t>3 </a:t>
            </a:r>
            <a:r>
              <a:rPr lang="en-US" sz="1800" b="1" dirty="0" smtClean="0">
                <a:solidFill>
                  <a:schemeClr val="dk1"/>
                </a:solidFill>
              </a:rPr>
              <a:t>motivi </a:t>
            </a:r>
            <a:r>
              <a:rPr lang="en-US" sz="1800" b="1" dirty="0" err="1" smtClean="0">
                <a:solidFill>
                  <a:schemeClr val="dk1"/>
                </a:solidFill>
              </a:rPr>
              <a:t>importanti</a:t>
            </a:r>
            <a:endParaRPr lang="en-US" sz="1800" b="1" dirty="0">
              <a:solidFill>
                <a:schemeClr val="dk1"/>
              </a:solidFill>
            </a:endParaRPr>
          </a:p>
          <a:p>
            <a:pPr>
              <a:lnSpc>
                <a:spcPct val="150000"/>
              </a:lnSpc>
            </a:pPr>
            <a:r>
              <a:rPr lang="en-US" b="1" dirty="0"/>
              <a:t>1</a:t>
            </a:r>
            <a:r>
              <a:rPr lang="en-US" sz="1600" b="1" dirty="0"/>
              <a:t>. Empowerment</a:t>
            </a:r>
            <a:endParaRPr lang="en-US" sz="1600" dirty="0"/>
          </a:p>
          <a:p>
            <a:pPr marL="255588" lvl="2">
              <a:lnSpc>
                <a:spcPct val="150000"/>
              </a:lnSpc>
              <a:buSzPct val="110000"/>
            </a:pPr>
            <a:r>
              <a:rPr lang="it-IT" sz="1600" dirty="0"/>
              <a:t>Dare voce e prospettive </a:t>
            </a:r>
            <a:r>
              <a:rPr lang="it-IT" sz="1600" dirty="0" smtClean="0"/>
              <a:t>personali</a:t>
            </a:r>
          </a:p>
          <a:p>
            <a:pPr marL="255588" lvl="2">
              <a:lnSpc>
                <a:spcPct val="150000"/>
              </a:lnSpc>
              <a:buSzPct val="110000"/>
            </a:pPr>
            <a:r>
              <a:rPr lang="it-IT" sz="1600" dirty="0" smtClean="0"/>
              <a:t>Dare </a:t>
            </a:r>
            <a:r>
              <a:rPr lang="it-IT" sz="1600" dirty="0"/>
              <a:t>spazio a chi si sente poco rappresentato nella </a:t>
            </a:r>
            <a:r>
              <a:rPr lang="it-IT" sz="1600" dirty="0" smtClean="0"/>
              <a:t>scrittura</a:t>
            </a:r>
          </a:p>
          <a:p>
            <a:pPr marL="255588" lvl="2">
              <a:lnSpc>
                <a:spcPct val="150000"/>
              </a:lnSpc>
              <a:buSzPct val="110000"/>
            </a:pPr>
            <a:r>
              <a:rPr lang="it-IT" sz="1600" dirty="0" smtClean="0"/>
              <a:t>Alternativa </a:t>
            </a:r>
            <a:r>
              <a:rPr lang="it-IT" sz="1600" dirty="0"/>
              <a:t>alla comunicazione basata sul </a:t>
            </a:r>
            <a:r>
              <a:rPr lang="it-IT" sz="1600" dirty="0" smtClean="0"/>
              <a:t>testo</a:t>
            </a:r>
          </a:p>
          <a:p>
            <a:pPr marL="255588" lvl="2">
              <a:lnSpc>
                <a:spcPct val="150000"/>
              </a:lnSpc>
              <a:buSzPct val="110000"/>
            </a:pPr>
            <a:r>
              <a:rPr lang="it-IT" sz="1600" dirty="0" smtClean="0"/>
              <a:t>Un </a:t>
            </a:r>
            <a:r>
              <a:rPr lang="it-IT" sz="1600" dirty="0"/>
              <a:t>modo diverso per affrontare concetti complessi</a:t>
            </a:r>
            <a:endParaRPr lang="en-US" sz="1600" dirty="0"/>
          </a:p>
        </p:txBody>
      </p:sp>
      <p:sp>
        <p:nvSpPr>
          <p:cNvPr id="173" name="Google Shape;173;p22"/>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 xmlns:a16="http://schemas.microsoft.com/office/drawing/2014/main" id="{87F67E91-A7A1-94D3-35FA-4ECA4BE7F973}"/>
              </a:ext>
            </a:extLst>
          </p:cNvPr>
          <p:cNvSpPr txBox="1"/>
          <p:nvPr/>
        </p:nvSpPr>
        <p:spPr>
          <a:xfrm>
            <a:off x="741839" y="290078"/>
            <a:ext cx="391613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a:solidFill>
                  <a:schemeClr val="dk1"/>
                </a:solidFill>
              </a:rPr>
              <a:t>Perché</a:t>
            </a:r>
            <a:r>
              <a:rPr lang="en-US" sz="2400" b="1" dirty="0">
                <a:solidFill>
                  <a:schemeClr val="dk1"/>
                </a:solidFill>
              </a:rPr>
              <a:t> </a:t>
            </a:r>
            <a:r>
              <a:rPr lang="en-US" sz="2400" b="1" dirty="0" err="1">
                <a:solidFill>
                  <a:schemeClr val="dk1"/>
                </a:solidFill>
              </a:rPr>
              <a:t>raccontare</a:t>
            </a:r>
            <a:r>
              <a:rPr lang="en-US" sz="2400" b="1" dirty="0">
                <a:solidFill>
                  <a:schemeClr val="dk1"/>
                </a:solidFill>
              </a:rPr>
              <a:t> </a:t>
            </a:r>
            <a:r>
              <a:rPr lang="en-US" sz="2400" b="1" dirty="0" err="1">
                <a:solidFill>
                  <a:schemeClr val="dk1"/>
                </a:solidFill>
              </a:rPr>
              <a:t>storie</a:t>
            </a:r>
            <a:r>
              <a:rPr lang="en-US" sz="2400" b="1" dirty="0">
                <a:solidFill>
                  <a:schemeClr val="dk1"/>
                </a:solidFill>
              </a:rPr>
              <a:t>?</a:t>
            </a:r>
            <a:endParaRPr lang="en-US" sz="1800" b="1" dirty="0">
              <a:solidFill>
                <a:schemeClr val="dk1"/>
              </a:solidFill>
            </a:endParaRPr>
          </a:p>
        </p:txBody>
      </p:sp>
      <p:pic>
        <p:nvPicPr>
          <p:cNvPr id="4" name="Immagine 3"/>
          <p:cNvPicPr>
            <a:picLocks noChangeAspect="1"/>
          </p:cNvPicPr>
          <p:nvPr/>
        </p:nvPicPr>
        <p:blipFill>
          <a:blip r:embed="rId5"/>
          <a:stretch>
            <a:fillRect/>
          </a:stretch>
        </p:blipFill>
        <p:spPr>
          <a:xfrm>
            <a:off x="7868164" y="4783829"/>
            <a:ext cx="1225402" cy="2621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a:extLst>
            <a:ext uri="{FF2B5EF4-FFF2-40B4-BE49-F238E27FC236}">
              <a16:creationId xmlns="" xmlns:a16="http://schemas.microsoft.com/office/drawing/2014/main" id="{D30ED020-8FE3-67D2-A19D-97625398208E}"/>
            </a:ext>
          </a:extLst>
        </p:cNvPr>
        <p:cNvGrpSpPr/>
        <p:nvPr/>
      </p:nvGrpSpPr>
      <p:grpSpPr>
        <a:xfrm>
          <a:off x="0" y="0"/>
          <a:ext cx="0" cy="0"/>
          <a:chOff x="0" y="0"/>
          <a:chExt cx="0" cy="0"/>
        </a:xfrm>
      </p:grpSpPr>
      <p:sp>
        <p:nvSpPr>
          <p:cNvPr id="168" name="Google Shape;168;p22">
            <a:extLst>
              <a:ext uri="{FF2B5EF4-FFF2-40B4-BE49-F238E27FC236}">
                <a16:creationId xmlns="" xmlns:a16="http://schemas.microsoft.com/office/drawing/2014/main" id="{8B95A05D-9D4B-E661-4175-C6477524797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a:extLst>
              <a:ext uri="{FF2B5EF4-FFF2-40B4-BE49-F238E27FC236}">
                <a16:creationId xmlns="" xmlns:a16="http://schemas.microsoft.com/office/drawing/2014/main" id="{0729541B-1DCA-04A0-6F37-57FC8211D05E}"/>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Hardcover books">
            <a:extLst>
              <a:ext uri="{FF2B5EF4-FFF2-40B4-BE49-F238E27FC236}">
                <a16:creationId xmlns="" xmlns:a16="http://schemas.microsoft.com/office/drawing/2014/main" id="{E7299477-5687-A76B-3269-2B93EDC150EE}"/>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a:extLst>
              <a:ext uri="{FF2B5EF4-FFF2-40B4-BE49-F238E27FC236}">
                <a16:creationId xmlns="" xmlns:a16="http://schemas.microsoft.com/office/drawing/2014/main" id="{A44FC971-531F-50D2-C954-2C893CCADDA8}"/>
              </a:ext>
            </a:extLst>
          </p:cNvPr>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a:extLst>
              <a:ext uri="{FF2B5EF4-FFF2-40B4-BE49-F238E27FC236}">
                <a16:creationId xmlns="" xmlns:a16="http://schemas.microsoft.com/office/drawing/2014/main" id="{C47780E6-E403-CC67-587B-81AB134CF245}"/>
              </a:ext>
            </a:extLst>
          </p:cNvPr>
          <p:cNvSpPr txBox="1"/>
          <p:nvPr/>
        </p:nvSpPr>
        <p:spPr>
          <a:xfrm>
            <a:off x="767398" y="1320675"/>
            <a:ext cx="4183560" cy="2215991"/>
          </a:xfrm>
          <a:prstGeom prst="rect">
            <a:avLst/>
          </a:prstGeom>
          <a:noFill/>
          <a:ln>
            <a:noFill/>
          </a:ln>
        </p:spPr>
        <p:txBody>
          <a:bodyPr spcFirstLastPara="1" wrap="square" lIns="0" tIns="0" rIns="0" bIns="0" anchor="t" anchorCtr="0">
            <a:spAutoFit/>
          </a:bodyPr>
          <a:lstStyle/>
          <a:p>
            <a:pPr>
              <a:lnSpc>
                <a:spcPct val="150000"/>
              </a:lnSpc>
            </a:pPr>
            <a:r>
              <a:rPr lang="en-US" sz="1600" b="1" dirty="0"/>
              <a:t>2. </a:t>
            </a:r>
            <a:r>
              <a:rPr lang="en-US" sz="1600" b="1" dirty="0" err="1" smtClean="0"/>
              <a:t>Riflessività</a:t>
            </a:r>
            <a:endParaRPr lang="en-US" sz="1600" dirty="0"/>
          </a:p>
          <a:p>
            <a:pPr lvl="0">
              <a:lnSpc>
                <a:spcPct val="150000"/>
              </a:lnSpc>
            </a:pPr>
            <a:r>
              <a:rPr lang="it-IT" sz="1600" dirty="0"/>
              <a:t>Capire noi stessi e gli </a:t>
            </a:r>
            <a:r>
              <a:rPr lang="it-IT" sz="1600" dirty="0" smtClean="0"/>
              <a:t>altri</a:t>
            </a:r>
          </a:p>
          <a:p>
            <a:pPr lvl="0">
              <a:lnSpc>
                <a:spcPct val="150000"/>
              </a:lnSpc>
            </a:pPr>
            <a:r>
              <a:rPr lang="it-IT" sz="1600" dirty="0" smtClean="0"/>
              <a:t>Esplorare </a:t>
            </a:r>
            <a:r>
              <a:rPr lang="it-IT" sz="1600" dirty="0"/>
              <a:t>pensieri, identità e idee</a:t>
            </a:r>
            <a:endParaRPr lang="en-US" sz="1600" dirty="0" smtClean="0"/>
          </a:p>
          <a:p>
            <a:pPr>
              <a:lnSpc>
                <a:spcPct val="150000"/>
              </a:lnSpc>
            </a:pPr>
            <a:r>
              <a:rPr lang="en-US" sz="1600" b="1" dirty="0" smtClean="0"/>
              <a:t>3</a:t>
            </a:r>
            <a:r>
              <a:rPr lang="en-US" sz="1600" b="1" dirty="0"/>
              <a:t>. </a:t>
            </a:r>
            <a:r>
              <a:rPr lang="it-IT" sz="1600" b="1" dirty="0"/>
              <a:t>Apprendimento profondo </a:t>
            </a:r>
            <a:endParaRPr lang="it-IT" sz="1600" b="1" dirty="0" smtClean="0"/>
          </a:p>
          <a:p>
            <a:pPr>
              <a:lnSpc>
                <a:spcPct val="150000"/>
              </a:lnSpc>
            </a:pPr>
            <a:r>
              <a:rPr lang="it-IT" sz="1600" dirty="0"/>
              <a:t>Andare oltre la </a:t>
            </a:r>
            <a:r>
              <a:rPr lang="it-IT" sz="1600" dirty="0" smtClean="0"/>
              <a:t>memorizzazione</a:t>
            </a:r>
          </a:p>
          <a:p>
            <a:pPr>
              <a:lnSpc>
                <a:spcPct val="150000"/>
              </a:lnSpc>
            </a:pPr>
            <a:r>
              <a:rPr lang="it-IT" sz="1600" dirty="0" smtClean="0"/>
              <a:t>Raggiungere </a:t>
            </a:r>
            <a:r>
              <a:rPr lang="it-IT" sz="1600" dirty="0"/>
              <a:t>una comprensione autentica</a:t>
            </a:r>
            <a:endParaRPr lang="en" sz="1800" dirty="0">
              <a:solidFill>
                <a:schemeClr val="dk1"/>
              </a:solidFill>
            </a:endParaRPr>
          </a:p>
        </p:txBody>
      </p:sp>
      <p:sp>
        <p:nvSpPr>
          <p:cNvPr id="173" name="Google Shape;173;p22">
            <a:extLst>
              <a:ext uri="{FF2B5EF4-FFF2-40B4-BE49-F238E27FC236}">
                <a16:creationId xmlns="" xmlns:a16="http://schemas.microsoft.com/office/drawing/2014/main" id="{1078B6CE-FEBA-251F-97AB-675A7B6C1C03}"/>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a:extLst>
              <a:ext uri="{FF2B5EF4-FFF2-40B4-BE49-F238E27FC236}">
                <a16:creationId xmlns="" xmlns:a16="http://schemas.microsoft.com/office/drawing/2014/main" id="{91B807F3-9D82-4ACD-C14D-69C79F80565D}"/>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 xmlns:a16="http://schemas.microsoft.com/office/drawing/2014/main" id="{1A086CCB-F043-5DFB-AF30-D53CF5BD7BAB}"/>
              </a:ext>
            </a:extLst>
          </p:cNvPr>
          <p:cNvSpPr txBox="1"/>
          <p:nvPr/>
        </p:nvSpPr>
        <p:spPr>
          <a:xfrm>
            <a:off x="741838" y="290078"/>
            <a:ext cx="4435923"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a:solidFill>
                  <a:schemeClr val="dk1"/>
                </a:solidFill>
              </a:rPr>
              <a:t>Perché</a:t>
            </a:r>
            <a:r>
              <a:rPr lang="en-US" sz="2400" b="1" dirty="0">
                <a:solidFill>
                  <a:schemeClr val="dk1"/>
                </a:solidFill>
              </a:rPr>
              <a:t> </a:t>
            </a:r>
            <a:r>
              <a:rPr lang="en-US" sz="2400" b="1" dirty="0" err="1">
                <a:solidFill>
                  <a:schemeClr val="dk1"/>
                </a:solidFill>
              </a:rPr>
              <a:t>raccontare</a:t>
            </a:r>
            <a:r>
              <a:rPr lang="en-US" sz="2400" b="1" dirty="0">
                <a:solidFill>
                  <a:schemeClr val="dk1"/>
                </a:solidFill>
              </a:rPr>
              <a:t> </a:t>
            </a:r>
            <a:r>
              <a:rPr lang="en-US" sz="2400" b="1" dirty="0" err="1">
                <a:solidFill>
                  <a:schemeClr val="dk1"/>
                </a:solidFill>
              </a:rPr>
              <a:t>storie</a:t>
            </a:r>
            <a:r>
              <a:rPr lang="en-US" sz="2400" b="1" dirty="0">
                <a:solidFill>
                  <a:schemeClr val="dk1"/>
                </a:solidFill>
              </a:rPr>
              <a:t>? </a:t>
            </a:r>
            <a:r>
              <a:rPr lang="en-US" sz="2400" b="1" dirty="0">
                <a:solidFill>
                  <a:schemeClr val="dk1"/>
                </a:solidFill>
              </a:rPr>
              <a:t>(cont.)</a:t>
            </a:r>
            <a:endParaRPr lang="en-US" sz="1800" b="1" dirty="0">
              <a:solidFill>
                <a:schemeClr val="dk1"/>
              </a:solidFill>
            </a:endParaRPr>
          </a:p>
        </p:txBody>
      </p:sp>
      <p:pic>
        <p:nvPicPr>
          <p:cNvPr id="4" name="Immagine 3"/>
          <p:cNvPicPr>
            <a:picLocks noChangeAspect="1"/>
          </p:cNvPicPr>
          <p:nvPr/>
        </p:nvPicPr>
        <p:blipFill>
          <a:blip r:embed="rId5"/>
          <a:stretch>
            <a:fillRect/>
          </a:stretch>
        </p:blipFill>
        <p:spPr>
          <a:xfrm>
            <a:off x="7868164" y="4803691"/>
            <a:ext cx="1225402" cy="262151"/>
          </a:xfrm>
          <a:prstGeom prst="rect">
            <a:avLst/>
          </a:prstGeom>
        </p:spPr>
      </p:pic>
    </p:spTree>
    <p:extLst>
      <p:ext uri="{BB962C8B-B14F-4D97-AF65-F5344CB8AC3E}">
        <p14:creationId xmlns:p14="http://schemas.microsoft.com/office/powerpoint/2010/main" val="10724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9"/>
        <p:cNvGrpSpPr/>
        <p:nvPr/>
      </p:nvGrpSpPr>
      <p:grpSpPr>
        <a:xfrm>
          <a:off x="0" y="0"/>
          <a:ext cx="0" cy="0"/>
          <a:chOff x="0" y="0"/>
          <a:chExt cx="0" cy="0"/>
        </a:xfrm>
      </p:grpSpPr>
      <p:sp>
        <p:nvSpPr>
          <p:cNvPr id="180" name="Google Shape;180;p23"/>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3"/>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2" name="Google Shape;182;p23" descr="Teenager admiring homemade robot"/>
          <p:cNvSpPr/>
          <p:nvPr/>
        </p:nvSpPr>
        <p:spPr>
          <a:xfrm>
            <a:off x="5953638" y="-79244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83" name="Google Shape;183;p23"/>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84" name="Google Shape;184;p23"/>
          <p:cNvSpPr txBox="1"/>
          <p:nvPr/>
        </p:nvSpPr>
        <p:spPr>
          <a:xfrm>
            <a:off x="346682" y="1418096"/>
            <a:ext cx="4831080" cy="2289858"/>
          </a:xfrm>
          <a:prstGeom prst="rect">
            <a:avLst/>
          </a:prstGeom>
          <a:noFill/>
          <a:ln>
            <a:noFill/>
          </a:ln>
        </p:spPr>
        <p:txBody>
          <a:bodyPr spcFirstLastPara="1" wrap="square" lIns="0" tIns="0" rIns="0" bIns="0" anchor="t" anchorCtr="0">
            <a:spAutoFit/>
          </a:bodyPr>
          <a:lstStyle/>
          <a:p>
            <a:pPr marL="457200" lvl="0">
              <a:lnSpc>
                <a:spcPct val="115000"/>
              </a:lnSpc>
              <a:spcBef>
                <a:spcPts val="1200"/>
              </a:spcBef>
            </a:pPr>
            <a:r>
              <a:rPr lang="it-IT" sz="1600" dirty="0"/>
              <a:t>Riuscite a trovare altri motivi?</a:t>
            </a:r>
            <a:br>
              <a:rPr lang="it-IT" sz="1600" dirty="0"/>
            </a:br>
            <a:r>
              <a:rPr lang="it-IT" sz="1600" dirty="0"/>
              <a:t>Perché raccontare storie?</a:t>
            </a:r>
            <a:br>
              <a:rPr lang="it-IT" sz="1600" dirty="0"/>
            </a:br>
            <a:r>
              <a:rPr lang="it-IT" sz="1600" dirty="0"/>
              <a:t>Perché raccontare storie oggi?</a:t>
            </a:r>
            <a:br>
              <a:rPr lang="it-IT" sz="1600" dirty="0"/>
            </a:br>
            <a:r>
              <a:rPr lang="it-IT" sz="1600" dirty="0"/>
              <a:t>Perché le persone raccontavano storie in passato?</a:t>
            </a:r>
            <a:endParaRPr lang="en-US" sz="1600" dirty="0"/>
          </a:p>
          <a:p>
            <a:pPr lvl="0">
              <a:lnSpc>
                <a:spcPct val="115000"/>
              </a:lnSpc>
              <a:spcBef>
                <a:spcPts val="1200"/>
              </a:spcBef>
            </a:pPr>
            <a:r>
              <a:rPr lang="it-IT" sz="1600" dirty="0"/>
              <a:t>Memoria personale: qual è una storia che ha cambiato il tuo modo di vedere </a:t>
            </a:r>
            <a:r>
              <a:rPr lang="it-IT" sz="1600" dirty="0" smtClean="0"/>
              <a:t>qualcosa</a:t>
            </a:r>
            <a:r>
              <a:rPr lang="en-US" sz="1600" dirty="0" smtClean="0"/>
              <a:t>? </a:t>
            </a:r>
            <a:endParaRPr sz="2800" b="1" dirty="0">
              <a:solidFill>
                <a:srgbClr val="293739"/>
              </a:solidFill>
            </a:endParaRPr>
          </a:p>
        </p:txBody>
      </p:sp>
      <p:sp>
        <p:nvSpPr>
          <p:cNvPr id="185" name="Google Shape;185;p2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6" name="Google Shape;186;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 xmlns:a16="http://schemas.microsoft.com/office/drawing/2014/main" id="{BE5EA2CD-99F7-5DE4-76EF-20D494779770}"/>
              </a:ext>
            </a:extLst>
          </p:cNvPr>
          <p:cNvSpPr txBox="1"/>
          <p:nvPr/>
        </p:nvSpPr>
        <p:spPr>
          <a:xfrm>
            <a:off x="741839" y="290078"/>
            <a:ext cx="411933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err="1" smtClean="0">
                <a:solidFill>
                  <a:schemeClr val="dk1"/>
                </a:solidFill>
              </a:rPr>
              <a:t>Perché</a:t>
            </a:r>
            <a:r>
              <a:rPr lang="en-US" sz="2400" b="1" dirty="0" smtClean="0">
                <a:solidFill>
                  <a:schemeClr val="dk1"/>
                </a:solidFill>
              </a:rPr>
              <a:t> </a:t>
            </a:r>
            <a:r>
              <a:rPr lang="en-US" sz="2400" b="1" dirty="0" err="1" smtClean="0">
                <a:solidFill>
                  <a:schemeClr val="dk1"/>
                </a:solidFill>
              </a:rPr>
              <a:t>raccontare</a:t>
            </a:r>
            <a:r>
              <a:rPr lang="en-US" sz="2400" b="1" dirty="0" smtClean="0">
                <a:solidFill>
                  <a:schemeClr val="dk1"/>
                </a:solidFill>
              </a:rPr>
              <a:t> </a:t>
            </a:r>
            <a:r>
              <a:rPr lang="en-US" sz="2400" b="1" dirty="0" err="1" smtClean="0">
                <a:solidFill>
                  <a:schemeClr val="dk1"/>
                </a:solidFill>
              </a:rPr>
              <a:t>storie</a:t>
            </a:r>
            <a:r>
              <a:rPr lang="en-US" sz="2400" b="1" dirty="0" smtClean="0">
                <a:solidFill>
                  <a:schemeClr val="dk1"/>
                </a:solidFill>
              </a:rPr>
              <a:t>?</a:t>
            </a:r>
            <a:endParaRPr lang="en-US" sz="1800" b="1" dirty="0">
              <a:solidFill>
                <a:schemeClr val="dk1"/>
              </a:solidFill>
            </a:endParaRPr>
          </a:p>
        </p:txBody>
      </p:sp>
      <p:pic>
        <p:nvPicPr>
          <p:cNvPr id="3" name="Immagine 2"/>
          <p:cNvPicPr>
            <a:picLocks noChangeAspect="1"/>
          </p:cNvPicPr>
          <p:nvPr/>
        </p:nvPicPr>
        <p:blipFill>
          <a:blip r:embed="rId5"/>
          <a:stretch>
            <a:fillRect/>
          </a:stretch>
        </p:blipFill>
        <p:spPr>
          <a:xfrm>
            <a:off x="7813562" y="4783829"/>
            <a:ext cx="1225402" cy="26215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a:extLst>
            <a:ext uri="{FF2B5EF4-FFF2-40B4-BE49-F238E27FC236}">
              <a16:creationId xmlns="" xmlns:a16="http://schemas.microsoft.com/office/drawing/2014/main" id="{467A0976-FAD5-063D-E6D1-119D2727F970}"/>
            </a:ext>
          </a:extLst>
        </p:cNvPr>
        <p:cNvGrpSpPr/>
        <p:nvPr/>
      </p:nvGrpSpPr>
      <p:grpSpPr>
        <a:xfrm>
          <a:off x="0" y="0"/>
          <a:ext cx="0" cy="0"/>
          <a:chOff x="0" y="0"/>
          <a:chExt cx="0" cy="0"/>
        </a:xfrm>
      </p:grpSpPr>
      <p:sp>
        <p:nvSpPr>
          <p:cNvPr id="305" name="Google Shape;305;p28">
            <a:extLst>
              <a:ext uri="{FF2B5EF4-FFF2-40B4-BE49-F238E27FC236}">
                <a16:creationId xmlns="" xmlns:a16="http://schemas.microsoft.com/office/drawing/2014/main" id="{9054623E-F605-8282-684E-D3E4B06FF9BB}"/>
              </a:ext>
            </a:extLst>
          </p:cNvPr>
          <p:cNvSpPr txBox="1"/>
          <p:nvPr/>
        </p:nvSpPr>
        <p:spPr>
          <a:xfrm>
            <a:off x="2792187" y="43050"/>
            <a:ext cx="6351814" cy="150079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400" b="1" dirty="0" smtClean="0">
                <a:solidFill>
                  <a:srgbClr val="383936"/>
                </a:solidFill>
              </a:rPr>
              <a:t>Cos’è </a:t>
            </a:r>
            <a:r>
              <a:rPr lang="en-US" sz="2400" b="1" dirty="0" err="1" smtClean="0">
                <a:solidFill>
                  <a:srgbClr val="383936"/>
                </a:solidFill>
              </a:rPr>
              <a:t>il</a:t>
            </a:r>
            <a:r>
              <a:rPr lang="en-US" sz="2400" b="1" dirty="0" smtClean="0">
                <a:solidFill>
                  <a:srgbClr val="383936"/>
                </a:solidFill>
              </a:rPr>
              <a:t> Digital </a:t>
            </a:r>
            <a:r>
              <a:rPr lang="en-US" sz="2400" b="1" dirty="0">
                <a:solidFill>
                  <a:srgbClr val="383936"/>
                </a:solidFill>
              </a:rPr>
              <a:t>Storytelling?</a:t>
            </a:r>
          </a:p>
          <a:p>
            <a:pPr marL="0" marR="0" lvl="0" indent="0" algn="l" rtl="0">
              <a:lnSpc>
                <a:spcPct val="106000"/>
              </a:lnSpc>
              <a:spcBef>
                <a:spcPts val="0"/>
              </a:spcBef>
              <a:spcAft>
                <a:spcPts val="0"/>
              </a:spcAft>
              <a:buNone/>
            </a:pPr>
            <a:endParaRPr lang="en" sz="2400" b="1" dirty="0">
              <a:solidFill>
                <a:srgbClr val="383936"/>
              </a:solidFill>
            </a:endParaRPr>
          </a:p>
          <a:p>
            <a:pPr lvl="0">
              <a:lnSpc>
                <a:spcPct val="106000"/>
              </a:lnSpc>
            </a:pPr>
            <a:r>
              <a:rPr lang="it-IT" sz="2200" i="1" dirty="0">
                <a:solidFill>
                  <a:srgbClr val="383936"/>
                </a:solidFill>
              </a:rPr>
              <a:t>Raccontare una storia usando </a:t>
            </a:r>
            <a:r>
              <a:rPr lang="it-IT" sz="2200" b="1" i="1" dirty="0">
                <a:solidFill>
                  <a:srgbClr val="383936"/>
                </a:solidFill>
              </a:rPr>
              <a:t>foto</a:t>
            </a:r>
            <a:r>
              <a:rPr lang="it-IT" sz="2200" i="1" dirty="0">
                <a:solidFill>
                  <a:srgbClr val="383936"/>
                </a:solidFill>
              </a:rPr>
              <a:t> + </a:t>
            </a:r>
            <a:r>
              <a:rPr lang="it-IT" sz="2200" b="1" i="1" dirty="0">
                <a:solidFill>
                  <a:srgbClr val="383936"/>
                </a:solidFill>
              </a:rPr>
              <a:t>suoni</a:t>
            </a:r>
            <a:r>
              <a:rPr lang="it-IT" sz="2200" i="1" dirty="0">
                <a:solidFill>
                  <a:srgbClr val="383936"/>
                </a:solidFill>
              </a:rPr>
              <a:t> + </a:t>
            </a:r>
            <a:r>
              <a:rPr lang="it-IT" sz="2200" b="1" i="1" dirty="0">
                <a:solidFill>
                  <a:srgbClr val="383936"/>
                </a:solidFill>
              </a:rPr>
              <a:t>parole</a:t>
            </a:r>
            <a:r>
              <a:rPr lang="it-IT" sz="2200" i="1" dirty="0">
                <a:solidFill>
                  <a:srgbClr val="383936"/>
                </a:solidFill>
              </a:rPr>
              <a:t> + </a:t>
            </a:r>
            <a:r>
              <a:rPr lang="it-IT" sz="2200" b="1" i="1" dirty="0" smtClean="0">
                <a:solidFill>
                  <a:srgbClr val="383936"/>
                </a:solidFill>
              </a:rPr>
              <a:t>immaginazione</a:t>
            </a:r>
            <a:r>
              <a:rPr lang="en-US" sz="2200" b="1" i="1" dirty="0" smtClean="0">
                <a:solidFill>
                  <a:srgbClr val="383936"/>
                </a:solidFill>
              </a:rPr>
              <a:t>.</a:t>
            </a:r>
            <a:endParaRPr sz="2200" i="1" dirty="0"/>
          </a:p>
        </p:txBody>
      </p:sp>
      <p:sp>
        <p:nvSpPr>
          <p:cNvPr id="306" name="Google Shape;306;p28">
            <a:extLst>
              <a:ext uri="{FF2B5EF4-FFF2-40B4-BE49-F238E27FC236}">
                <a16:creationId xmlns="" xmlns:a16="http://schemas.microsoft.com/office/drawing/2014/main" id="{BFAD97BC-A278-ABB3-438F-6D1EFA447F17}"/>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a:extLst>
              <a:ext uri="{FF2B5EF4-FFF2-40B4-BE49-F238E27FC236}">
                <a16:creationId xmlns="" xmlns:a16="http://schemas.microsoft.com/office/drawing/2014/main" id="{73062745-801F-E446-D287-CA65234499BC}"/>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a:extLst>
              <a:ext uri="{FF2B5EF4-FFF2-40B4-BE49-F238E27FC236}">
                <a16:creationId xmlns="" xmlns:a16="http://schemas.microsoft.com/office/drawing/2014/main" id="{EC53D04E-D3FF-FA63-FE1E-239ADCB57A9A}"/>
              </a:ext>
            </a:extLst>
          </p:cNvPr>
          <p:cNvSpPr txBox="1"/>
          <p:nvPr/>
        </p:nvSpPr>
        <p:spPr>
          <a:xfrm>
            <a:off x="2787834" y="1740753"/>
            <a:ext cx="6427194" cy="1177245"/>
          </a:xfrm>
          <a:prstGeom prst="rect">
            <a:avLst/>
          </a:prstGeom>
          <a:noFill/>
          <a:ln>
            <a:noFill/>
          </a:ln>
        </p:spPr>
        <p:txBody>
          <a:bodyPr spcFirstLastPara="1" wrap="square" lIns="0" tIns="0" rIns="0" bIns="0" anchor="t" anchorCtr="0">
            <a:spAutoFit/>
          </a:bodyPr>
          <a:lstStyle/>
          <a:p>
            <a:pPr>
              <a:lnSpc>
                <a:spcPct val="150000"/>
              </a:lnSpc>
            </a:pPr>
            <a:r>
              <a:rPr lang="en-US" sz="1700" b="1" dirty="0" err="1"/>
              <a:t>F</a:t>
            </a:r>
            <a:r>
              <a:rPr lang="en-US" sz="1700" b="1" dirty="0" err="1" smtClean="0"/>
              <a:t>otografia</a:t>
            </a:r>
            <a:r>
              <a:rPr lang="en-US" sz="1700" dirty="0" smtClean="0"/>
              <a:t> </a:t>
            </a:r>
            <a:r>
              <a:rPr lang="it-IT" sz="1700" dirty="0"/>
              <a:t>(le tue immagini mostrano la storia</a:t>
            </a:r>
            <a:r>
              <a:rPr lang="it-IT" sz="1700" dirty="0" smtClean="0"/>
              <a:t>)</a:t>
            </a:r>
          </a:p>
          <a:p>
            <a:pPr>
              <a:lnSpc>
                <a:spcPct val="150000"/>
              </a:lnSpc>
            </a:pPr>
            <a:r>
              <a:rPr lang="en-US" sz="1700" b="1" dirty="0" smtClean="0"/>
              <a:t>Voce </a:t>
            </a:r>
            <a:r>
              <a:rPr lang="en-US" sz="1700" b="1" dirty="0"/>
              <a:t>/ </a:t>
            </a:r>
            <a:r>
              <a:rPr lang="en-US" sz="1700" b="1" dirty="0" err="1" smtClean="0"/>
              <a:t>testo</a:t>
            </a:r>
            <a:r>
              <a:rPr lang="en-US" sz="1700" dirty="0" smtClean="0"/>
              <a:t> (</a:t>
            </a:r>
            <a:r>
              <a:rPr lang="en-US" sz="1700" dirty="0" err="1" smtClean="0"/>
              <a:t>guida</a:t>
            </a:r>
            <a:r>
              <a:rPr lang="en-US" sz="1700" dirty="0" smtClean="0"/>
              <a:t> </a:t>
            </a:r>
            <a:r>
              <a:rPr lang="en-US" sz="1700" dirty="0" err="1" smtClean="0"/>
              <a:t>il</a:t>
            </a:r>
            <a:r>
              <a:rPr lang="en-US" sz="1700" dirty="0" smtClean="0"/>
              <a:t> </a:t>
            </a:r>
            <a:r>
              <a:rPr lang="en-US" sz="1700" dirty="0" err="1" smtClean="0"/>
              <a:t>significato</a:t>
            </a:r>
            <a:r>
              <a:rPr lang="en-US" sz="1700" dirty="0" smtClean="0"/>
              <a:t>)</a:t>
            </a:r>
            <a:endParaRPr lang="en-US" sz="1700" dirty="0"/>
          </a:p>
          <a:p>
            <a:pPr>
              <a:lnSpc>
                <a:spcPct val="150000"/>
              </a:lnSpc>
            </a:pPr>
            <a:r>
              <a:rPr lang="en-US" sz="1700" b="1" dirty="0" err="1" smtClean="0"/>
              <a:t>Musica</a:t>
            </a:r>
            <a:r>
              <a:rPr lang="en-US" sz="1700" b="1" dirty="0" smtClean="0"/>
              <a:t> o </a:t>
            </a:r>
            <a:r>
              <a:rPr lang="en-US" sz="1700" b="1" dirty="0" err="1" smtClean="0"/>
              <a:t>effetti</a:t>
            </a:r>
            <a:r>
              <a:rPr lang="en-US" sz="1700" b="1" dirty="0" smtClean="0"/>
              <a:t> </a:t>
            </a:r>
            <a:r>
              <a:rPr lang="en-US" sz="1700" b="1" dirty="0" err="1" smtClean="0"/>
              <a:t>sonori</a:t>
            </a:r>
            <a:r>
              <a:rPr lang="en-US" sz="1700" dirty="0"/>
              <a:t> (</a:t>
            </a:r>
            <a:r>
              <a:rPr lang="en-US" sz="1700" dirty="0" err="1"/>
              <a:t>creano</a:t>
            </a:r>
            <a:r>
              <a:rPr lang="en-US" sz="1700" dirty="0"/>
              <a:t> </a:t>
            </a:r>
            <a:r>
              <a:rPr lang="en-US" sz="1700" dirty="0" err="1"/>
              <a:t>l’atmosfera</a:t>
            </a:r>
            <a:r>
              <a:rPr lang="en-US" sz="1700" dirty="0"/>
              <a:t>)</a:t>
            </a:r>
            <a:endParaRPr lang="en-US" sz="1700" dirty="0"/>
          </a:p>
        </p:txBody>
      </p:sp>
      <p:sp>
        <p:nvSpPr>
          <p:cNvPr id="309" name="Google Shape;309;p28">
            <a:extLst>
              <a:ext uri="{FF2B5EF4-FFF2-40B4-BE49-F238E27FC236}">
                <a16:creationId xmlns="" xmlns:a16="http://schemas.microsoft.com/office/drawing/2014/main" id="{FA78144A-6642-B654-FBE0-31A2580AC7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 xmlns:a16="http://schemas.microsoft.com/office/drawing/2014/main" id="{227A9A5D-D514-3FCC-C51E-A8E9355F93D8}"/>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 xmlns:a16="http://schemas.microsoft.com/office/drawing/2014/main" id="{705DA9E3-2B58-2982-493A-CC23FF7E2E2D}"/>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 xmlns:a16="http://schemas.microsoft.com/office/drawing/2014/main" id="{5CB18DF9-FD51-80F9-D62F-1C27418BA813}"/>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descr="City lights focused in magnifying glass">
            <a:extLst>
              <a:ext uri="{FF2B5EF4-FFF2-40B4-BE49-F238E27FC236}">
                <a16:creationId xmlns="" xmlns:a16="http://schemas.microsoft.com/office/drawing/2014/main" id="{FE462347-05AB-075B-21BE-5CF05CD36E6E}"/>
              </a:ext>
            </a:extLst>
          </p:cNvPr>
          <p:cNvSpPr/>
          <p:nvPr/>
        </p:nvSpPr>
        <p:spPr>
          <a:xfrm rot="661030">
            <a:off x="-405622" y="-229438"/>
            <a:ext cx="2792363" cy="3030616"/>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4"/>
            <a:stretch>
              <a:fillRect/>
            </a:stretch>
          </a:blipFill>
        </p:spPr>
        <p:txBody>
          <a:bodyPr/>
          <a:lstStyle/>
          <a:p>
            <a:endParaRPr lang="en-US"/>
          </a:p>
        </p:txBody>
      </p:sp>
      <p:sp>
        <p:nvSpPr>
          <p:cNvPr id="5" name="TextBox 4">
            <a:extLst>
              <a:ext uri="{FF2B5EF4-FFF2-40B4-BE49-F238E27FC236}">
                <a16:creationId xmlns="" xmlns:a16="http://schemas.microsoft.com/office/drawing/2014/main" id="{FF41B439-8B80-B787-D87C-B38A42C4EC92}"/>
              </a:ext>
            </a:extLst>
          </p:cNvPr>
          <p:cNvSpPr txBox="1"/>
          <p:nvPr/>
        </p:nvSpPr>
        <p:spPr>
          <a:xfrm>
            <a:off x="845821" y="2987248"/>
            <a:ext cx="8427720" cy="1923604"/>
          </a:xfrm>
          <a:prstGeom prst="rect">
            <a:avLst/>
          </a:prstGeom>
          <a:noFill/>
        </p:spPr>
        <p:txBody>
          <a:bodyPr wrap="square" rtlCol="0">
            <a:spAutoFit/>
          </a:bodyPr>
          <a:lstStyle/>
          <a:p>
            <a:pPr>
              <a:lnSpc>
                <a:spcPct val="150000"/>
              </a:lnSpc>
            </a:pPr>
            <a:r>
              <a:rPr lang="en-US" sz="1700" b="1" dirty="0" err="1"/>
              <a:t>Perché</a:t>
            </a:r>
            <a:r>
              <a:rPr lang="en-US" sz="1700" b="1" dirty="0"/>
              <a:t> è </a:t>
            </a:r>
            <a:r>
              <a:rPr lang="en-US" sz="1700" b="1" dirty="0" err="1"/>
              <a:t>importante</a:t>
            </a:r>
            <a:r>
              <a:rPr lang="en-US" sz="1700" dirty="0" smtClean="0"/>
              <a:t>:</a:t>
            </a:r>
            <a:endParaRPr lang="en-US" sz="1700" dirty="0"/>
          </a:p>
          <a:p>
            <a:pPr>
              <a:lnSpc>
                <a:spcPct val="150000"/>
              </a:lnSpc>
            </a:pPr>
            <a:r>
              <a:rPr lang="it-IT" sz="1700" dirty="0"/>
              <a:t>Ricordiamo le storie che ci fanno </a:t>
            </a:r>
            <a:r>
              <a:rPr lang="it-IT" sz="1700" b="1" dirty="0"/>
              <a:t>provare emozioni</a:t>
            </a:r>
            <a:r>
              <a:rPr lang="it-IT" sz="1700" dirty="0" smtClean="0"/>
              <a:t>.</a:t>
            </a:r>
            <a:endParaRPr lang="en-US" sz="1700" dirty="0"/>
          </a:p>
          <a:p>
            <a:pPr>
              <a:lnSpc>
                <a:spcPct val="150000"/>
              </a:lnSpc>
            </a:pPr>
            <a:r>
              <a:rPr lang="it-IT" sz="1700" dirty="0"/>
              <a:t>Le foto ci aiutano a vedere il mondo dalla </a:t>
            </a:r>
            <a:r>
              <a:rPr lang="it-IT" sz="1700" b="1" dirty="0"/>
              <a:t>prospettiva di qualcun altro</a:t>
            </a:r>
            <a:r>
              <a:rPr lang="en-US" sz="1700" dirty="0" smtClean="0"/>
              <a:t>.</a:t>
            </a:r>
            <a:endParaRPr lang="en-US" sz="1700" dirty="0"/>
          </a:p>
          <a:p>
            <a:pPr>
              <a:lnSpc>
                <a:spcPct val="150000"/>
              </a:lnSpc>
            </a:pPr>
            <a:r>
              <a:rPr lang="it-IT" sz="1700" dirty="0"/>
              <a:t>Una storia potente non dipende da strumenti costosi: conta </a:t>
            </a:r>
            <a:r>
              <a:rPr lang="it-IT" sz="1700" b="1" dirty="0"/>
              <a:t>emozione + messaggio</a:t>
            </a:r>
            <a:r>
              <a:rPr lang="en-US" sz="1700" dirty="0" smtClean="0"/>
              <a:t>.</a:t>
            </a:r>
            <a:endParaRPr lang="en-US" sz="1700" dirty="0"/>
          </a:p>
          <a:p>
            <a:endParaRPr lang="en-US" sz="1700" dirty="0"/>
          </a:p>
        </p:txBody>
      </p:sp>
      <p:pic>
        <p:nvPicPr>
          <p:cNvPr id="7" name="Immagine 6"/>
          <p:cNvPicPr>
            <a:picLocks noChangeAspect="1"/>
          </p:cNvPicPr>
          <p:nvPr/>
        </p:nvPicPr>
        <p:blipFill>
          <a:blip r:embed="rId5"/>
          <a:stretch>
            <a:fillRect/>
          </a:stretch>
        </p:blipFill>
        <p:spPr>
          <a:xfrm>
            <a:off x="7803404" y="4783829"/>
            <a:ext cx="1225402" cy="262151"/>
          </a:xfrm>
          <a:prstGeom prst="rect">
            <a:avLst/>
          </a:prstGeom>
        </p:spPr>
      </p:pic>
    </p:spTree>
    <p:extLst>
      <p:ext uri="{BB962C8B-B14F-4D97-AF65-F5344CB8AC3E}">
        <p14:creationId xmlns:p14="http://schemas.microsoft.com/office/powerpoint/2010/main" val="393415516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CE4F1F-87CA-4290-A94C-746C5BCD9DD3}">
  <ds:schemaRefs>
    <ds:schemaRef ds:uri="3847c925-5dc8-460c-9b3c-6e741e74d928"/>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05E206EB-6E57-48BF-96C0-9A3D9879D0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2D6380-2C4F-4264-B8FC-F589BD3ECA30}">
  <ds:schemaRefs>
    <ds:schemaRef ds:uri="http://schemas.microsoft.com/sharepoint/v3/contenttype/forms"/>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2282</TotalTime>
  <Words>2675</Words>
  <Application>Microsoft Office PowerPoint</Application>
  <PresentationFormat>Presentazione su schermo (16:9)</PresentationFormat>
  <Paragraphs>197</Paragraphs>
  <Slides>24</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24</vt:i4>
      </vt:variant>
    </vt:vector>
  </HeadingPairs>
  <TitlesOfParts>
    <vt:vector size="33" baseType="lpstr">
      <vt:lpstr>Wingdings</vt:lpstr>
      <vt:lpstr>Calibri</vt:lpstr>
      <vt:lpstr>Courier New</vt:lpstr>
      <vt:lpstr>Aptos Black</vt:lpstr>
      <vt:lpstr>Times New Roman</vt:lpstr>
      <vt:lpstr>Arial</vt:lpstr>
      <vt:lpstr>Arial Black</vt:lpstr>
      <vt:lpstr>Tahoma</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Tiziana</dc:creator>
  <cp:lastModifiedBy>Tiziana</cp:lastModifiedBy>
  <cp:revision>19</cp:revision>
  <dcterms:modified xsi:type="dcterms:W3CDTF">2025-11-17T17:35:14Z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