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29"/>
  </p:notesMasterIdLst>
  <p:sldIdLst>
    <p:sldId id="256" r:id="rId5"/>
    <p:sldId id="257" r:id="rId6"/>
    <p:sldId id="289" r:id="rId7"/>
    <p:sldId id="258" r:id="rId8"/>
    <p:sldId id="259" r:id="rId9"/>
    <p:sldId id="265" r:id="rId10"/>
    <p:sldId id="288" r:id="rId11"/>
    <p:sldId id="266" r:id="rId12"/>
    <p:sldId id="286" r:id="rId13"/>
    <p:sldId id="268" r:id="rId14"/>
    <p:sldId id="261" r:id="rId15"/>
    <p:sldId id="287" r:id="rId16"/>
    <p:sldId id="269" r:id="rId17"/>
    <p:sldId id="270" r:id="rId18"/>
    <p:sldId id="271" r:id="rId19"/>
    <p:sldId id="276" r:id="rId20"/>
    <p:sldId id="283" r:id="rId21"/>
    <p:sldId id="272" r:id="rId22"/>
    <p:sldId id="281" r:id="rId23"/>
    <p:sldId id="282" r:id="rId24"/>
    <p:sldId id="285" r:id="rId25"/>
    <p:sldId id="278" r:id="rId26"/>
    <p:sldId id="279" r:id="rId27"/>
    <p:sldId id="280" r:id="rId28"/>
  </p:sldIdLst>
  <p:sldSz cx="9144000" cy="5143500" type="screen16x9"/>
  <p:notesSz cx="6858000" cy="9144000"/>
  <p:embeddedFontLst>
    <p:embeddedFont>
      <p:font typeface="Aptos Black" panose="020B0004020202020204" pitchFamily="34" charset="0"/>
      <p:bold r:id="rId30"/>
      <p:boldItalic r:id="rId31"/>
    </p:embeddedFont>
    <p:embeddedFont>
      <p:font typeface="Arial Black" panose="020B0A04020102020204" pitchFamily="34" charset="0"/>
      <p:bold r:id="rId32"/>
    </p:embeddedFont>
    <p:embeddedFont>
      <p:font typeface="Tahoma" panose="020B0604030504040204" pitchFamily="34" charset="0"/>
      <p:regular r:id="rId33"/>
      <p:bold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1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42A652-BC8B-4F42-B59D-27F3E3088380}" v="8" dt="2025-11-10T10:28:43.2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387" autoAdjust="0"/>
  </p:normalViewPr>
  <p:slideViewPr>
    <p:cSldViewPr snapToGrid="0">
      <p:cViewPr varScale="1">
        <p:scale>
          <a:sx n="112" d="100"/>
          <a:sy n="112" d="100"/>
        </p:scale>
        <p:origin x="126" y="90"/>
      </p:cViewPr>
      <p:guideLst>
        <p:guide orient="horz" pos="1620"/>
        <p:guide pos="2880"/>
      </p:guideLst>
    </p:cSldViewPr>
  </p:slideViewPr>
  <p:notesTextViewPr>
    <p:cViewPr>
      <p:scale>
        <a:sx n="1" d="1"/>
        <a:sy n="1" d="1"/>
      </p:scale>
      <p:origin x="0" y="0"/>
    </p:cViewPr>
  </p:notesText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font" Target="fonts/font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eni Fazaki" userId="e79ce3e2-c32a-470e-ae4b-7a5903b6b1af" providerId="ADAL" clId="{45047EF2-FE5A-466E-B472-6544CAFAB347}"/>
    <pc:docChg chg="undo custSel addSld delSld modSld sldOrd">
      <pc:chgData name="Eleni Fazaki" userId="e79ce3e2-c32a-470e-ae4b-7a5903b6b1af" providerId="ADAL" clId="{45047EF2-FE5A-466E-B472-6544CAFAB347}" dt="2025-11-10T10:41:59.182" v="3375" actId="20577"/>
      <pc:docMkLst>
        <pc:docMk/>
      </pc:docMkLst>
      <pc:sldChg chg="addSp delSp modSp mod">
        <pc:chgData name="Eleni Fazaki" userId="e79ce3e2-c32a-470e-ae4b-7a5903b6b1af" providerId="ADAL" clId="{45047EF2-FE5A-466E-B472-6544CAFAB347}" dt="2025-11-06T12:01:17.913" v="2568" actId="1076"/>
        <pc:sldMkLst>
          <pc:docMk/>
          <pc:sldMk cId="0" sldId="256"/>
        </pc:sldMkLst>
        <pc:spChg chg="add mod">
          <ac:chgData name="Eleni Fazaki" userId="e79ce3e2-c32a-470e-ae4b-7a5903b6b1af" providerId="ADAL" clId="{45047EF2-FE5A-466E-B472-6544CAFAB347}" dt="2025-10-14T08:36:59.287" v="30" actId="20577"/>
          <ac:spMkLst>
            <pc:docMk/>
            <pc:sldMk cId="0" sldId="256"/>
            <ac:spMk id="2" creationId="{923E91D2-4A98-567F-4998-CEE4D987B626}"/>
          </ac:spMkLst>
        </pc:spChg>
        <pc:spChg chg="add mod">
          <ac:chgData name="Eleni Fazaki" userId="e79ce3e2-c32a-470e-ae4b-7a5903b6b1af" providerId="ADAL" clId="{45047EF2-FE5A-466E-B472-6544CAFAB347}" dt="2025-11-06T12:01:17.913" v="2568" actId="1076"/>
          <ac:spMkLst>
            <pc:docMk/>
            <pc:sldMk cId="0" sldId="256"/>
            <ac:spMk id="3" creationId="{D7AEEE93-52BF-F449-DA1A-D75B8571C851}"/>
          </ac:spMkLst>
        </pc:spChg>
        <pc:spChg chg="mod">
          <ac:chgData name="Eleni Fazaki" userId="e79ce3e2-c32a-470e-ae4b-7a5903b6b1af" providerId="ADAL" clId="{45047EF2-FE5A-466E-B472-6544CAFAB347}" dt="2025-10-14T08:34:53.101" v="3" actId="1076"/>
          <ac:spMkLst>
            <pc:docMk/>
            <pc:sldMk cId="0" sldId="256"/>
            <ac:spMk id="59" creationId="{00000000-0000-0000-0000-000000000000}"/>
          </ac:spMkLst>
        </pc:spChg>
        <pc:grpChg chg="mod">
          <ac:chgData name="Eleni Fazaki" userId="e79ce3e2-c32a-470e-ae4b-7a5903b6b1af" providerId="ADAL" clId="{45047EF2-FE5A-466E-B472-6544CAFAB347}" dt="2025-10-14T08:34:48.012" v="2" actId="1076"/>
          <ac:grpSpMkLst>
            <pc:docMk/>
            <pc:sldMk cId="0" sldId="256"/>
            <ac:grpSpMk id="57" creationId="{00000000-0000-0000-0000-000000000000}"/>
          </ac:grpSpMkLst>
        </pc:grpChg>
      </pc:sldChg>
      <pc:sldChg chg="delSp modSp mod">
        <pc:chgData name="Eleni Fazaki" userId="e79ce3e2-c32a-470e-ae4b-7a5903b6b1af" providerId="ADAL" clId="{45047EF2-FE5A-466E-B472-6544CAFAB347}" dt="2025-10-27T11:10:12.222" v="1503" actId="6549"/>
        <pc:sldMkLst>
          <pc:docMk/>
          <pc:sldMk cId="0" sldId="257"/>
        </pc:sldMkLst>
        <pc:spChg chg="mod topLvl">
          <ac:chgData name="Eleni Fazaki" userId="e79ce3e2-c32a-470e-ae4b-7a5903b6b1af" providerId="ADAL" clId="{45047EF2-FE5A-466E-B472-6544CAFAB347}" dt="2025-10-27T11:10:12.222" v="1503" actId="6549"/>
          <ac:spMkLst>
            <pc:docMk/>
            <pc:sldMk cId="0" sldId="257"/>
            <ac:spMk id="74" creationId="{00000000-0000-0000-0000-000000000000}"/>
          </ac:spMkLst>
        </pc:spChg>
        <pc:spChg chg="mod">
          <ac:chgData name="Eleni Fazaki" userId="e79ce3e2-c32a-470e-ae4b-7a5903b6b1af" providerId="ADAL" clId="{45047EF2-FE5A-466E-B472-6544CAFAB347}" dt="2025-10-14T14:17:29.770" v="513" actId="1076"/>
          <ac:spMkLst>
            <pc:docMk/>
            <pc:sldMk cId="0" sldId="257"/>
            <ac:spMk id="76" creationId="{00000000-0000-0000-0000-000000000000}"/>
          </ac:spMkLst>
        </pc:spChg>
      </pc:sldChg>
      <pc:sldChg chg="modSp mod modNotesTx">
        <pc:chgData name="Eleni Fazaki" userId="e79ce3e2-c32a-470e-ae4b-7a5903b6b1af" providerId="ADAL" clId="{45047EF2-FE5A-466E-B472-6544CAFAB347}" dt="2025-11-10T10:41:59.182" v="3375" actId="20577"/>
        <pc:sldMkLst>
          <pc:docMk/>
          <pc:sldMk cId="0" sldId="258"/>
        </pc:sldMkLst>
        <pc:spChg chg="mod">
          <ac:chgData name="Eleni Fazaki" userId="e79ce3e2-c32a-470e-ae4b-7a5903b6b1af" providerId="ADAL" clId="{45047EF2-FE5A-466E-B472-6544CAFAB347}" dt="2025-11-10T10:41:38.014" v="3374" actId="20577"/>
          <ac:spMkLst>
            <pc:docMk/>
            <pc:sldMk cId="0" sldId="258"/>
            <ac:spMk id="86" creationId="{00000000-0000-0000-0000-000000000000}"/>
          </ac:spMkLst>
        </pc:spChg>
        <pc:spChg chg="mod">
          <ac:chgData name="Eleni Fazaki" userId="e79ce3e2-c32a-470e-ae4b-7a5903b6b1af" providerId="ADAL" clId="{45047EF2-FE5A-466E-B472-6544CAFAB347}" dt="2025-11-06T13:24:18.496" v="2612" actId="20577"/>
          <ac:spMkLst>
            <pc:docMk/>
            <pc:sldMk cId="0" sldId="258"/>
            <ac:spMk id="93" creationId="{00000000-0000-0000-0000-000000000000}"/>
          </ac:spMkLst>
        </pc:spChg>
      </pc:sldChg>
      <pc:sldChg chg="addSp modSp mod modNotesTx">
        <pc:chgData name="Eleni Fazaki" userId="e79ce3e2-c32a-470e-ae4b-7a5903b6b1af" providerId="ADAL" clId="{45047EF2-FE5A-466E-B472-6544CAFAB347}" dt="2025-11-06T13:39:19.476" v="2872" actId="1038"/>
        <pc:sldMkLst>
          <pc:docMk/>
          <pc:sldMk cId="0" sldId="259"/>
        </pc:sldMkLst>
        <pc:spChg chg="mod">
          <ac:chgData name="Eleni Fazaki" userId="e79ce3e2-c32a-470e-ae4b-7a5903b6b1af" providerId="ADAL" clId="{45047EF2-FE5A-466E-B472-6544CAFAB347}" dt="2025-11-06T13:39:19.476" v="2872" actId="1038"/>
          <ac:spMkLst>
            <pc:docMk/>
            <pc:sldMk cId="0" sldId="259"/>
            <ac:spMk id="98" creationId="{00000000-0000-0000-0000-000000000000}"/>
          </ac:spMkLst>
        </pc:spChg>
        <pc:spChg chg="mod">
          <ac:chgData name="Eleni Fazaki" userId="e79ce3e2-c32a-470e-ae4b-7a5903b6b1af" providerId="ADAL" clId="{45047EF2-FE5A-466E-B472-6544CAFAB347}" dt="2025-11-06T13:39:12.918" v="2857" actId="14100"/>
          <ac:spMkLst>
            <pc:docMk/>
            <pc:sldMk cId="0" sldId="259"/>
            <ac:spMk id="101" creationId="{00000000-0000-0000-0000-000000000000}"/>
          </ac:spMkLst>
        </pc:spChg>
        <pc:spChg chg="mod">
          <ac:chgData name="Eleni Fazaki" userId="e79ce3e2-c32a-470e-ae4b-7a5903b6b1af" providerId="ADAL" clId="{45047EF2-FE5A-466E-B472-6544CAFAB347}" dt="2025-10-27T11:20:55.705" v="1534" actId="14100"/>
          <ac:spMkLst>
            <pc:docMk/>
            <pc:sldMk cId="0" sldId="259"/>
            <ac:spMk id="102" creationId="{00000000-0000-0000-0000-000000000000}"/>
          </ac:spMkLst>
        </pc:spChg>
        <pc:spChg chg="add mod">
          <ac:chgData name="Eleni Fazaki" userId="e79ce3e2-c32a-470e-ae4b-7a5903b6b1af" providerId="ADAL" clId="{45047EF2-FE5A-466E-B472-6544CAFAB347}" dt="2025-11-06T13:39:00.845" v="2855" actId="1076"/>
          <ac:spMkLst>
            <pc:docMk/>
            <pc:sldMk cId="0" sldId="259"/>
            <ac:spMk id="113" creationId="{00000000-0000-0000-0000-000000000000}"/>
          </ac:spMkLst>
        </pc:spChg>
      </pc:sldChg>
      <pc:sldChg chg="addSp delSp modSp mod ord modNotesTx">
        <pc:chgData name="Eleni Fazaki" userId="e79ce3e2-c32a-470e-ae4b-7a5903b6b1af" providerId="ADAL" clId="{45047EF2-FE5A-466E-B472-6544CAFAB347}" dt="2025-10-27T12:09:01.970" v="1950" actId="2710"/>
        <pc:sldMkLst>
          <pc:docMk/>
          <pc:sldMk cId="0" sldId="261"/>
        </pc:sldMkLst>
        <pc:spChg chg="add mod">
          <ac:chgData name="Eleni Fazaki" userId="e79ce3e2-c32a-470e-ae4b-7a5903b6b1af" providerId="ADAL" clId="{45047EF2-FE5A-466E-B472-6544CAFAB347}" dt="2025-10-27T12:09:01.970" v="1950" actId="2710"/>
          <ac:spMkLst>
            <pc:docMk/>
            <pc:sldMk cId="0" sldId="261"/>
            <ac:spMk id="2" creationId="{A459B986-3C69-CD81-AE94-318CC6E6F98A}"/>
          </ac:spMkLst>
        </pc:spChg>
        <pc:spChg chg="add mod">
          <ac:chgData name="Eleni Fazaki" userId="e79ce3e2-c32a-470e-ae4b-7a5903b6b1af" providerId="ADAL" clId="{45047EF2-FE5A-466E-B472-6544CAFAB347}" dt="2025-10-27T12:01:50.975" v="1934" actId="1076"/>
          <ac:spMkLst>
            <pc:docMk/>
            <pc:sldMk cId="0" sldId="261"/>
            <ac:spMk id="4" creationId="{32DEC0B6-07E2-4F4F-C4C2-0AEEDC8B9EE3}"/>
          </ac:spMkLst>
        </pc:spChg>
        <pc:spChg chg="mod">
          <ac:chgData name="Eleni Fazaki" userId="e79ce3e2-c32a-470e-ae4b-7a5903b6b1af" providerId="ADAL" clId="{45047EF2-FE5A-466E-B472-6544CAFAB347}" dt="2025-10-14T13:54:23.674" v="180" actId="1076"/>
          <ac:spMkLst>
            <pc:docMk/>
            <pc:sldMk cId="0" sldId="261"/>
            <ac:spMk id="120" creationId="{00000000-0000-0000-0000-000000000000}"/>
          </ac:spMkLst>
        </pc:spChg>
        <pc:spChg chg="mod">
          <ac:chgData name="Eleni Fazaki" userId="e79ce3e2-c32a-470e-ae4b-7a5903b6b1af" providerId="ADAL" clId="{45047EF2-FE5A-466E-B472-6544CAFAB347}" dt="2025-10-14T13:54:21.427" v="179" actId="1076"/>
          <ac:spMkLst>
            <pc:docMk/>
            <pc:sldMk cId="0" sldId="261"/>
            <ac:spMk id="121" creationId="{00000000-0000-0000-0000-000000000000}"/>
          </ac:spMkLst>
        </pc:spChg>
        <pc:spChg chg="mod">
          <ac:chgData name="Eleni Fazaki" userId="e79ce3e2-c32a-470e-ae4b-7a5903b6b1af" providerId="ADAL" clId="{45047EF2-FE5A-466E-B472-6544CAFAB347}" dt="2025-10-27T08:29:17.169" v="1329" actId="14100"/>
          <ac:spMkLst>
            <pc:docMk/>
            <pc:sldMk cId="0" sldId="261"/>
            <ac:spMk id="122" creationId="{00000000-0000-0000-0000-000000000000}"/>
          </ac:spMkLst>
        </pc:spChg>
        <pc:spChg chg="mod">
          <ac:chgData name="Eleni Fazaki" userId="e79ce3e2-c32a-470e-ae4b-7a5903b6b1af" providerId="ADAL" clId="{45047EF2-FE5A-466E-B472-6544CAFAB347}" dt="2025-10-27T12:08:30.268" v="1948" actId="20577"/>
          <ac:spMkLst>
            <pc:docMk/>
            <pc:sldMk cId="0" sldId="261"/>
            <ac:spMk id="124" creationId="{00000000-0000-0000-0000-000000000000}"/>
          </ac:spMkLst>
        </pc:spChg>
      </pc:sldChg>
      <pc:sldChg chg="modSp mod ord modNotesTx">
        <pc:chgData name="Eleni Fazaki" userId="e79ce3e2-c32a-470e-ae4b-7a5903b6b1af" providerId="ADAL" clId="{45047EF2-FE5A-466E-B472-6544CAFAB347}" dt="2025-10-27T11:34:05.425" v="1646" actId="20577"/>
        <pc:sldMkLst>
          <pc:docMk/>
          <pc:sldMk cId="0" sldId="265"/>
        </pc:sldMkLst>
        <pc:spChg chg="mod">
          <ac:chgData name="Eleni Fazaki" userId="e79ce3e2-c32a-470e-ae4b-7a5903b6b1af" providerId="ADAL" clId="{45047EF2-FE5A-466E-B472-6544CAFAB347}" dt="2025-10-27T10:09:21.438" v="1466" actId="14826"/>
          <ac:spMkLst>
            <pc:docMk/>
            <pc:sldMk cId="0" sldId="265"/>
            <ac:spMk id="170" creationId="{00000000-0000-0000-0000-000000000000}"/>
          </ac:spMkLst>
        </pc:spChg>
        <pc:spChg chg="mod">
          <ac:chgData name="Eleni Fazaki" userId="e79ce3e2-c32a-470e-ae4b-7a5903b6b1af" providerId="ADAL" clId="{45047EF2-FE5A-466E-B472-6544CAFAB347}" dt="2025-10-27T11:33:27.658" v="1639" actId="20577"/>
          <ac:spMkLst>
            <pc:docMk/>
            <pc:sldMk cId="0" sldId="265"/>
            <ac:spMk id="172" creationId="{00000000-0000-0000-0000-000000000000}"/>
          </ac:spMkLst>
        </pc:spChg>
      </pc:sldChg>
      <pc:sldChg chg="modSp mod ord modNotesTx">
        <pc:chgData name="Eleni Fazaki" userId="e79ce3e2-c32a-470e-ae4b-7a5903b6b1af" providerId="ADAL" clId="{45047EF2-FE5A-466E-B472-6544CAFAB347}" dt="2025-10-27T13:21:00.919" v="2480" actId="1076"/>
        <pc:sldMkLst>
          <pc:docMk/>
          <pc:sldMk cId="0" sldId="266"/>
        </pc:sldMkLst>
        <pc:spChg chg="mod">
          <ac:chgData name="Eleni Fazaki" userId="e79ce3e2-c32a-470e-ae4b-7a5903b6b1af" providerId="ADAL" clId="{45047EF2-FE5A-466E-B472-6544CAFAB347}" dt="2025-10-27T09:54:32.950" v="1346" actId="14826"/>
          <ac:spMkLst>
            <pc:docMk/>
            <pc:sldMk cId="0" sldId="266"/>
            <ac:spMk id="182" creationId="{00000000-0000-0000-0000-000000000000}"/>
          </ac:spMkLst>
        </pc:spChg>
        <pc:spChg chg="mod">
          <ac:chgData name="Eleni Fazaki" userId="e79ce3e2-c32a-470e-ae4b-7a5903b6b1af" providerId="ADAL" clId="{45047EF2-FE5A-466E-B472-6544CAFAB347}" dt="2025-10-27T13:21:00.919" v="2480" actId="1076"/>
          <ac:spMkLst>
            <pc:docMk/>
            <pc:sldMk cId="0" sldId="266"/>
            <ac:spMk id="184" creationId="{00000000-0000-0000-0000-000000000000}"/>
          </ac:spMkLst>
        </pc:spChg>
      </pc:sldChg>
      <pc:sldChg chg="addSp delSp modSp mod ord modNotesTx">
        <pc:chgData name="Eleni Fazaki" userId="e79ce3e2-c32a-470e-ae4b-7a5903b6b1af" providerId="ADAL" clId="{45047EF2-FE5A-466E-B472-6544CAFAB347}" dt="2025-10-27T13:24:20.415" v="2540" actId="1038"/>
        <pc:sldMkLst>
          <pc:docMk/>
          <pc:sldMk cId="0" sldId="268"/>
        </pc:sldMkLst>
        <pc:spChg chg="add mod">
          <ac:chgData name="Eleni Fazaki" userId="e79ce3e2-c32a-470e-ae4b-7a5903b6b1af" providerId="ADAL" clId="{45047EF2-FE5A-466E-B472-6544CAFAB347}" dt="2025-10-27T13:24:16.908" v="2533" actId="164"/>
          <ac:spMkLst>
            <pc:docMk/>
            <pc:sldMk cId="0" sldId="268"/>
            <ac:spMk id="2" creationId="{970064ED-BAFC-F642-79ED-3C38385E8B2A}"/>
          </ac:spMkLst>
        </pc:spChg>
        <pc:spChg chg="add mod">
          <ac:chgData name="Eleni Fazaki" userId="e79ce3e2-c32a-470e-ae4b-7a5903b6b1af" providerId="ADAL" clId="{45047EF2-FE5A-466E-B472-6544CAFAB347}" dt="2025-10-27T13:24:16.908" v="2533" actId="164"/>
          <ac:spMkLst>
            <pc:docMk/>
            <pc:sldMk cId="0" sldId="268"/>
            <ac:spMk id="5" creationId="{463A2258-9A52-5B1E-B540-E23996540537}"/>
          </ac:spMkLst>
        </pc:spChg>
        <pc:spChg chg="add mod">
          <ac:chgData name="Eleni Fazaki" userId="e79ce3e2-c32a-470e-ae4b-7a5903b6b1af" providerId="ADAL" clId="{45047EF2-FE5A-466E-B472-6544CAFAB347}" dt="2025-10-27T13:24:16.908" v="2533" actId="164"/>
          <ac:spMkLst>
            <pc:docMk/>
            <pc:sldMk cId="0" sldId="268"/>
            <ac:spMk id="6" creationId="{138AEDC8-0E3C-B841-435B-E6F6928FAF40}"/>
          </ac:spMkLst>
        </pc:spChg>
        <pc:spChg chg="add mod">
          <ac:chgData name="Eleni Fazaki" userId="e79ce3e2-c32a-470e-ae4b-7a5903b6b1af" providerId="ADAL" clId="{45047EF2-FE5A-466E-B472-6544CAFAB347}" dt="2025-10-27T13:24:16.908" v="2533" actId="164"/>
          <ac:spMkLst>
            <pc:docMk/>
            <pc:sldMk cId="0" sldId="268"/>
            <ac:spMk id="7" creationId="{EC83574F-DE11-AD9B-5E13-1A93D06FF4BA}"/>
          </ac:spMkLst>
        </pc:spChg>
        <pc:spChg chg="add mod">
          <ac:chgData name="Eleni Fazaki" userId="e79ce3e2-c32a-470e-ae4b-7a5903b6b1af" providerId="ADAL" clId="{45047EF2-FE5A-466E-B472-6544CAFAB347}" dt="2025-10-27T13:24:16.908" v="2533" actId="164"/>
          <ac:spMkLst>
            <pc:docMk/>
            <pc:sldMk cId="0" sldId="268"/>
            <ac:spMk id="8" creationId="{25383BFF-28D8-D30E-26E5-F3A03ECBBA58}"/>
          </ac:spMkLst>
        </pc:spChg>
        <pc:spChg chg="mod">
          <ac:chgData name="Eleni Fazaki" userId="e79ce3e2-c32a-470e-ae4b-7a5903b6b1af" providerId="ADAL" clId="{45047EF2-FE5A-466E-B472-6544CAFAB347}" dt="2025-10-27T09:56:21.102" v="1359" actId="1076"/>
          <ac:spMkLst>
            <pc:docMk/>
            <pc:sldMk cId="0" sldId="268"/>
            <ac:spMk id="204" creationId="{00000000-0000-0000-0000-000000000000}"/>
          </ac:spMkLst>
        </pc:spChg>
        <pc:spChg chg="mod">
          <ac:chgData name="Eleni Fazaki" userId="e79ce3e2-c32a-470e-ae4b-7a5903b6b1af" providerId="ADAL" clId="{45047EF2-FE5A-466E-B472-6544CAFAB347}" dt="2025-10-27T09:56:27.363" v="1360" actId="1076"/>
          <ac:spMkLst>
            <pc:docMk/>
            <pc:sldMk cId="0" sldId="268"/>
            <ac:spMk id="205" creationId="{00000000-0000-0000-0000-000000000000}"/>
          </ac:spMkLst>
        </pc:spChg>
        <pc:spChg chg="mod">
          <ac:chgData name="Eleni Fazaki" userId="e79ce3e2-c32a-470e-ae4b-7a5903b6b1af" providerId="ADAL" clId="{45047EF2-FE5A-466E-B472-6544CAFAB347}" dt="2025-10-27T13:21:10.437" v="2481" actId="1076"/>
          <ac:spMkLst>
            <pc:docMk/>
            <pc:sldMk cId="0" sldId="268"/>
            <ac:spMk id="251" creationId="{00000000-0000-0000-0000-000000000000}"/>
          </ac:spMkLst>
        </pc:spChg>
        <pc:grpChg chg="add mod">
          <ac:chgData name="Eleni Fazaki" userId="e79ce3e2-c32a-470e-ae4b-7a5903b6b1af" providerId="ADAL" clId="{45047EF2-FE5A-466E-B472-6544CAFAB347}" dt="2025-10-27T13:24:20.415" v="2540" actId="1038"/>
          <ac:grpSpMkLst>
            <pc:docMk/>
            <pc:sldMk cId="0" sldId="268"/>
            <ac:grpSpMk id="9" creationId="{B20DAFE2-8C49-6948-E627-56972B44B80D}"/>
          </ac:grpSpMkLst>
        </pc:grpChg>
        <pc:graphicFrameChg chg="add mod modGraphic">
          <ac:chgData name="Eleni Fazaki" userId="e79ce3e2-c32a-470e-ae4b-7a5903b6b1af" providerId="ADAL" clId="{45047EF2-FE5A-466E-B472-6544CAFAB347}" dt="2025-10-27T13:21:51.288" v="2489" actId="20577"/>
          <ac:graphicFrameMkLst>
            <pc:docMk/>
            <pc:sldMk cId="0" sldId="268"/>
            <ac:graphicFrameMk id="3" creationId="{B66153B4-9313-651E-F1D2-BC1BF31BD792}"/>
          </ac:graphicFrameMkLst>
        </pc:graphicFrameChg>
        <pc:picChg chg="add mod">
          <ac:chgData name="Eleni Fazaki" userId="e79ce3e2-c32a-470e-ae4b-7a5903b6b1af" providerId="ADAL" clId="{45047EF2-FE5A-466E-B472-6544CAFAB347}" dt="2025-10-27T11:54:09.700" v="1801" actId="1076"/>
          <ac:picMkLst>
            <pc:docMk/>
            <pc:sldMk cId="0" sldId="268"/>
            <ac:picMk id="4" creationId="{1949CA08-6ECF-AFB0-3326-5CE27DEA4F7E}"/>
          </ac:picMkLst>
        </pc:picChg>
      </pc:sldChg>
      <pc:sldChg chg="addSp delSp modSp mod">
        <pc:chgData name="Eleni Fazaki" userId="e79ce3e2-c32a-470e-ae4b-7a5903b6b1af" providerId="ADAL" clId="{45047EF2-FE5A-466E-B472-6544CAFAB347}" dt="2025-10-27T12:17:20.387" v="2059" actId="2710"/>
        <pc:sldMkLst>
          <pc:docMk/>
          <pc:sldMk cId="0" sldId="269"/>
        </pc:sldMkLst>
        <pc:spChg chg="add del">
          <ac:chgData name="Eleni Fazaki" userId="e79ce3e2-c32a-470e-ae4b-7a5903b6b1af" providerId="ADAL" clId="{45047EF2-FE5A-466E-B472-6544CAFAB347}" dt="2025-10-14T14:01:38.255" v="269" actId="478"/>
          <ac:spMkLst>
            <pc:docMk/>
            <pc:sldMk cId="0" sldId="269"/>
            <ac:spMk id="277" creationId="{00000000-0000-0000-0000-000000000000}"/>
          </ac:spMkLst>
        </pc:spChg>
        <pc:spChg chg="mod">
          <ac:chgData name="Eleni Fazaki" userId="e79ce3e2-c32a-470e-ae4b-7a5903b6b1af" providerId="ADAL" clId="{45047EF2-FE5A-466E-B472-6544CAFAB347}" dt="2025-10-27T12:16:25.987" v="2053" actId="14100"/>
          <ac:spMkLst>
            <pc:docMk/>
            <pc:sldMk cId="0" sldId="269"/>
            <ac:spMk id="278" creationId="{00000000-0000-0000-0000-000000000000}"/>
          </ac:spMkLst>
        </pc:spChg>
        <pc:spChg chg="mod">
          <ac:chgData name="Eleni Fazaki" userId="e79ce3e2-c32a-470e-ae4b-7a5903b6b1af" providerId="ADAL" clId="{45047EF2-FE5A-466E-B472-6544CAFAB347}" dt="2025-10-27T12:17:20.387" v="2059" actId="2710"/>
          <ac:spMkLst>
            <pc:docMk/>
            <pc:sldMk cId="0" sldId="269"/>
            <ac:spMk id="281" creationId="{00000000-0000-0000-0000-000000000000}"/>
          </ac:spMkLst>
        </pc:spChg>
        <pc:grpChg chg="mod">
          <ac:chgData name="Eleni Fazaki" userId="e79ce3e2-c32a-470e-ae4b-7a5903b6b1af" providerId="ADAL" clId="{45047EF2-FE5A-466E-B472-6544CAFAB347}" dt="2025-10-14T14:01:33.278" v="258" actId="1076"/>
          <ac:grpSpMkLst>
            <pc:docMk/>
            <pc:sldMk cId="0" sldId="269"/>
            <ac:grpSpMk id="2" creationId="{99812C3A-2F75-7C51-8B21-D470BA0D19E2}"/>
          </ac:grpSpMkLst>
        </pc:grpChg>
      </pc:sldChg>
      <pc:sldChg chg="addSp delSp modSp mod modNotesTx">
        <pc:chgData name="Eleni Fazaki" userId="e79ce3e2-c32a-470e-ae4b-7a5903b6b1af" providerId="ADAL" clId="{45047EF2-FE5A-466E-B472-6544CAFAB347}" dt="2025-11-06T13:18:59.089" v="2578" actId="14100"/>
        <pc:sldMkLst>
          <pc:docMk/>
          <pc:sldMk cId="0" sldId="270"/>
        </pc:sldMkLst>
        <pc:spChg chg="mod">
          <ac:chgData name="Eleni Fazaki" userId="e79ce3e2-c32a-470e-ae4b-7a5903b6b1af" providerId="ADAL" clId="{45047EF2-FE5A-466E-B472-6544CAFAB347}" dt="2025-10-14T08:40:45.837" v="137"/>
          <ac:spMkLst>
            <pc:docMk/>
            <pc:sldMk cId="0" sldId="270"/>
            <ac:spMk id="3" creationId="{8C391868-DA89-DC74-16DD-5D6EBCF2C71E}"/>
          </ac:spMkLst>
        </pc:spChg>
        <pc:spChg chg="mod">
          <ac:chgData name="Eleni Fazaki" userId="e79ce3e2-c32a-470e-ae4b-7a5903b6b1af" providerId="ADAL" clId="{45047EF2-FE5A-466E-B472-6544CAFAB347}" dt="2025-10-14T08:40:45.837" v="137"/>
          <ac:spMkLst>
            <pc:docMk/>
            <pc:sldMk cId="0" sldId="270"/>
            <ac:spMk id="4" creationId="{A736C87A-1CEE-9795-1A4E-CF86B03596E9}"/>
          </ac:spMkLst>
        </pc:spChg>
        <pc:spChg chg="mod">
          <ac:chgData name="Eleni Fazaki" userId="e79ce3e2-c32a-470e-ae4b-7a5903b6b1af" providerId="ADAL" clId="{45047EF2-FE5A-466E-B472-6544CAFAB347}" dt="2025-10-14T14:02:08.635" v="270"/>
          <ac:spMkLst>
            <pc:docMk/>
            <pc:sldMk cId="0" sldId="270"/>
            <ac:spMk id="7" creationId="{268306DA-EE5C-A30F-BA71-95C1751A3B93}"/>
          </ac:spMkLst>
        </pc:spChg>
        <pc:spChg chg="mod">
          <ac:chgData name="Eleni Fazaki" userId="e79ce3e2-c32a-470e-ae4b-7a5903b6b1af" providerId="ADAL" clId="{45047EF2-FE5A-466E-B472-6544CAFAB347}" dt="2025-10-27T12:16:02.515" v="2050" actId="2711"/>
          <ac:spMkLst>
            <pc:docMk/>
            <pc:sldMk cId="0" sldId="270"/>
            <ac:spMk id="292" creationId="{00000000-0000-0000-0000-000000000000}"/>
          </ac:spMkLst>
        </pc:spChg>
        <pc:grpChg chg="add mod">
          <ac:chgData name="Eleni Fazaki" userId="e79ce3e2-c32a-470e-ae4b-7a5903b6b1af" providerId="ADAL" clId="{45047EF2-FE5A-466E-B472-6544CAFAB347}" dt="2025-10-14T08:40:45.837" v="137"/>
          <ac:grpSpMkLst>
            <pc:docMk/>
            <pc:sldMk cId="0" sldId="270"/>
            <ac:grpSpMk id="2" creationId="{D98FFCFC-B7B6-39F5-FC17-072A3A0F7713}"/>
          </ac:grpSpMkLst>
        </pc:grpChg>
        <pc:grpChg chg="add mod">
          <ac:chgData name="Eleni Fazaki" userId="e79ce3e2-c32a-470e-ae4b-7a5903b6b1af" providerId="ADAL" clId="{45047EF2-FE5A-466E-B472-6544CAFAB347}" dt="2025-11-06T13:18:59.089" v="2578" actId="14100"/>
          <ac:grpSpMkLst>
            <pc:docMk/>
            <pc:sldMk cId="0" sldId="270"/>
            <ac:grpSpMk id="6" creationId="{75AA1256-7CC5-4D69-0170-B9029D77BAB8}"/>
          </ac:grpSpMkLst>
        </pc:grpChg>
      </pc:sldChg>
      <pc:sldChg chg="addSp delSp modSp mod modNotesTx">
        <pc:chgData name="Eleni Fazaki" userId="e79ce3e2-c32a-470e-ae4b-7a5903b6b1af" providerId="ADAL" clId="{45047EF2-FE5A-466E-B472-6544CAFAB347}" dt="2025-11-06T11:56:45.551" v="2543" actId="20577"/>
        <pc:sldMkLst>
          <pc:docMk/>
          <pc:sldMk cId="0" sldId="271"/>
        </pc:sldMkLst>
        <pc:spChg chg="mod">
          <ac:chgData name="Eleni Fazaki" userId="e79ce3e2-c32a-470e-ae4b-7a5903b6b1af" providerId="ADAL" clId="{45047EF2-FE5A-466E-B472-6544CAFAB347}" dt="2025-10-14T08:40:55.124" v="141"/>
          <ac:spMkLst>
            <pc:docMk/>
            <pc:sldMk cId="0" sldId="271"/>
            <ac:spMk id="3" creationId="{4C0DE931-22F4-35AC-4694-79F7A9AC9E64}"/>
          </ac:spMkLst>
        </pc:spChg>
        <pc:spChg chg="mod">
          <ac:chgData name="Eleni Fazaki" userId="e79ce3e2-c32a-470e-ae4b-7a5903b6b1af" providerId="ADAL" clId="{45047EF2-FE5A-466E-B472-6544CAFAB347}" dt="2025-10-14T08:40:55.124" v="141"/>
          <ac:spMkLst>
            <pc:docMk/>
            <pc:sldMk cId="0" sldId="271"/>
            <ac:spMk id="4" creationId="{3D6B31FE-0841-2D2D-713E-29E5E7B578DD}"/>
          </ac:spMkLst>
        </pc:spChg>
        <pc:spChg chg="add mod">
          <ac:chgData name="Eleni Fazaki" userId="e79ce3e2-c32a-470e-ae4b-7a5903b6b1af" providerId="ADAL" clId="{45047EF2-FE5A-466E-B472-6544CAFAB347}" dt="2025-10-14T14:06:10.737" v="310" actId="1076"/>
          <ac:spMkLst>
            <pc:docMk/>
            <pc:sldMk cId="0" sldId="271"/>
            <ac:spMk id="6" creationId="{5AD61F42-4B0B-D657-3A60-A6D545AA5D60}"/>
          </ac:spMkLst>
        </pc:spChg>
        <pc:spChg chg="mod">
          <ac:chgData name="Eleni Fazaki" userId="e79ce3e2-c32a-470e-ae4b-7a5903b6b1af" providerId="ADAL" clId="{45047EF2-FE5A-466E-B472-6544CAFAB347}" dt="2025-10-27T12:16:59.820" v="2055" actId="207"/>
          <ac:spMkLst>
            <pc:docMk/>
            <pc:sldMk cId="0" sldId="271"/>
            <ac:spMk id="305" creationId="{00000000-0000-0000-0000-000000000000}"/>
          </ac:spMkLst>
        </pc:spChg>
        <pc:spChg chg="mod">
          <ac:chgData name="Eleni Fazaki" userId="e79ce3e2-c32a-470e-ae4b-7a5903b6b1af" providerId="ADAL" clId="{45047EF2-FE5A-466E-B472-6544CAFAB347}" dt="2025-11-06T11:56:45.551" v="2543" actId="20577"/>
          <ac:spMkLst>
            <pc:docMk/>
            <pc:sldMk cId="0" sldId="271"/>
            <ac:spMk id="308" creationId="{00000000-0000-0000-0000-000000000000}"/>
          </ac:spMkLst>
        </pc:spChg>
        <pc:grpChg chg="add mod">
          <ac:chgData name="Eleni Fazaki" userId="e79ce3e2-c32a-470e-ae4b-7a5903b6b1af" providerId="ADAL" clId="{45047EF2-FE5A-466E-B472-6544CAFAB347}" dt="2025-10-14T14:06:22.301" v="311" actId="14100"/>
          <ac:grpSpMkLst>
            <pc:docMk/>
            <pc:sldMk cId="0" sldId="271"/>
            <ac:grpSpMk id="2" creationId="{A4819BA6-E950-7E17-813C-5BE094445641}"/>
          </ac:grpSpMkLst>
        </pc:grpChg>
      </pc:sldChg>
      <pc:sldChg chg="modSp mod modNotesTx">
        <pc:chgData name="Eleni Fazaki" userId="e79ce3e2-c32a-470e-ae4b-7a5903b6b1af" providerId="ADAL" clId="{45047EF2-FE5A-466E-B472-6544CAFAB347}" dt="2025-10-27T12:56:10.818" v="2379" actId="20577"/>
        <pc:sldMkLst>
          <pc:docMk/>
          <pc:sldMk cId="0" sldId="272"/>
        </pc:sldMkLst>
        <pc:spChg chg="mod">
          <ac:chgData name="Eleni Fazaki" userId="e79ce3e2-c32a-470e-ae4b-7a5903b6b1af" providerId="ADAL" clId="{45047EF2-FE5A-466E-B472-6544CAFAB347}" dt="2025-10-27T12:52:10.833" v="2279" actId="14100"/>
          <ac:spMkLst>
            <pc:docMk/>
            <pc:sldMk cId="0" sldId="272"/>
            <ac:spMk id="315" creationId="{00000000-0000-0000-0000-000000000000}"/>
          </ac:spMkLst>
        </pc:spChg>
      </pc:sldChg>
      <pc:sldChg chg="modSp mod ord modNotesTx">
        <pc:chgData name="Eleni Fazaki" userId="e79ce3e2-c32a-470e-ae4b-7a5903b6b1af" providerId="ADAL" clId="{45047EF2-FE5A-466E-B472-6544CAFAB347}" dt="2025-10-27T12:39:06.604" v="2107" actId="20577"/>
        <pc:sldMkLst>
          <pc:docMk/>
          <pc:sldMk cId="0" sldId="276"/>
        </pc:sldMkLst>
        <pc:spChg chg="mod">
          <ac:chgData name="Eleni Fazaki" userId="e79ce3e2-c32a-470e-ae4b-7a5903b6b1af" providerId="ADAL" clId="{45047EF2-FE5A-466E-B472-6544CAFAB347}" dt="2025-10-27T12:15:45.141" v="2048" actId="2711"/>
          <ac:spMkLst>
            <pc:docMk/>
            <pc:sldMk cId="0" sldId="276"/>
            <ac:spMk id="363" creationId="{00000000-0000-0000-0000-000000000000}"/>
          </ac:spMkLst>
        </pc:spChg>
        <pc:spChg chg="mod">
          <ac:chgData name="Eleni Fazaki" userId="e79ce3e2-c32a-470e-ae4b-7a5903b6b1af" providerId="ADAL" clId="{45047EF2-FE5A-466E-B472-6544CAFAB347}" dt="2025-10-15T09:21:23.473" v="936" actId="20577"/>
          <ac:spMkLst>
            <pc:docMk/>
            <pc:sldMk cId="0" sldId="276"/>
            <ac:spMk id="367" creationId="{00000000-0000-0000-0000-000000000000}"/>
          </ac:spMkLst>
        </pc:spChg>
      </pc:sldChg>
      <pc:sldChg chg="addSp delSp modSp mod">
        <pc:chgData name="Eleni Fazaki" userId="e79ce3e2-c32a-470e-ae4b-7a5903b6b1af" providerId="ADAL" clId="{45047EF2-FE5A-466E-B472-6544CAFAB347}" dt="2025-11-06T11:57:19.322" v="2545" actId="14100"/>
        <pc:sldMkLst>
          <pc:docMk/>
          <pc:sldMk cId="0" sldId="278"/>
        </pc:sldMkLst>
        <pc:spChg chg="add mod">
          <ac:chgData name="Eleni Fazaki" userId="e79ce3e2-c32a-470e-ae4b-7a5903b6b1af" providerId="ADAL" clId="{45047EF2-FE5A-466E-B472-6544CAFAB347}" dt="2025-11-06T11:57:19.322" v="2545" actId="14100"/>
          <ac:spMkLst>
            <pc:docMk/>
            <pc:sldMk cId="0" sldId="278"/>
            <ac:spMk id="2" creationId="{924B293F-9E9C-F577-7C15-F8CF78CC71B0}"/>
          </ac:spMkLst>
        </pc:spChg>
        <pc:picChg chg="add mod">
          <ac:chgData name="Eleni Fazaki" userId="e79ce3e2-c32a-470e-ae4b-7a5903b6b1af" providerId="ADAL" clId="{45047EF2-FE5A-466E-B472-6544CAFAB347}" dt="2025-10-27T07:23:49.029" v="1121"/>
          <ac:picMkLst>
            <pc:docMk/>
            <pc:sldMk cId="0" sldId="278"/>
            <ac:picMk id="3" creationId="{68437972-3AC1-9829-0FDA-BA6B8E62528F}"/>
          </ac:picMkLst>
        </pc:picChg>
      </pc:sldChg>
      <pc:sldChg chg="modNotesTx">
        <pc:chgData name="Eleni Fazaki" userId="e79ce3e2-c32a-470e-ae4b-7a5903b6b1af" providerId="ADAL" clId="{45047EF2-FE5A-466E-B472-6544CAFAB347}" dt="2025-10-27T12:58:03.739" v="2384" actId="20577"/>
        <pc:sldMkLst>
          <pc:docMk/>
          <pc:sldMk cId="552423152" sldId="281"/>
        </pc:sldMkLst>
      </pc:sldChg>
      <pc:sldChg chg="modNotesTx">
        <pc:chgData name="Eleni Fazaki" userId="e79ce3e2-c32a-470e-ae4b-7a5903b6b1af" providerId="ADAL" clId="{45047EF2-FE5A-466E-B472-6544CAFAB347}" dt="2025-10-27T12:59:19.251" v="2388" actId="20577"/>
        <pc:sldMkLst>
          <pc:docMk/>
          <pc:sldMk cId="269979922" sldId="282"/>
        </pc:sldMkLst>
      </pc:sldChg>
      <pc:sldChg chg="modSp mod ord modNotesTx">
        <pc:chgData name="Eleni Fazaki" userId="e79ce3e2-c32a-470e-ae4b-7a5903b6b1af" providerId="ADAL" clId="{45047EF2-FE5A-466E-B472-6544CAFAB347}" dt="2025-11-06T11:57:03.118" v="2544" actId="14100"/>
        <pc:sldMkLst>
          <pc:docMk/>
          <pc:sldMk cId="2384599498" sldId="283"/>
        </pc:sldMkLst>
        <pc:spChg chg="mod">
          <ac:chgData name="Eleni Fazaki" userId="e79ce3e2-c32a-470e-ae4b-7a5903b6b1af" providerId="ADAL" clId="{45047EF2-FE5A-466E-B472-6544CAFAB347}" dt="2025-10-27T12:50:07.671" v="2112" actId="113"/>
          <ac:spMkLst>
            <pc:docMk/>
            <pc:sldMk cId="2384599498" sldId="283"/>
            <ac:spMk id="2" creationId="{E19CE423-F3A4-DAB2-20B5-8E3C20739220}"/>
          </ac:spMkLst>
        </pc:spChg>
        <pc:spChg chg="mod">
          <ac:chgData name="Eleni Fazaki" userId="e79ce3e2-c32a-470e-ae4b-7a5903b6b1af" providerId="ADAL" clId="{45047EF2-FE5A-466E-B472-6544CAFAB347}" dt="2025-11-06T11:57:03.118" v="2544" actId="14100"/>
          <ac:spMkLst>
            <pc:docMk/>
            <pc:sldMk cId="2384599498" sldId="283"/>
            <ac:spMk id="98" creationId="{7709B1AE-E59C-AC9C-0F91-F4A8509631A1}"/>
          </ac:spMkLst>
        </pc:spChg>
        <pc:spChg chg="mod">
          <ac:chgData name="Eleni Fazaki" userId="e79ce3e2-c32a-470e-ae4b-7a5903b6b1af" providerId="ADAL" clId="{45047EF2-FE5A-466E-B472-6544CAFAB347}" dt="2025-10-14T13:46:11.610" v="157" actId="14100"/>
          <ac:spMkLst>
            <pc:docMk/>
            <pc:sldMk cId="2384599498" sldId="283"/>
            <ac:spMk id="101" creationId="{AF0D66C2-9B3D-7187-EC45-09F9187A68FF}"/>
          </ac:spMkLst>
        </pc:spChg>
        <pc:spChg chg="mod">
          <ac:chgData name="Eleni Fazaki" userId="e79ce3e2-c32a-470e-ae4b-7a5903b6b1af" providerId="ADAL" clId="{45047EF2-FE5A-466E-B472-6544CAFAB347}" dt="2025-10-27T12:35:17.360" v="2061" actId="14100"/>
          <ac:spMkLst>
            <pc:docMk/>
            <pc:sldMk cId="2384599498" sldId="283"/>
            <ac:spMk id="102" creationId="{136A54EF-4684-C646-502F-CB363919C575}"/>
          </ac:spMkLst>
        </pc:spChg>
      </pc:sldChg>
      <pc:sldChg chg="modSp add mod modNotesTx">
        <pc:chgData name="Eleni Fazaki" userId="e79ce3e2-c32a-470e-ae4b-7a5903b6b1af" providerId="ADAL" clId="{45047EF2-FE5A-466E-B472-6544CAFAB347}" dt="2025-11-06T11:58:42.751" v="2556" actId="20577"/>
        <pc:sldMkLst>
          <pc:docMk/>
          <pc:sldMk cId="3988504677" sldId="285"/>
        </pc:sldMkLst>
        <pc:spChg chg="mod">
          <ac:chgData name="Eleni Fazaki" userId="e79ce3e2-c32a-470e-ae4b-7a5903b6b1af" providerId="ADAL" clId="{45047EF2-FE5A-466E-B472-6544CAFAB347}" dt="2025-10-15T09:28:37.670" v="1118" actId="1038"/>
          <ac:spMkLst>
            <pc:docMk/>
            <pc:sldMk cId="3988504677" sldId="285"/>
            <ac:spMk id="361" creationId="{04648F7D-F64F-3AF4-0DD4-2E0EEDACAB8B}"/>
          </ac:spMkLst>
        </pc:spChg>
        <pc:spChg chg="mod">
          <ac:chgData name="Eleni Fazaki" userId="e79ce3e2-c32a-470e-ae4b-7a5903b6b1af" providerId="ADAL" clId="{45047EF2-FE5A-466E-B472-6544CAFAB347}" dt="2025-10-15T09:28:32.730" v="1107" actId="1076"/>
          <ac:spMkLst>
            <pc:docMk/>
            <pc:sldMk cId="3988504677" sldId="285"/>
            <ac:spMk id="362" creationId="{3150051A-23D0-B415-14CB-19ACE7A2F565}"/>
          </ac:spMkLst>
        </pc:spChg>
        <pc:spChg chg="mod">
          <ac:chgData name="Eleni Fazaki" userId="e79ce3e2-c32a-470e-ae4b-7a5903b6b1af" providerId="ADAL" clId="{45047EF2-FE5A-466E-B472-6544CAFAB347}" dt="2025-10-27T13:00:13.135" v="2394" actId="120"/>
          <ac:spMkLst>
            <pc:docMk/>
            <pc:sldMk cId="3988504677" sldId="285"/>
            <ac:spMk id="363" creationId="{BA4BB649-0618-2FF2-0CAD-E01F50ED712A}"/>
          </ac:spMkLst>
        </pc:spChg>
        <pc:spChg chg="mod">
          <ac:chgData name="Eleni Fazaki" userId="e79ce3e2-c32a-470e-ae4b-7a5903b6b1af" providerId="ADAL" clId="{45047EF2-FE5A-466E-B472-6544CAFAB347}" dt="2025-11-06T11:58:42.751" v="2556" actId="20577"/>
          <ac:spMkLst>
            <pc:docMk/>
            <pc:sldMk cId="3988504677" sldId="285"/>
            <ac:spMk id="367" creationId="{BB665F52-A4BD-C5B8-CC47-665C700E0C7D}"/>
          </ac:spMkLst>
        </pc:spChg>
      </pc:sldChg>
      <pc:sldChg chg="addSp modSp add mod ord modNotesTx">
        <pc:chgData name="Eleni Fazaki" userId="e79ce3e2-c32a-470e-ae4b-7a5903b6b1af" providerId="ADAL" clId="{45047EF2-FE5A-466E-B472-6544CAFAB347}" dt="2025-10-27T13:20:46.795" v="2478" actId="255"/>
        <pc:sldMkLst>
          <pc:docMk/>
          <pc:sldMk cId="3934155162" sldId="286"/>
        </pc:sldMkLst>
        <pc:spChg chg="add mod">
          <ac:chgData name="Eleni Fazaki" userId="e79ce3e2-c32a-470e-ae4b-7a5903b6b1af" providerId="ADAL" clId="{45047EF2-FE5A-466E-B472-6544CAFAB347}" dt="2025-10-27T13:20:46.795" v="2478" actId="255"/>
          <ac:spMkLst>
            <pc:docMk/>
            <pc:sldMk cId="3934155162" sldId="286"/>
            <ac:spMk id="5" creationId="{FF41B439-8B80-B787-D87C-B38A42C4EC92}"/>
          </ac:spMkLst>
        </pc:spChg>
        <pc:spChg chg="mod">
          <ac:chgData name="Eleni Fazaki" userId="e79ce3e2-c32a-470e-ae4b-7a5903b6b1af" providerId="ADAL" clId="{45047EF2-FE5A-466E-B472-6544CAFAB347}" dt="2025-10-27T08:25:37.316" v="1314" actId="14100"/>
          <ac:spMkLst>
            <pc:docMk/>
            <pc:sldMk cId="3934155162" sldId="286"/>
            <ac:spMk id="6" creationId="{FE462347-05AB-075B-21BE-5CF05CD36E6E}"/>
          </ac:spMkLst>
        </pc:spChg>
        <pc:spChg chg="mod">
          <ac:chgData name="Eleni Fazaki" userId="e79ce3e2-c32a-470e-ae4b-7a5903b6b1af" providerId="ADAL" clId="{45047EF2-FE5A-466E-B472-6544CAFAB347}" dt="2025-10-27T13:19:49.775" v="2476" actId="255"/>
          <ac:spMkLst>
            <pc:docMk/>
            <pc:sldMk cId="3934155162" sldId="286"/>
            <ac:spMk id="305" creationId="{9054623E-F605-8282-684E-D3E4B06FF9BB}"/>
          </ac:spMkLst>
        </pc:spChg>
        <pc:spChg chg="mod">
          <ac:chgData name="Eleni Fazaki" userId="e79ce3e2-c32a-470e-ae4b-7a5903b6b1af" providerId="ADAL" clId="{45047EF2-FE5A-466E-B472-6544CAFAB347}" dt="2025-10-27T13:20:41.215" v="2477" actId="255"/>
          <ac:spMkLst>
            <pc:docMk/>
            <pc:sldMk cId="3934155162" sldId="286"/>
            <ac:spMk id="308" creationId="{EC53D04E-D3FF-FA63-FE1E-239ADCB57A9A}"/>
          </ac:spMkLst>
        </pc:spChg>
      </pc:sldChg>
      <pc:sldChg chg="modSp add mod ord modNotesTx">
        <pc:chgData name="Eleni Fazaki" userId="e79ce3e2-c32a-470e-ae4b-7a5903b6b1af" providerId="ADAL" clId="{45047EF2-FE5A-466E-B472-6544CAFAB347}" dt="2025-10-27T12:10:51.874" v="2022" actId="20577"/>
        <pc:sldMkLst>
          <pc:docMk/>
          <pc:sldMk cId="4463982" sldId="287"/>
        </pc:sldMkLst>
        <pc:spChg chg="mod">
          <ac:chgData name="Eleni Fazaki" userId="e79ce3e2-c32a-470e-ae4b-7a5903b6b1af" providerId="ADAL" clId="{45047EF2-FE5A-466E-B472-6544CAFAB347}" dt="2025-10-27T12:08:02.657" v="1945" actId="20577"/>
          <ac:spMkLst>
            <pc:docMk/>
            <pc:sldMk cId="4463982" sldId="287"/>
            <ac:spMk id="251" creationId="{C22DCE47-556E-B7A2-BB1D-1FCBF32DF10E}"/>
          </ac:spMkLst>
        </pc:spChg>
        <pc:spChg chg="mod">
          <ac:chgData name="Eleni Fazaki" userId="e79ce3e2-c32a-470e-ae4b-7a5903b6b1af" providerId="ADAL" clId="{45047EF2-FE5A-466E-B472-6544CAFAB347}" dt="2025-10-27T12:07:41.328" v="1942" actId="20577"/>
          <ac:spMkLst>
            <pc:docMk/>
            <pc:sldMk cId="4463982" sldId="287"/>
            <ac:spMk id="270" creationId="{F56A2144-A812-AE98-7457-6F3A2ECA4A02}"/>
          </ac:spMkLst>
        </pc:spChg>
      </pc:sldChg>
      <pc:sldChg chg="modSp add mod modNotesTx">
        <pc:chgData name="Eleni Fazaki" userId="e79ce3e2-c32a-470e-ae4b-7a5903b6b1af" providerId="ADAL" clId="{45047EF2-FE5A-466E-B472-6544CAFAB347}" dt="2025-10-27T11:42:40.238" v="1708" actId="20577"/>
        <pc:sldMkLst>
          <pc:docMk/>
          <pc:sldMk cId="107244095" sldId="288"/>
        </pc:sldMkLst>
        <pc:spChg chg="mod">
          <ac:chgData name="Eleni Fazaki" userId="e79ce3e2-c32a-470e-ae4b-7a5903b6b1af" providerId="ADAL" clId="{45047EF2-FE5A-466E-B472-6544CAFAB347}" dt="2025-10-27T11:34:33.454" v="1656" actId="20577"/>
          <ac:spMkLst>
            <pc:docMk/>
            <pc:sldMk cId="107244095" sldId="288"/>
            <ac:spMk id="2" creationId="{1A086CCB-F043-5DFB-AF30-D53CF5BD7BAB}"/>
          </ac:spMkLst>
        </pc:spChg>
        <pc:spChg chg="mod">
          <ac:chgData name="Eleni Fazaki" userId="e79ce3e2-c32a-470e-ae4b-7a5903b6b1af" providerId="ADAL" clId="{45047EF2-FE5A-466E-B472-6544CAFAB347}" dt="2025-10-27T11:35:49.798" v="1665" actId="6549"/>
          <ac:spMkLst>
            <pc:docMk/>
            <pc:sldMk cId="107244095" sldId="288"/>
            <ac:spMk id="172" creationId="{C47780E6-E403-CC67-587B-81AB134CF245}"/>
          </ac:spMkLst>
        </pc:spChg>
      </pc:sldChg>
      <pc:sldChg chg="add ord">
        <pc:chgData name="Eleni Fazaki" userId="e79ce3e2-c32a-470e-ae4b-7a5903b6b1af" providerId="ADAL" clId="{45047EF2-FE5A-466E-B472-6544CAFAB347}" dt="2025-11-06T12:02:33.840" v="2573"/>
        <pc:sldMkLst>
          <pc:docMk/>
          <pc:sldMk cId="1083072526" sldId="289"/>
        </pc:sldMkLst>
      </pc:sldChg>
    </pc:docChg>
  </pc:docChgLst>
  <pc:docChgLst>
    <pc:chgData name="Eleni Fazaki" userId="S::eleni.fazaki@idecsa.onmicrosoft.com::e79ce3e2-c32a-470e-ae4b-7a5903b6b1af" providerId="AD" clId="Web-{D44650EC-744B-9EE3-E454-90E517D115D7}"/>
    <pc:docChg chg="modSld">
      <pc:chgData name="Eleni Fazaki" userId="S::eleni.fazaki@idecsa.onmicrosoft.com::e79ce3e2-c32a-470e-ae4b-7a5903b6b1af" providerId="AD" clId="Web-{D44650EC-744B-9EE3-E454-90E517D115D7}" dt="2025-10-14T13:45:37.165" v="0" actId="20577"/>
      <pc:docMkLst>
        <pc:docMk/>
      </pc:docMkLst>
      <pc:sldChg chg="modSp">
        <pc:chgData name="Eleni Fazaki" userId="S::eleni.fazaki@idecsa.onmicrosoft.com::e79ce3e2-c32a-470e-ae4b-7a5903b6b1af" providerId="AD" clId="Web-{D44650EC-744B-9EE3-E454-90E517D115D7}" dt="2025-10-14T13:45:37.165" v="0" actId="20577"/>
        <pc:sldMkLst>
          <pc:docMk/>
          <pc:sldMk cId="0" sldId="256"/>
        </pc:sldMkLst>
        <pc:spChg chg="mod">
          <ac:chgData name="Eleni Fazaki" userId="S::eleni.fazaki@idecsa.onmicrosoft.com::e79ce3e2-c32a-470e-ae4b-7a5903b6b1af" providerId="AD" clId="Web-{D44650EC-744B-9EE3-E454-90E517D115D7}" dt="2025-10-14T13:45:37.165" v="0" actId="20577"/>
          <ac:spMkLst>
            <pc:docMk/>
            <pc:sldMk cId="0" sldId="256"/>
            <ac:spMk id="2" creationId="{923E91D2-4A98-567F-4998-CEE4D987B62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youtu.be/JJwdhWM9d0Y"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aejm.org/projects/the-diary-of-renia-spiegel-digital-storytelling-and-education-for-human-rights/%20%20https:/galiciajewishmuseum.org/en/projekty/the-diary-of-renia-spiege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mmedia.es/play/tv/equipo-planeta"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6b8404688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 name="Google Shape;52;g36b8404688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6b878e72cf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Notice the shift from passive to active, from one-way to interactive. Digital stories can be paused, replayed, shared. Students with dyslexia, visual learners, auditory learners—all can engage. </a:t>
            </a:r>
          </a:p>
          <a:p>
            <a:pPr marL="158750" indent="0">
              <a:buNone/>
            </a:pPr>
            <a:r>
              <a:rPr lang="en-US" sz="1100" b="0" i="0" u="none" strike="noStrike" cap="none" dirty="0">
                <a:solidFill>
                  <a:srgbClr val="000000"/>
                </a:solidFill>
                <a:effectLst/>
                <a:latin typeface="Arial"/>
                <a:ea typeface="Arial"/>
                <a:cs typeface="Arial"/>
                <a:sym typeface="Arial"/>
              </a:rPr>
              <a:t>This isn't about replacing traditional writing; it's about expanding our toolkit.</a:t>
            </a:r>
          </a:p>
          <a:p>
            <a:pPr marL="0" lvl="0" indent="0" algn="l" rtl="0">
              <a:lnSpc>
                <a:spcPct val="115000"/>
              </a:lnSpc>
              <a:spcBef>
                <a:spcPts val="1200"/>
              </a:spcBef>
              <a:spcAft>
                <a:spcPts val="0"/>
              </a:spcAft>
              <a:buClr>
                <a:schemeClr val="dk1"/>
              </a:buClr>
              <a:buSzPts val="1100"/>
              <a:buFont typeface="Arial"/>
              <a:buNone/>
            </a:pPr>
            <a:endParaRPr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sz="1200" dirty="0">
              <a:solidFill>
                <a:schemeClr val="dk1"/>
              </a:solidFill>
              <a:latin typeface="Tahoma"/>
              <a:ea typeface="Tahoma"/>
              <a:cs typeface="Tahoma"/>
              <a:sym typeface="Tahoma"/>
            </a:endParaRPr>
          </a:p>
          <a:p>
            <a:pPr marL="0" lvl="0" indent="0" algn="l" rtl="0">
              <a:spcBef>
                <a:spcPts val="1200"/>
              </a:spcBef>
              <a:spcAft>
                <a:spcPts val="0"/>
              </a:spcAft>
              <a:buNone/>
            </a:pPr>
            <a:endParaRPr dirty="0"/>
          </a:p>
        </p:txBody>
      </p:sp>
      <p:sp>
        <p:nvSpPr>
          <p:cNvPr id="202" name="Google Shape;202;g36b878e72cf_0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6b878e72cf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dirty="0">
                <a:solidFill>
                  <a:schemeClr val="dk1"/>
                </a:solidFill>
                <a:latin typeface="Tahoma"/>
                <a:ea typeface="Tahoma"/>
                <a:cs typeface="Tahoma"/>
                <a:sym typeface="Tahoma"/>
              </a:rPr>
              <a:t>Digital storytelling is an art. We tell stories using digital tools, media and content. From photos, videos, audio, to 3d objects, digital archival material or emojis, to make our story more engaging.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dirty="0">
                <a:solidFill>
                  <a:schemeClr val="dk1"/>
                </a:solidFill>
                <a:latin typeface="Tahoma"/>
                <a:ea typeface="Tahoma"/>
                <a:cs typeface="Tahoma"/>
                <a:sym typeface="Tahoma"/>
              </a:rPr>
              <a:t>T</a:t>
            </a:r>
            <a:r>
              <a:rPr lang="en-US" dirty="0">
                <a:solidFill>
                  <a:schemeClr val="dk1"/>
                </a:solidFill>
                <a:latin typeface="Tahoma"/>
                <a:ea typeface="Tahoma"/>
                <a:cs typeface="Tahoma"/>
                <a:sym typeface="Tahoma"/>
              </a:rPr>
              <a:t>elling stories, by using the body, speech, signs, drawings, any media we can imagine, has been an ancient practice of humans and it is crossing through ever changing societies and cultures, often reinventing itself with the different media of each era: oral stories, </a:t>
            </a:r>
            <a:r>
              <a:rPr lang="en" sz="1100" dirty="0">
                <a:solidFill>
                  <a:schemeClr val="dk1"/>
                </a:solidFill>
              </a:rPr>
              <a:t>writing, print, visual and audiovisual media, digital and the online.</a:t>
            </a:r>
            <a:endParaRPr lang="en-US" dirty="0">
              <a:solidFill>
                <a:schemeClr val="dk1"/>
              </a:solidFill>
              <a:latin typeface="Tahoma"/>
              <a:ea typeface="Tahoma"/>
              <a:cs typeface="Tahoma"/>
              <a:sym typeface="Tahoma"/>
            </a:endParaRPr>
          </a:p>
          <a:p>
            <a:pPr marL="0" lvl="0" indent="0" algn="l" rtl="0">
              <a:spcBef>
                <a:spcPts val="0"/>
              </a:spcBef>
              <a:spcAft>
                <a:spcPts val="0"/>
              </a:spcAft>
              <a:buNone/>
            </a:pPr>
            <a:endParaRPr dirty="0">
              <a:solidFill>
                <a:schemeClr val="dk1"/>
              </a:solidFill>
              <a:latin typeface="Tahoma"/>
              <a:ea typeface="Tahoma"/>
              <a:cs typeface="Tahoma"/>
              <a:sym typeface="Tahoma"/>
            </a:endParaRPr>
          </a:p>
          <a:p>
            <a:pPr marL="0" lvl="0" indent="0" algn="l" rtl="0">
              <a:spcBef>
                <a:spcPts val="0"/>
              </a:spcBef>
              <a:spcAft>
                <a:spcPts val="0"/>
              </a:spcAft>
              <a:buNone/>
            </a:pPr>
            <a:endParaRPr sz="1200" dirty="0">
              <a:solidFill>
                <a:schemeClr val="dk1"/>
              </a:solidFill>
              <a:latin typeface="Tahoma"/>
              <a:ea typeface="Tahoma"/>
              <a:cs typeface="Tahoma"/>
              <a:sym typeface="Tahoma"/>
            </a:endParaRPr>
          </a:p>
        </p:txBody>
      </p:sp>
      <p:sp>
        <p:nvSpPr>
          <p:cNvPr id="118" name="Google Shape;118;g36b878e72cf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a:extLst>
            <a:ext uri="{FF2B5EF4-FFF2-40B4-BE49-F238E27FC236}">
              <a16:creationId xmlns:a16="http://schemas.microsoft.com/office/drawing/2014/main" id="{ACF1660F-8879-0C4F-4D54-552CC5E011B6}"/>
            </a:ext>
          </a:extLst>
        </p:cNvPr>
        <p:cNvGrpSpPr/>
        <p:nvPr/>
      </p:nvGrpSpPr>
      <p:grpSpPr>
        <a:xfrm>
          <a:off x="0" y="0"/>
          <a:ext cx="0" cy="0"/>
          <a:chOff x="0" y="0"/>
          <a:chExt cx="0" cy="0"/>
        </a:xfrm>
      </p:grpSpPr>
      <p:sp>
        <p:nvSpPr>
          <p:cNvPr id="201" name="Google Shape;201;g36b878e72cf_0_324:notes">
            <a:extLst>
              <a:ext uri="{FF2B5EF4-FFF2-40B4-BE49-F238E27FC236}">
                <a16:creationId xmlns:a16="http://schemas.microsoft.com/office/drawing/2014/main" id="{A1266004-6234-AC80-0776-6D8C245535D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Tahoma"/>
                <a:ea typeface="Tahoma"/>
                <a:cs typeface="Tahoma"/>
                <a:sym typeface="Tahoma"/>
              </a:rPr>
              <a:t>We first must introduce the concept of empathy, its social, ethical, personal, political and aesthetic dimensions. In that context, photography is a critical tool for the power of a single image to capture complex emotions , ideas, events, and most importantly: instantly. As important American critic and author who talked a lot about photography, Susan Sontag (1977) said, photographs invite us to empathize with the subject, while generating feelings or new ways of thinking. Furthermore, she believed that photographs do more than just capture moments: they  show us reality and sometimes twist it, shaping how we see and understand the world around us. </a:t>
            </a:r>
          </a:p>
          <a:p>
            <a:pPr marL="0" marR="0" lvl="0" indent="0" algn="l" defTabSz="914400" rtl="0" eaLnBrk="1" fontAlgn="auto" latinLnBrk="0" hangingPunct="1">
              <a:lnSpc>
                <a:spcPct val="115000"/>
              </a:lnSpc>
              <a:spcBef>
                <a:spcPts val="1200"/>
              </a:spcBef>
              <a:spcAft>
                <a:spcPts val="0"/>
              </a:spcAft>
              <a:buClr>
                <a:schemeClr val="dk1"/>
              </a:buClr>
              <a:buSzPts val="1100"/>
              <a:buFont typeface="Arial"/>
              <a:buNone/>
              <a:tabLst/>
              <a:defRPr/>
            </a:pPr>
            <a:r>
              <a:rPr lang="en" dirty="0">
                <a:solidFill>
                  <a:schemeClr val="dk1"/>
                </a:solidFill>
                <a:latin typeface="Tahoma"/>
                <a:ea typeface="Tahoma"/>
                <a:cs typeface="Tahoma"/>
                <a:sym typeface="Tahoma"/>
              </a:rPr>
              <a:t>At school and for a class, </a:t>
            </a:r>
            <a:r>
              <a:rPr lang="en-US" sz="1100" b="0" i="0" u="none" strike="noStrike" cap="none" dirty="0">
                <a:solidFill>
                  <a:srgbClr val="000000"/>
                </a:solidFill>
                <a:effectLst/>
                <a:latin typeface="Arial"/>
                <a:ea typeface="Tahoma"/>
                <a:cs typeface="Arial"/>
                <a:sym typeface="Arial"/>
              </a:rPr>
              <a:t>w</a:t>
            </a:r>
            <a:r>
              <a:rPr lang="en-US" sz="1100" b="0" i="0" u="none" strike="noStrike" cap="none" dirty="0">
                <a:solidFill>
                  <a:srgbClr val="000000"/>
                </a:solidFill>
                <a:effectLst/>
                <a:latin typeface="Arial"/>
                <a:ea typeface="Arial"/>
                <a:cs typeface="Arial"/>
                <a:sym typeface="Arial"/>
              </a:rPr>
              <a:t>hen students photograph their interpretation of a concept, they're making creative decisions: angle, light, subject. These decisions reveal understanding. And when viewers see those images, they don't just learn facts—they feel the student's perspective. That's empathy. That's deep learning.</a:t>
            </a:r>
          </a:p>
          <a:p>
            <a:pPr marL="0" lvl="0" indent="0" algn="l" rtl="0">
              <a:lnSpc>
                <a:spcPct val="115000"/>
              </a:lnSpc>
              <a:spcBef>
                <a:spcPts val="1200"/>
              </a:spcBef>
              <a:spcAft>
                <a:spcPts val="0"/>
              </a:spcAft>
              <a:buClr>
                <a:schemeClr val="dk1"/>
              </a:buClr>
              <a:buSzPts val="1100"/>
              <a:buFont typeface="Arial"/>
              <a:buNone/>
            </a:pPr>
            <a:endParaRPr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sz="1200" dirty="0">
              <a:solidFill>
                <a:schemeClr val="dk1"/>
              </a:solidFill>
              <a:latin typeface="Tahoma"/>
              <a:ea typeface="Tahoma"/>
              <a:cs typeface="Tahoma"/>
              <a:sym typeface="Tahoma"/>
            </a:endParaRPr>
          </a:p>
          <a:p>
            <a:pPr marL="0" lvl="0" indent="0" algn="l" rtl="0">
              <a:spcBef>
                <a:spcPts val="1200"/>
              </a:spcBef>
              <a:spcAft>
                <a:spcPts val="0"/>
              </a:spcAft>
              <a:buNone/>
            </a:pPr>
            <a:endParaRPr dirty="0"/>
          </a:p>
        </p:txBody>
      </p:sp>
      <p:sp>
        <p:nvSpPr>
          <p:cNvPr id="202" name="Google Shape;202;g36b878e72cf_0_324:notes">
            <a:extLst>
              <a:ext uri="{FF2B5EF4-FFF2-40B4-BE49-F238E27FC236}">
                <a16:creationId xmlns:a16="http://schemas.microsoft.com/office/drawing/2014/main" id="{AAD12173-22D7-E176-E994-6620CCB9D6C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3662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36b878e72cf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br>
              <a:rPr lang="en"/>
            </a:br>
            <a:r>
              <a:rPr lang="en">
                <a:solidFill>
                  <a:schemeClr val="dk1"/>
                </a:solidFill>
                <a:latin typeface="Tahoma"/>
                <a:ea typeface="Tahoma"/>
                <a:cs typeface="Tahoma"/>
                <a:sym typeface="Tahoma"/>
              </a:rPr>
              <a:t>It is important to engage with schemes and story structures that work as models to organize visual narratives in terms of understanding , perceιving and also producing. Freytag’s Pyramid was developed by Gustav Freytag, a 19th-century German playwright, novelist, and literary critic, best known for his research around narrative structure analysis. He breaks stories into five parts that reflect the emotional development of the work. Exposition is the beginning of the story, rising action is the moment a tension or change happens, climax as the word indicates is the pick of what happens, falling action shows the impact of what happened, resolution is the end of the story which includes how things will continue to be but also morals, decisions, imagination. This model can be observed often in cinema, in photography, in video games, in classical or other music also.  </a:t>
            </a:r>
            <a:endParaRPr>
              <a:solidFill>
                <a:schemeClr val="dk1"/>
              </a:solidFill>
              <a:latin typeface="Tahoma"/>
              <a:ea typeface="Tahoma"/>
              <a:cs typeface="Tahoma"/>
              <a:sym typeface="Tahoma"/>
            </a:endParaRPr>
          </a:p>
          <a:p>
            <a:pPr marL="0" lvl="0" indent="0" algn="l" rtl="0">
              <a:spcBef>
                <a:spcPts val="1200"/>
              </a:spcBef>
              <a:spcAft>
                <a:spcPts val="0"/>
              </a:spcAft>
              <a:buNone/>
            </a:pPr>
            <a:endParaRPr/>
          </a:p>
        </p:txBody>
      </p:sp>
      <p:sp>
        <p:nvSpPr>
          <p:cNvPr id="273" name="Google Shape;273;g36b878e72cf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36b878e72cf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dirty="0">
                <a:solidFill>
                  <a:schemeClr val="dk1"/>
                </a:solidFill>
                <a:latin typeface="Tahoma"/>
                <a:ea typeface="Tahoma"/>
                <a:cs typeface="Tahoma"/>
                <a:sym typeface="Tahoma"/>
              </a:rPr>
              <a:t>Take some time to think which famous story is here ( Romeo and Juliet). Study the pyramid. Exposition (introducing the families, the Montagues and Capulets). Rising Action. (Romeo and Juliet meet, fall in love, and marry, despite the families disagree). Climax (Two murders make it complex or Romeo , leading to his banishment). Falling Action (Juliet fakes her death to avoid marrying Paris, Romeo doesn't receive the message). Resolution (Romeo and Juliet kill themselves)</a:t>
            </a:r>
            <a:endParaRPr lang="es-ES" dirty="0">
              <a:solidFill>
                <a:schemeClr val="dk1"/>
              </a:solidFill>
              <a:latin typeface="Tahoma"/>
              <a:ea typeface="Tahoma"/>
              <a:cs typeface="Tahoma"/>
              <a:sym typeface="Tahoma"/>
            </a:endParaRPr>
          </a:p>
          <a:p>
            <a:pPr marL="0" lvl="0" indent="0" algn="l" rtl="0">
              <a:lnSpc>
                <a:spcPct val="115000"/>
              </a:lnSpc>
              <a:spcBef>
                <a:spcPts val="1200"/>
              </a:spcBef>
              <a:spcAft>
                <a:spcPts val="0"/>
              </a:spcAft>
              <a:buNone/>
            </a:pPr>
            <a:r>
              <a:rPr lang="en-US" sz="1100" b="0" i="0" u="none" strike="noStrike" cap="none" dirty="0">
                <a:solidFill>
                  <a:srgbClr val="000000"/>
                </a:solidFill>
                <a:effectLst/>
                <a:latin typeface="Arial"/>
                <a:ea typeface="Arial"/>
                <a:cs typeface="Arial"/>
                <a:sym typeface="Arial"/>
              </a:rPr>
              <a:t>Even summarized in bullet points, you can feel the structure—setup, complications building, crisis, tragic resolution. This same structure can guide a 5-photo story about the water cycle or a video about a historical event</a:t>
            </a:r>
            <a:br>
              <a:rPr lang="en" dirty="0">
                <a:solidFill>
                  <a:schemeClr val="dk1"/>
                </a:solidFill>
                <a:latin typeface="Tahoma"/>
                <a:ea typeface="Tahoma"/>
                <a:cs typeface="Tahoma"/>
                <a:sym typeface="Tahoma"/>
              </a:rPr>
            </a:br>
            <a:br>
              <a:rPr lang="en" dirty="0">
                <a:solidFill>
                  <a:schemeClr val="dk1"/>
                </a:solidFill>
                <a:latin typeface="Tahoma"/>
                <a:ea typeface="Tahoma"/>
                <a:cs typeface="Tahoma"/>
                <a:sym typeface="Tahoma"/>
              </a:rPr>
            </a:br>
            <a:endParaRPr dirty="0">
              <a:solidFill>
                <a:schemeClr val="dk1"/>
              </a:solidFill>
              <a:latin typeface="Tahoma"/>
              <a:ea typeface="Tahoma"/>
              <a:cs typeface="Tahoma"/>
              <a:sym typeface="Tahoma"/>
            </a:endParaRPr>
          </a:p>
          <a:p>
            <a:pPr marL="0" lvl="0" indent="0" algn="l" rtl="0">
              <a:lnSpc>
                <a:spcPct val="115000"/>
              </a:lnSpc>
              <a:spcBef>
                <a:spcPts val="1200"/>
              </a:spcBef>
              <a:spcAft>
                <a:spcPts val="0"/>
              </a:spcAft>
              <a:buNone/>
            </a:pPr>
            <a:r>
              <a:rPr lang="en" dirty="0">
                <a:solidFill>
                  <a:schemeClr val="dk1"/>
                </a:solidFill>
                <a:latin typeface="Tahoma"/>
                <a:ea typeface="Tahoma"/>
                <a:cs typeface="Tahoma"/>
                <a:sym typeface="Tahoma"/>
              </a:rPr>
              <a:t>It is important to engage with schemes and story structures that work as models to organize visual narratives in terms of understanding , perceving and also producing. Freytag’s Pyramid was developed by Gustav Freytag, a 19th-century German novelisto to analyse narratives. He breaks stories into five parts that reflect the emotional development of the work. Exposition is the beginning of the story, rising action is the moment a tension or change happens, climax as the word inticates is the pick of what happens, falling action shows the impakt of what happened, resolution is the end of the story which includes how things will continue to be but also morals, decisions, imagination. This model can be observed often in cinema, in photography, in videogames, in classical or other music also.  </a:t>
            </a:r>
            <a:endParaRPr dirty="0">
              <a:solidFill>
                <a:schemeClr val="dk1"/>
              </a:solidFill>
              <a:latin typeface="Tahoma"/>
              <a:ea typeface="Tahoma"/>
              <a:cs typeface="Tahoma"/>
              <a:sym typeface="Tahoma"/>
            </a:endParaRPr>
          </a:p>
          <a:p>
            <a:pPr marL="0" lvl="0" indent="0" algn="l" rtl="0">
              <a:spcBef>
                <a:spcPts val="1200"/>
              </a:spcBef>
              <a:spcAft>
                <a:spcPts val="0"/>
              </a:spcAft>
              <a:buNone/>
            </a:pPr>
            <a:endParaRPr dirty="0"/>
          </a:p>
        </p:txBody>
      </p:sp>
      <p:sp>
        <p:nvSpPr>
          <p:cNvPr id="287" name="Google Shape;287;g36b878e72cf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6b8404688f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dirty="0">
                <a:solidFill>
                  <a:schemeClr val="dk1"/>
                </a:solidFill>
                <a:latin typeface="Tahoma"/>
                <a:ea typeface="Tahoma"/>
                <a:cs typeface="Tahoma"/>
                <a:sym typeface="Tahoma"/>
              </a:rPr>
              <a:t>As french philosopher who talks so deeply about photography, Roland Barthes said, the forms of narrative in the world are infinite, and this is liberating to our expression. It is important to understand this, and particularly how the everytime “new”media create different and alternative story structuring possibilities. Look at the facebook or instagram album . It is already offering an image sequence, you can play with it and make your own rules. Still, to break the rules you need to know them. Digital media are famous for breaking the continuity of narratives.Think of the hypertext, think of auviovisual narratives, think of collaborative digital narratives.</a:t>
            </a:r>
            <a:endParaRPr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br>
              <a:rPr lang="en" dirty="0"/>
            </a:br>
            <a:r>
              <a:rPr lang="en" dirty="0">
                <a:solidFill>
                  <a:schemeClr val="dk1"/>
                </a:solidFill>
                <a:latin typeface="Tahoma"/>
                <a:ea typeface="Tahoma"/>
                <a:cs typeface="Tahoma"/>
                <a:sym typeface="Tahoma"/>
              </a:rPr>
              <a:t>It is important to engage with schemes and story structures that work as models to organize visual narratives in terms of understanding , perceiving and also producing. Freytag’s Pyramid was developed by Gustav Freytag, a 19th-century German novelisto to analyse narratives. He breaks stories into five parts that reflect the emotional development of the work. Exposition is the beginning of the story, rising action is the moment a tension or change happens, climax as the word indicates is the pick of what happens, falling action shows the impact of what happened, resolution is the end of the story which includes how things will continue to be but also morals, decisions, imagination. This model can be observed often in cinema, in photography, in video games, in classical or other music also.  </a:t>
            </a:r>
            <a:endParaRPr dirty="0">
              <a:solidFill>
                <a:schemeClr val="dk1"/>
              </a:solidFill>
              <a:latin typeface="Tahoma"/>
              <a:ea typeface="Tahoma"/>
              <a:cs typeface="Tahoma"/>
              <a:sym typeface="Tahoma"/>
            </a:endParaRPr>
          </a:p>
          <a:p>
            <a:pPr marL="0" lvl="0" indent="0" algn="l" rtl="0">
              <a:spcBef>
                <a:spcPts val="1200"/>
              </a:spcBef>
              <a:spcAft>
                <a:spcPts val="0"/>
              </a:spcAft>
              <a:buNone/>
            </a:pPr>
            <a:endParaRPr dirty="0"/>
          </a:p>
        </p:txBody>
      </p:sp>
      <p:sp>
        <p:nvSpPr>
          <p:cNvPr id="300" name="Google Shape;300;g36b8404688f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36b8404688f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buClr>
                <a:schemeClr val="tx1"/>
              </a:buClr>
              <a:buFont typeface="+mj-lt"/>
              <a:buNone/>
            </a:pPr>
            <a:r>
              <a:rPr lang="en-US" sz="1100" i="1" u="sng" dirty="0">
                <a:solidFill>
                  <a:schemeClr val="bg1"/>
                </a:solidFill>
                <a:hlinkClick r:id="rId3">
                  <a:extLst>
                    <a:ext uri="{A12FA001-AC4F-418D-AE19-62706E023703}">
                      <ahyp:hlinkClr xmlns:ahyp="http://schemas.microsoft.com/office/drawing/2018/hyperlinkcolor" val="tx"/>
                    </a:ext>
                  </a:extLst>
                </a:hlinkClick>
              </a:rPr>
              <a:t>“The Underdogs</a:t>
            </a:r>
            <a:r>
              <a:rPr lang="en-US" i="1" u="sng" dirty="0">
                <a:solidFill>
                  <a:schemeClr val="bg1"/>
                </a:solidFill>
                <a:hlinkClick r:id="rId3">
                  <a:extLst>
                    <a:ext uri="{A12FA001-AC4F-418D-AE19-62706E023703}">
                      <ahyp:hlinkClr xmlns:ahyp="http://schemas.microsoft.com/office/drawing/2018/hyperlinkcolor" val="tx"/>
                    </a:ext>
                  </a:extLst>
                </a:hlinkClick>
              </a:rPr>
              <a:t>”</a:t>
            </a:r>
            <a:r>
              <a:rPr lang="en-US" i="1" u="sng" dirty="0">
                <a:solidFill>
                  <a:schemeClr val="bg1"/>
                </a:solidFill>
              </a:rPr>
              <a:t> </a:t>
            </a:r>
            <a:r>
              <a:rPr lang="en-US" i="0" u="none" dirty="0">
                <a:solidFill>
                  <a:schemeClr val="bg1"/>
                </a:solidFill>
              </a:rPr>
              <a:t>is </a:t>
            </a:r>
            <a:r>
              <a:rPr lang="en-US" sz="1100" b="0" i="0" u="none" strike="noStrike" cap="none" dirty="0">
                <a:solidFill>
                  <a:srgbClr val="000000"/>
                </a:solidFill>
                <a:effectLst/>
                <a:latin typeface="Arial"/>
                <a:ea typeface="Arial"/>
                <a:cs typeface="Arial"/>
                <a:sym typeface="Arial"/>
              </a:rPr>
              <a:t>the first installment of an Apple advertising campaign showcasing workplace collaboration through its product ecosystem. It is based on dramatization to get through its message.  </a:t>
            </a:r>
          </a:p>
          <a:p>
            <a:pPr marL="0" lvl="0" indent="0">
              <a:buClr>
                <a:schemeClr val="tx1"/>
              </a:buClr>
              <a:buFont typeface="+mj-lt"/>
              <a:buNone/>
            </a:pPr>
            <a:endParaRPr lang="en-US" sz="1100" b="0" i="0" u="none" strike="noStrike" cap="none" dirty="0">
              <a:solidFill>
                <a:srgbClr val="000000"/>
              </a:solidFill>
              <a:effectLst/>
              <a:latin typeface="Arial"/>
              <a:cs typeface="Arial"/>
              <a:sym typeface="Arial"/>
            </a:endParaRPr>
          </a:p>
          <a:p>
            <a:pPr marL="0" lvl="0" indent="0">
              <a:buClr>
                <a:schemeClr val="tx1"/>
              </a:buClr>
              <a:buFont typeface="+mj-lt"/>
              <a:buNone/>
            </a:pPr>
            <a:r>
              <a:rPr lang="en-US" sz="1100" b="0" i="0" u="none" strike="noStrike" cap="none" dirty="0">
                <a:solidFill>
                  <a:srgbClr val="000000"/>
                </a:solidFill>
                <a:effectLst/>
                <a:latin typeface="Arial"/>
                <a:cs typeface="Arial"/>
                <a:sym typeface="Arial"/>
              </a:rPr>
              <a:t>(recap for the teacher: the film </a:t>
            </a:r>
            <a:r>
              <a:rPr lang="en-US" sz="1100" b="0" i="0" u="none" strike="noStrike" cap="none" dirty="0">
                <a:solidFill>
                  <a:srgbClr val="000000"/>
                </a:solidFill>
                <a:effectLst/>
                <a:latin typeface="Arial"/>
                <a:ea typeface="Arial"/>
                <a:cs typeface="Arial"/>
                <a:sym typeface="Arial"/>
              </a:rPr>
              <a:t>worked because it had a character you could root for, music that built tension, themes of persistence and teamwork. Authenticity matters—even fictional stories need emotional truth. )</a:t>
            </a:r>
            <a:endParaRPr lang="en-US" sz="1100" dirty="0">
              <a:solidFill>
                <a:schemeClr val="bg1"/>
              </a:solidFill>
            </a:endParaRPr>
          </a:p>
          <a:p>
            <a:pPr marL="0" lvl="0" indent="0" algn="l" rtl="0">
              <a:spcBef>
                <a:spcPts val="1200"/>
              </a:spcBef>
              <a:spcAft>
                <a:spcPts val="0"/>
              </a:spcAft>
              <a:buNone/>
            </a:pPr>
            <a:endParaRPr dirty="0"/>
          </a:p>
        </p:txBody>
      </p:sp>
      <p:sp>
        <p:nvSpPr>
          <p:cNvPr id="359" name="Google Shape;359;g36b8404688f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F8044E62-CC6C-A212-ADC8-2AD2E16EFD41}"/>
            </a:ext>
          </a:extLst>
        </p:cNvPr>
        <p:cNvGrpSpPr/>
        <p:nvPr/>
      </p:nvGrpSpPr>
      <p:grpSpPr>
        <a:xfrm>
          <a:off x="0" y="0"/>
          <a:ext cx="0" cy="0"/>
          <a:chOff x="0" y="0"/>
          <a:chExt cx="0" cy="0"/>
        </a:xfrm>
      </p:grpSpPr>
      <p:sp>
        <p:nvSpPr>
          <p:cNvPr id="95" name="Google Shape;95;g36b878e72cf_0_2:notes">
            <a:extLst>
              <a:ext uri="{FF2B5EF4-FFF2-40B4-BE49-F238E27FC236}">
                <a16:creationId xmlns:a16="http://schemas.microsoft.com/office/drawing/2014/main" id="{BEC1DEE4-C1AC-38FD-010B-7F482228D88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latin typeface="Tahoma"/>
                <a:ea typeface="Tahoma"/>
                <a:cs typeface="Tahoma"/>
                <a:sym typeface="Tahoma"/>
              </a:rPr>
              <a:t> </a:t>
            </a:r>
            <a:r>
              <a:rPr lang="en" dirty="0">
                <a:solidFill>
                  <a:schemeClr val="dk1"/>
                </a:solidFill>
                <a:latin typeface="Tahoma"/>
                <a:ea typeface="Tahoma"/>
                <a:cs typeface="Tahoma"/>
                <a:sym typeface="Tahoma"/>
              </a:rPr>
              <a:t>Let’s see how all these elements are present in real world examples of digital storytelling, creating powerfull stories and also powerful experiences. </a:t>
            </a:r>
            <a:endParaRPr sz="1200" dirty="0">
              <a:solidFill>
                <a:schemeClr val="dk1"/>
              </a:solidFill>
              <a:latin typeface="Tahoma"/>
              <a:ea typeface="Tahoma"/>
              <a:cs typeface="Tahoma"/>
              <a:sym typeface="Tahoma"/>
            </a:endParaRPr>
          </a:p>
        </p:txBody>
      </p:sp>
      <p:sp>
        <p:nvSpPr>
          <p:cNvPr id="96" name="Google Shape;96;g36b878e72cf_0_2:notes">
            <a:extLst>
              <a:ext uri="{FF2B5EF4-FFF2-40B4-BE49-F238E27FC236}">
                <a16:creationId xmlns:a16="http://schemas.microsoft.com/office/drawing/2014/main" id="{0188BF87-780A-5A11-E948-9D3E606B6A2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3499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6b878e72cf_0_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sng" strike="noStrike" cap="none" dirty="0">
                <a:solidFill>
                  <a:srgbClr val="000000"/>
                </a:solidFill>
                <a:effectLst/>
                <a:latin typeface="Arial"/>
                <a:ea typeface="Arial"/>
                <a:cs typeface="Arial"/>
                <a:sym typeface="Arial"/>
                <a:hlinkClick r:id="rId3"/>
              </a:rPr>
              <a:t>"The Diary of Renia Spiegel – Digital Storytelling and Education for Human Rights"</a:t>
            </a:r>
            <a:r>
              <a:rPr lang="en-GB" sz="1100" b="0" i="0" u="none" strike="noStrike" cap="none" dirty="0">
                <a:solidFill>
                  <a:srgbClr val="000000"/>
                </a:solidFill>
                <a:effectLst/>
                <a:latin typeface="Arial"/>
                <a:ea typeface="Arial"/>
                <a:cs typeface="Arial"/>
                <a:sym typeface="Arial"/>
              </a:rPr>
              <a:t> , is a series of short films from </a:t>
            </a:r>
            <a:r>
              <a:rPr lang="en-US" sz="1100" b="0" i="0" u="none" strike="noStrike" cap="none" dirty="0">
                <a:solidFill>
                  <a:srgbClr val="000000"/>
                </a:solidFill>
                <a:effectLst/>
                <a:latin typeface="Arial"/>
                <a:ea typeface="Arial"/>
                <a:cs typeface="Arial"/>
                <a:sym typeface="Arial"/>
              </a:rPr>
              <a:t>Galicia Jewish Museum in cooperation with the Education and Art Foundation,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ES" sz="1200" dirty="0" err="1">
                <a:solidFill>
                  <a:schemeClr val="dk1"/>
                </a:solidFill>
                <a:latin typeface="Tahoma"/>
                <a:ea typeface="Tahoma"/>
                <a:cs typeface="Tahoma"/>
                <a:sym typeface="Tahoma"/>
              </a:rPr>
              <a:t>The</a:t>
            </a:r>
            <a:r>
              <a:rPr lang="es-ES" sz="1200" dirty="0">
                <a:solidFill>
                  <a:schemeClr val="dk1"/>
                </a:solidFill>
                <a:latin typeface="Tahoma"/>
                <a:ea typeface="Tahoma"/>
                <a:cs typeface="Tahoma"/>
                <a:sym typeface="Tahoma"/>
              </a:rPr>
              <a:t> series </a:t>
            </a:r>
            <a:r>
              <a:rPr lang="en-GB" sz="1100" b="0" i="0" u="none" strike="noStrike" cap="none" dirty="0">
                <a:solidFill>
                  <a:srgbClr val="000000"/>
                </a:solidFill>
                <a:effectLst/>
                <a:latin typeface="Arial"/>
                <a:ea typeface="Arial"/>
                <a:cs typeface="Arial"/>
                <a:sym typeface="Arial"/>
              </a:rPr>
              <a:t>emphasize </a:t>
            </a:r>
            <a:r>
              <a:rPr lang="en-GB" sz="1100" b="1" i="0" u="none" strike="noStrike" cap="none" dirty="0">
                <a:solidFill>
                  <a:srgbClr val="000000"/>
                </a:solidFill>
                <a:effectLst/>
                <a:latin typeface="Arial"/>
                <a:ea typeface="Arial"/>
                <a:cs typeface="Arial"/>
                <a:sym typeface="Arial"/>
              </a:rPr>
              <a:t>education and engagement</a:t>
            </a:r>
            <a:r>
              <a:rPr lang="en-GB" sz="1100" b="0" i="0" u="none" strike="noStrike" cap="none" dirty="0">
                <a:solidFill>
                  <a:srgbClr val="000000"/>
                </a:solidFill>
                <a:effectLst/>
                <a:latin typeface="Arial"/>
                <a:ea typeface="Arial"/>
                <a:cs typeface="Arial"/>
                <a:sym typeface="Arial"/>
              </a:rPr>
              <a:t>, showing that storytelling must be rooted in a clear learning or social goal, </a:t>
            </a:r>
            <a:r>
              <a:rPr lang="en-GB" sz="1100" b="1" i="0" u="none" strike="noStrike" cap="none" dirty="0">
                <a:solidFill>
                  <a:srgbClr val="000000"/>
                </a:solidFill>
                <a:effectLst/>
                <a:latin typeface="Arial"/>
                <a:ea typeface="Arial"/>
                <a:cs typeface="Arial"/>
                <a:sym typeface="Arial"/>
              </a:rPr>
              <a:t>adapting storytelling style to educational settings</a:t>
            </a:r>
            <a:r>
              <a:rPr lang="en-GB" sz="1100" b="0" i="0" u="none" strike="noStrike" cap="none" dirty="0">
                <a:solidFill>
                  <a:srgbClr val="000000"/>
                </a:solidFill>
                <a:effectLst/>
                <a:latin typeface="Arial"/>
                <a:ea typeface="Arial"/>
                <a:cs typeface="Arial"/>
                <a:sym typeface="Arial"/>
              </a:rPr>
              <a:t>, making them digestible and engaging for younger learners.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It touches deeply by linking </a:t>
            </a:r>
            <a:r>
              <a:rPr lang="en-GB" sz="1100" b="1" i="0" u="none" strike="noStrike" cap="none" dirty="0">
                <a:solidFill>
                  <a:srgbClr val="000000"/>
                </a:solidFill>
                <a:effectLst/>
                <a:latin typeface="Arial"/>
                <a:ea typeface="Arial"/>
                <a:cs typeface="Arial"/>
                <a:sym typeface="Arial"/>
              </a:rPr>
              <a:t>personal tragedy with broader lessons</a:t>
            </a:r>
            <a:r>
              <a:rPr lang="en-GB" sz="1100" b="0" i="0" u="none" strike="noStrike" cap="none" dirty="0">
                <a:solidFill>
                  <a:srgbClr val="000000"/>
                </a:solidFill>
                <a:effectLst/>
                <a:latin typeface="Arial"/>
                <a:ea typeface="Arial"/>
                <a:cs typeface="Arial"/>
                <a:sym typeface="Arial"/>
              </a:rPr>
              <a:t> on human rights. One can see that even in the form of the films, which have a strong narrative, but blend history with personal diaries.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This is a powerful example of digital storytelling for education. Instead of teaching the Holocaust through statistics, this short film uses one girl's diary. We connect with Renia as a person—her hopes, fears, daily life. History becomes human.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One way of creating emotional connection in a story with a clear educational purpose is to take abstract concepts and make them personal.</a:t>
            </a:r>
          </a:p>
          <a:p>
            <a:pPr marL="0" lvl="0" indent="0" algn="l" rtl="0">
              <a:spcBef>
                <a:spcPts val="0"/>
              </a:spcBef>
              <a:spcAft>
                <a:spcPts val="0"/>
              </a:spcAft>
              <a:buNone/>
            </a:pPr>
            <a:endParaRPr sz="1200" dirty="0">
              <a:solidFill>
                <a:schemeClr val="dk1"/>
              </a:solidFill>
              <a:latin typeface="Tahoma"/>
              <a:ea typeface="Tahoma"/>
              <a:cs typeface="Tahoma"/>
              <a:sym typeface="Tahoma"/>
            </a:endParaRPr>
          </a:p>
        </p:txBody>
      </p:sp>
      <p:sp>
        <p:nvSpPr>
          <p:cNvPr id="313" name="Google Shape;313;g36b878e72cf_0_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CB37B0AF-89C2-CF3F-46EE-FE74C4080ADA}"/>
            </a:ext>
          </a:extLst>
        </p:cNvPr>
        <p:cNvGrpSpPr/>
        <p:nvPr/>
      </p:nvGrpSpPr>
      <p:grpSpPr>
        <a:xfrm>
          <a:off x="0" y="0"/>
          <a:ext cx="0" cy="0"/>
          <a:chOff x="0" y="0"/>
          <a:chExt cx="0" cy="0"/>
        </a:xfrm>
      </p:grpSpPr>
      <p:sp>
        <p:nvSpPr>
          <p:cNvPr id="312" name="Google Shape;312;g36b878e72cf_0_516:notes">
            <a:extLst>
              <a:ext uri="{FF2B5EF4-FFF2-40B4-BE49-F238E27FC236}">
                <a16:creationId xmlns:a16="http://schemas.microsoft.com/office/drawing/2014/main" id="{FB2E3C81-8A35-C147-4128-95619B63C74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latin typeface="Tahoma"/>
                <a:ea typeface="Tahoma"/>
                <a:cs typeface="Tahoma"/>
                <a:sym typeface="Tahoma"/>
              </a:rPr>
              <a:t>C</a:t>
            </a:r>
            <a:r>
              <a:rPr lang="en" dirty="0">
                <a:solidFill>
                  <a:schemeClr val="dk1"/>
                </a:solidFill>
                <a:latin typeface="Tahoma"/>
                <a:ea typeface="Tahoma"/>
                <a:cs typeface="Tahoma"/>
                <a:sym typeface="Tahoma"/>
              </a:rPr>
              <a:t>larity and simplicity are critical in telling stories. </a:t>
            </a:r>
          </a:p>
          <a:p>
            <a:pPr marL="0" lvl="0" indent="0" algn="l" rtl="0">
              <a:spcBef>
                <a:spcPts val="0"/>
              </a:spcBef>
              <a:spcAft>
                <a:spcPts val="0"/>
              </a:spcAft>
              <a:buNone/>
            </a:pPr>
            <a:r>
              <a:rPr lang="en-GB" sz="1100" b="0" i="0" u="sng" strike="noStrike" cap="none" dirty="0">
                <a:solidFill>
                  <a:srgbClr val="000000"/>
                </a:solidFill>
                <a:effectLst/>
                <a:latin typeface="Arial"/>
                <a:ea typeface="Arial"/>
                <a:cs typeface="Arial"/>
                <a:sym typeface="Arial"/>
                <a:hlinkClick r:id="rId3"/>
              </a:rPr>
              <a:t>Equipo Planeta</a:t>
            </a:r>
            <a:r>
              <a:rPr lang="en-GB" sz="1100" b="0" i="0" u="none" strike="noStrike" cap="none" dirty="0">
                <a:solidFill>
                  <a:srgbClr val="000000"/>
                </a:solidFill>
                <a:effectLst/>
                <a:latin typeface="Arial"/>
                <a:ea typeface="Arial"/>
                <a:cs typeface="Arial"/>
                <a:sym typeface="Arial"/>
              </a:rPr>
              <a:t>, is a tv program that combines real persons, puppets, and animations, to a mix of entertainment and educational content.  Each episode has a</a:t>
            </a:r>
            <a:r>
              <a:rPr lang="en-GB" sz="1100" b="1" i="0" u="none" strike="noStrike" cap="none" dirty="0">
                <a:solidFill>
                  <a:srgbClr val="000000"/>
                </a:solidFill>
                <a:effectLst/>
                <a:latin typeface="Arial"/>
                <a:ea typeface="Arial"/>
                <a:cs typeface="Arial"/>
                <a:sym typeface="Arial"/>
              </a:rPr>
              <a:t> clear theme</a:t>
            </a:r>
            <a:r>
              <a:rPr lang="en-GB" sz="1100" b="0" i="0" u="none" strike="noStrike" cap="none" dirty="0">
                <a:solidFill>
                  <a:srgbClr val="000000"/>
                </a:solidFill>
                <a:effectLst/>
                <a:latin typeface="Arial"/>
                <a:ea typeface="Arial"/>
                <a:cs typeface="Arial"/>
                <a:sym typeface="Arial"/>
              </a:rPr>
              <a:t> and never loses its focus on </a:t>
            </a:r>
            <a:r>
              <a:rPr lang="en-GB" sz="1100" b="1" i="0" u="none" strike="noStrike" cap="none" dirty="0">
                <a:solidFill>
                  <a:srgbClr val="000000"/>
                </a:solidFill>
                <a:effectLst/>
                <a:latin typeface="Arial"/>
                <a:ea typeface="Arial"/>
                <a:cs typeface="Arial"/>
                <a:sym typeface="Arial"/>
              </a:rPr>
              <a:t>stimulating creativity</a:t>
            </a:r>
            <a:r>
              <a:rPr lang="en-GB" sz="1100" b="0" i="0" u="none" strike="noStrike" cap="none" dirty="0">
                <a:solidFill>
                  <a:srgbClr val="000000"/>
                </a:solidFill>
                <a:effectLst/>
                <a:latin typeface="Arial"/>
                <a:ea typeface="Arial"/>
                <a:cs typeface="Arial"/>
                <a:sym typeface="Arial"/>
              </a:rPr>
              <a:t> in children</a:t>
            </a:r>
            <a:r>
              <a:rPr lang="el-GR" sz="1100" b="0" i="0" u="none" strike="noStrike" cap="none" dirty="0">
                <a:solidFill>
                  <a:srgbClr val="000000"/>
                </a:solidFill>
                <a:effectLst/>
                <a:latin typeface="Arial"/>
                <a:ea typeface="Arial"/>
                <a:cs typeface="Arial"/>
                <a:sym typeface="Arial"/>
              </a:rPr>
              <a:t>.</a:t>
            </a:r>
            <a:endParaRPr lang="es-ES"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For younger students especially, imagination and play unlock understanding.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Mixed-media stories with photos, drawings, and narration.</a:t>
            </a:r>
          </a:p>
          <a:p>
            <a:pPr marL="0" lvl="0" indent="0" algn="l" rtl="0">
              <a:spcBef>
                <a:spcPts val="0"/>
              </a:spcBef>
              <a:spcAft>
                <a:spcPts val="0"/>
              </a:spcAft>
              <a:buNone/>
            </a:pPr>
            <a:endParaRPr sz="1200" dirty="0">
              <a:solidFill>
                <a:schemeClr val="dk1"/>
              </a:solidFill>
              <a:latin typeface="Tahoma"/>
              <a:ea typeface="Tahoma"/>
              <a:cs typeface="Tahoma"/>
              <a:sym typeface="Tahoma"/>
            </a:endParaRPr>
          </a:p>
        </p:txBody>
      </p:sp>
      <p:sp>
        <p:nvSpPr>
          <p:cNvPr id="313" name="Google Shape;313;g36b878e72cf_0_516:notes">
            <a:extLst>
              <a:ext uri="{FF2B5EF4-FFF2-40B4-BE49-F238E27FC236}">
                <a16:creationId xmlns:a16="http://schemas.microsoft.com/office/drawing/2014/main" id="{CF7321EC-CEA7-2488-9ED6-F447D3EB6F2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4873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6ee6fb7bb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Here's our roadmap. We'll move from theory to practice quickly, with two hands-on activities</a:t>
            </a:r>
            <a:endParaRPr dirty="0"/>
          </a:p>
        </p:txBody>
      </p:sp>
      <p:sp>
        <p:nvSpPr>
          <p:cNvPr id="68" name="Google Shape;68;g36ee6fb7bb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9BA33C4B-CF71-E5BD-F9BD-439D23BD9442}"/>
            </a:ext>
          </a:extLst>
        </p:cNvPr>
        <p:cNvGrpSpPr/>
        <p:nvPr/>
      </p:nvGrpSpPr>
      <p:grpSpPr>
        <a:xfrm>
          <a:off x="0" y="0"/>
          <a:ext cx="0" cy="0"/>
          <a:chOff x="0" y="0"/>
          <a:chExt cx="0" cy="0"/>
        </a:xfrm>
      </p:grpSpPr>
      <p:sp>
        <p:nvSpPr>
          <p:cNvPr id="312" name="Google Shape;312;g36b878e72cf_0_516:notes">
            <a:extLst>
              <a:ext uri="{FF2B5EF4-FFF2-40B4-BE49-F238E27FC236}">
                <a16:creationId xmlns:a16="http://schemas.microsoft.com/office/drawing/2014/main" id="{5D4A5312-D8DA-82E1-0D6D-4A2AE8AEA50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i="0" u="none" strike="noStrike" dirty="0">
                <a:solidFill>
                  <a:schemeClr val="dk1"/>
                </a:solidFill>
                <a:highlight>
                  <a:srgbClr val="FFFF00"/>
                </a:highlight>
                <a:latin typeface="Tahoma"/>
                <a:ea typeface="Tahoma"/>
                <a:cs typeface="Tahoma"/>
                <a:sym typeface="Tahoma"/>
              </a:rPr>
              <a:t>This is a video created by students, and is used in an educational context, as part of a litterature class, using texts that are in the official curriculum.</a:t>
            </a: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This one's especially relevant—created by students. They took a classic poem and interpreted it through animation to explore contemporary issues of borders and belonging. </a:t>
            </a: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This is what's possible when you give students creative tools and meaningful topics. The technical skill develops through practice; the important part is having something to say.</a:t>
            </a:r>
            <a:endParaRPr sz="1200" i="0" u="none" strike="noStrike" dirty="0">
              <a:solidFill>
                <a:schemeClr val="dk1"/>
              </a:solidFill>
              <a:highlight>
                <a:srgbClr val="FFFF00"/>
              </a:highlight>
              <a:latin typeface="Tahoma"/>
              <a:ea typeface="Tahoma"/>
              <a:cs typeface="Tahoma"/>
              <a:sym typeface="Tahoma"/>
            </a:endParaRPr>
          </a:p>
        </p:txBody>
      </p:sp>
      <p:sp>
        <p:nvSpPr>
          <p:cNvPr id="313" name="Google Shape;313;g36b878e72cf_0_516:notes">
            <a:extLst>
              <a:ext uri="{FF2B5EF4-FFF2-40B4-BE49-F238E27FC236}">
                <a16:creationId xmlns:a16="http://schemas.microsoft.com/office/drawing/2014/main" id="{DFA92771-FF21-D6E7-B3EB-0DD13C3F4D9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97643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a:extLst>
            <a:ext uri="{FF2B5EF4-FFF2-40B4-BE49-F238E27FC236}">
              <a16:creationId xmlns:a16="http://schemas.microsoft.com/office/drawing/2014/main" id="{6BE9C5E2-D9F8-7504-68DE-BBB4921DF3BC}"/>
            </a:ext>
          </a:extLst>
        </p:cNvPr>
        <p:cNvGrpSpPr/>
        <p:nvPr/>
      </p:nvGrpSpPr>
      <p:grpSpPr>
        <a:xfrm>
          <a:off x="0" y="0"/>
          <a:ext cx="0" cy="0"/>
          <a:chOff x="0" y="0"/>
          <a:chExt cx="0" cy="0"/>
        </a:xfrm>
      </p:grpSpPr>
      <p:sp>
        <p:nvSpPr>
          <p:cNvPr id="358" name="Google Shape;358;g36b8404688f_0_215:notes">
            <a:extLst>
              <a:ext uri="{FF2B5EF4-FFF2-40B4-BE49-F238E27FC236}">
                <a16:creationId xmlns:a16="http://schemas.microsoft.com/office/drawing/2014/main" id="{9D9434D3-2336-F426-05DF-A2D86B56F87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US" sz="1100" b="0" i="0" u="none" strike="noStrike" cap="none" dirty="0">
                <a:solidFill>
                  <a:srgbClr val="000000"/>
                </a:solidFill>
                <a:effectLst/>
                <a:latin typeface="Arial"/>
                <a:ea typeface="Arial"/>
                <a:cs typeface="Arial"/>
                <a:sym typeface="Arial"/>
              </a:rPr>
              <a:t>(Activity can be done out of sequence, as a homework, </a:t>
            </a:r>
            <a:r>
              <a:rPr lang="en-US" sz="1100" b="0" i="0" u="none" strike="noStrike" cap="none" dirty="0" err="1">
                <a:solidFill>
                  <a:srgbClr val="000000"/>
                </a:solidFill>
                <a:effectLst/>
                <a:latin typeface="Arial"/>
                <a:ea typeface="Arial"/>
                <a:cs typeface="Arial"/>
                <a:sym typeface="Arial"/>
              </a:rPr>
              <a:t>etc</a:t>
            </a:r>
            <a:r>
              <a:rPr lang="en-US" sz="1100" b="0" i="0" u="none" strike="noStrike" cap="none" dirty="0">
                <a:solidFill>
                  <a:srgbClr val="000000"/>
                </a:solidFill>
                <a:effectLst/>
                <a:latin typeface="Arial"/>
                <a:ea typeface="Arial"/>
                <a:cs typeface="Arial"/>
                <a:sym typeface="Arial"/>
              </a:rPr>
              <a:t>)</a:t>
            </a:r>
          </a:p>
          <a:p>
            <a:pPr marL="0" lvl="0" indent="0" algn="l" rtl="0">
              <a:spcBef>
                <a:spcPts val="1200"/>
              </a:spcBef>
              <a:spcAft>
                <a:spcPts val="0"/>
              </a:spcAft>
              <a:buNone/>
            </a:pPr>
            <a:r>
              <a:rPr lang="en-US" sz="1100" b="0" i="0" u="none" strike="noStrike" cap="none" dirty="0">
                <a:solidFill>
                  <a:srgbClr val="000000"/>
                </a:solidFill>
                <a:effectLst/>
                <a:latin typeface="Arial"/>
                <a:ea typeface="Arial"/>
                <a:cs typeface="Arial"/>
                <a:sym typeface="Arial"/>
              </a:rPr>
              <a:t>Now it's your turn. </a:t>
            </a:r>
          </a:p>
          <a:p>
            <a:pPr marL="0" lvl="0" indent="0" algn="l" rtl="0">
              <a:spcBef>
                <a:spcPts val="1200"/>
              </a:spcBef>
              <a:spcAft>
                <a:spcPts val="0"/>
              </a:spcAft>
              <a:buNone/>
            </a:pPr>
            <a:r>
              <a:rPr lang="en-US" sz="1100" b="0" i="0" u="none" strike="noStrike" cap="none" dirty="0">
                <a:solidFill>
                  <a:srgbClr val="000000"/>
                </a:solidFill>
                <a:effectLst/>
                <a:latin typeface="Arial"/>
                <a:ea typeface="Arial"/>
                <a:cs typeface="Arial"/>
                <a:sym typeface="Arial"/>
              </a:rPr>
              <a:t>Form groups of 3-4 people . Be specific and practical—think about resources available in your school. Don't worry about perfection; focus on the core idea. For example: "Our story would show students that photosynthesis is happening all around them by photographing plants in different light conditions throughout the day." </a:t>
            </a:r>
            <a:endParaRPr dirty="0"/>
          </a:p>
        </p:txBody>
      </p:sp>
      <p:sp>
        <p:nvSpPr>
          <p:cNvPr id="359" name="Google Shape;359;g36b8404688f_0_215:notes">
            <a:extLst>
              <a:ext uri="{FF2B5EF4-FFF2-40B4-BE49-F238E27FC236}">
                <a16:creationId xmlns:a16="http://schemas.microsoft.com/office/drawing/2014/main" id="{994B4285-8E91-4D2F-EF46-ECEB124DE53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99059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36b8404688f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81" name="Google Shape;381;g36b8404688f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36b878e72cf_0_9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4" name="Google Shape;394;g36b878e72cf_0_96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36b8404688f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05" name="Google Shape;405;g36b8404688f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a:extLst>
            <a:ext uri="{FF2B5EF4-FFF2-40B4-BE49-F238E27FC236}">
              <a16:creationId xmlns:a16="http://schemas.microsoft.com/office/drawing/2014/main" id="{A6D9C6C0-84A7-B759-1914-3E7BA2B10B5C}"/>
            </a:ext>
          </a:extLst>
        </p:cNvPr>
        <p:cNvGrpSpPr/>
        <p:nvPr/>
      </p:nvGrpSpPr>
      <p:grpSpPr>
        <a:xfrm>
          <a:off x="0" y="0"/>
          <a:ext cx="0" cy="0"/>
          <a:chOff x="0" y="0"/>
          <a:chExt cx="0" cy="0"/>
        </a:xfrm>
      </p:grpSpPr>
      <p:sp>
        <p:nvSpPr>
          <p:cNvPr id="83" name="Google Shape;83;g36b8404688f_0_15:notes">
            <a:extLst>
              <a:ext uri="{FF2B5EF4-FFF2-40B4-BE49-F238E27FC236}">
                <a16:creationId xmlns:a16="http://schemas.microsoft.com/office/drawing/2014/main" id="{17574DB1-2000-7A08-8EFC-7C8D030FBAC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 name="Google Shape;84;g36b8404688f_0_15:notes">
            <a:extLst>
              <a:ext uri="{FF2B5EF4-FFF2-40B4-BE49-F238E27FC236}">
                <a16:creationId xmlns:a16="http://schemas.microsoft.com/office/drawing/2014/main" id="{C94E99B4-6872-A792-4E13-6F9174E4358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2576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6b8404688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4" name="Google Shape;84;g36b8404688f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6b878e72cf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latin typeface="Tahoma"/>
                <a:ea typeface="Tahoma"/>
                <a:cs typeface="Tahoma"/>
                <a:sym typeface="Tahoma"/>
              </a:rPr>
              <a:t>Let us dive into the exciting world of digital storytelling and explore together how photography can help us tell powerful stories. </a:t>
            </a:r>
          </a:p>
          <a:p>
            <a:pPr marL="0" lvl="0" indent="0" algn="l" rtl="0">
              <a:spcBef>
                <a:spcPts val="0"/>
              </a:spcBef>
              <a:spcAft>
                <a:spcPts val="0"/>
              </a:spcAft>
              <a:buNone/>
            </a:pPr>
            <a:r>
              <a:rPr lang="en-US" sz="1200" dirty="0"/>
              <a:t>Understand what digital storytelling is, its benefits, and its application in creating immersive lessons.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dirty="0">
                <a:solidFill>
                  <a:schemeClr val="dk1"/>
                </a:solidFill>
                <a:latin typeface="Tahoma"/>
                <a:ea typeface="Tahoma"/>
                <a:cs typeface="Tahoma"/>
                <a:sym typeface="Tahoma"/>
              </a:rPr>
              <a:t>Why photographic narratives are strong, and how to create compelling narratives using digital images.</a:t>
            </a:r>
          </a:p>
          <a:p>
            <a:pPr marL="0" lvl="0" indent="0" algn="l" rtl="0">
              <a:spcBef>
                <a:spcPts val="0"/>
              </a:spcBef>
              <a:spcAft>
                <a:spcPts val="0"/>
              </a:spcAft>
              <a:buNone/>
            </a:pPr>
            <a:endParaRPr sz="1200" dirty="0">
              <a:solidFill>
                <a:schemeClr val="dk1"/>
              </a:solidFill>
              <a:latin typeface="Tahoma"/>
              <a:ea typeface="Tahoma"/>
              <a:cs typeface="Tahoma"/>
              <a:sym typeface="Tahoma"/>
            </a:endParaRPr>
          </a:p>
        </p:txBody>
      </p:sp>
      <p:sp>
        <p:nvSpPr>
          <p:cNvPr id="96" name="Google Shape;96;g36b878e72cf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6b878e72cf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Let's start with WHY. Throughout human history, stories have been our primary way of making sense of the world. Three reasons matter for education:</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First, EMPOWERMENT. </a:t>
            </a:r>
            <a:r>
              <a:rPr lang="en-US" sz="1100" dirty="0">
                <a:solidFill>
                  <a:schemeClr val="dk1"/>
                </a:solidFill>
                <a:latin typeface="Tahoma"/>
                <a:ea typeface="Tahoma"/>
                <a:cs typeface="Tahoma"/>
                <a:sym typeface="Tahoma"/>
              </a:rPr>
              <a:t>Stories can be democratic tools for change. When we tell stories, and even when we hear stories, we feel in control. </a:t>
            </a:r>
            <a:endParaRPr lang="en-US" dirty="0">
              <a:solidFill>
                <a:schemeClr val="dk1"/>
              </a:solidFill>
              <a:latin typeface="Tahoma"/>
              <a:ea typeface="Tahoma"/>
              <a:cs typeface="Tahoma"/>
              <a:sym typeface="Tahoma"/>
            </a:endParaRPr>
          </a:p>
          <a:p>
            <a:pPr marL="158750" indent="0">
              <a:buNone/>
            </a:pPr>
            <a:r>
              <a:rPr lang="en-US" sz="1100" b="0" i="0" u="none" strike="noStrike" cap="none" dirty="0">
                <a:solidFill>
                  <a:srgbClr val="000000"/>
                </a:solidFill>
                <a:effectLst/>
                <a:latin typeface="Arial"/>
                <a:ea typeface="Arial"/>
                <a:cs typeface="Arial"/>
                <a:sym typeface="Arial"/>
              </a:rPr>
              <a:t>Not all students excel at writing essays. Photography gives them another language—one that can express complexity, emotion, and understanding without requiring perfect grammar. Students can create brilliant photo essays about concepts they couldn't write about.</a:t>
            </a:r>
          </a:p>
          <a:p>
            <a:pPr marL="0" lvl="0" indent="0" algn="l" rtl="0">
              <a:spcBef>
                <a:spcPts val="0"/>
              </a:spcBef>
              <a:spcAft>
                <a:spcPts val="0"/>
              </a:spcAft>
              <a:buNone/>
            </a:pPr>
            <a:endParaRPr sz="1200" dirty="0">
              <a:solidFill>
                <a:schemeClr val="dk1"/>
              </a:solidFill>
              <a:latin typeface="Tahoma"/>
              <a:ea typeface="Tahoma"/>
              <a:cs typeface="Tahoma"/>
              <a:sym typeface="Tahoma"/>
            </a:endParaRPr>
          </a:p>
          <a:p>
            <a:pPr marL="0" lvl="0" indent="0" algn="l" rtl="0">
              <a:spcBef>
                <a:spcPts val="0"/>
              </a:spcBef>
              <a:spcAft>
                <a:spcPts val="0"/>
              </a:spcAft>
              <a:buNone/>
            </a:pPr>
            <a:endParaRPr sz="1200" dirty="0">
              <a:solidFill>
                <a:schemeClr val="dk1"/>
              </a:solidFill>
              <a:latin typeface="Tahoma"/>
              <a:ea typeface="Tahoma"/>
              <a:cs typeface="Tahoma"/>
              <a:sym typeface="Tahoma"/>
            </a:endParaRPr>
          </a:p>
        </p:txBody>
      </p:sp>
      <p:sp>
        <p:nvSpPr>
          <p:cNvPr id="166" name="Google Shape;166;g36b878e72cf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a:extLst>
            <a:ext uri="{FF2B5EF4-FFF2-40B4-BE49-F238E27FC236}">
              <a16:creationId xmlns:a16="http://schemas.microsoft.com/office/drawing/2014/main" id="{133F4D1A-7013-8B97-3E49-32FF26E5303E}"/>
            </a:ext>
          </a:extLst>
        </p:cNvPr>
        <p:cNvGrpSpPr/>
        <p:nvPr/>
      </p:nvGrpSpPr>
      <p:grpSpPr>
        <a:xfrm>
          <a:off x="0" y="0"/>
          <a:ext cx="0" cy="0"/>
          <a:chOff x="0" y="0"/>
          <a:chExt cx="0" cy="0"/>
        </a:xfrm>
      </p:grpSpPr>
      <p:sp>
        <p:nvSpPr>
          <p:cNvPr id="165" name="Google Shape;165;g36b878e72cf_0_300:notes">
            <a:extLst>
              <a:ext uri="{FF2B5EF4-FFF2-40B4-BE49-F238E27FC236}">
                <a16:creationId xmlns:a16="http://schemas.microsoft.com/office/drawing/2014/main" id="{5E7D87D4-C96B-27B3-0E15-3C102986329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Second, REFLECTION. When we create stories we’re not just repeating facts. By making a story we are interpreting, connecting to our own lives, </a:t>
            </a:r>
            <a:r>
              <a:rPr lang="en" dirty="0">
                <a:solidFill>
                  <a:schemeClr val="dk1"/>
                </a:solidFill>
                <a:latin typeface="Tahoma"/>
                <a:ea typeface="Tahoma"/>
                <a:cs typeface="Tahoma"/>
                <a:sym typeface="Tahoma"/>
              </a:rPr>
              <a:t>reflect on who we are and how we relate to others, to the world around and the complex events that happen daily</a:t>
            </a:r>
            <a:r>
              <a:rPr lang="en-US" sz="1100" b="0" i="0" u="none" strike="noStrike" cap="none" dirty="0">
                <a:solidFill>
                  <a:srgbClr val="000000"/>
                </a:solidFill>
                <a:effectLst/>
                <a:latin typeface="Arial"/>
                <a:ea typeface="Arial"/>
                <a:cs typeface="Arial"/>
                <a:sym typeface="Arial"/>
              </a:rPr>
              <a:t>.</a:t>
            </a:r>
          </a:p>
          <a:p>
            <a:pPr marL="158750" indent="0">
              <a:buNone/>
            </a:pPr>
            <a:r>
              <a:rPr lang="en-US" sz="1100" b="0" i="0" u="none" strike="noStrike" cap="none" dirty="0">
                <a:solidFill>
                  <a:srgbClr val="000000"/>
                </a:solidFill>
                <a:effectLst/>
                <a:latin typeface="Arial"/>
                <a:ea typeface="Arial"/>
                <a:cs typeface="Arial"/>
                <a:sym typeface="Arial"/>
              </a:rPr>
              <a:t>Third, DEEP LEARNING. </a:t>
            </a:r>
            <a:r>
              <a:rPr lang="en-US" dirty="0"/>
              <a:t>hat information delivered as stories is significantly more memorable than facts presented in isolation</a:t>
            </a:r>
            <a:r>
              <a:rPr lang="en-US" sz="1100" b="0" i="0" u="none" strike="noStrike" cap="none" dirty="0">
                <a:solidFill>
                  <a:srgbClr val="000000"/>
                </a:solidFill>
                <a:effectLst/>
                <a:latin typeface="Arial"/>
                <a:ea typeface="Arial"/>
                <a:cs typeface="Arial"/>
                <a:sym typeface="Arial"/>
              </a:rPr>
              <a:t>. Stories create context, emotion, and meaning—the three ingredients for lasting understanding. </a:t>
            </a:r>
            <a:r>
              <a:rPr lang="en-US" dirty="0"/>
              <a:t>Think about it: you probably remember stories from childhood books, but struggle to recall lists you memorized for tests.</a:t>
            </a: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sz="1200" dirty="0">
              <a:solidFill>
                <a:schemeClr val="dk1"/>
              </a:solidFill>
              <a:latin typeface="Tahoma"/>
              <a:ea typeface="Tahoma"/>
              <a:cs typeface="Tahoma"/>
              <a:sym typeface="Tahoma"/>
            </a:endParaRPr>
          </a:p>
          <a:p>
            <a:pPr marL="0" lvl="0" indent="0" algn="l" rtl="0">
              <a:spcBef>
                <a:spcPts val="0"/>
              </a:spcBef>
              <a:spcAft>
                <a:spcPts val="0"/>
              </a:spcAft>
              <a:buNone/>
            </a:pPr>
            <a:endParaRPr sz="1200" dirty="0">
              <a:solidFill>
                <a:schemeClr val="dk1"/>
              </a:solidFill>
              <a:latin typeface="Tahoma"/>
              <a:ea typeface="Tahoma"/>
              <a:cs typeface="Tahoma"/>
              <a:sym typeface="Tahoma"/>
            </a:endParaRPr>
          </a:p>
        </p:txBody>
      </p:sp>
      <p:sp>
        <p:nvSpPr>
          <p:cNvPr id="166" name="Google Shape;166;g36b878e72cf_0_300:notes">
            <a:extLst>
              <a:ext uri="{FF2B5EF4-FFF2-40B4-BE49-F238E27FC236}">
                <a16:creationId xmlns:a16="http://schemas.microsoft.com/office/drawing/2014/main" id="{7F301139-B372-80ED-E254-4AA9588B385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1214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6b878e72cf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sz="1200" dirty="0">
                <a:solidFill>
                  <a:schemeClr val="dk1"/>
                </a:solidFill>
                <a:latin typeface="Tahoma"/>
                <a:ea typeface="Tahoma"/>
                <a:cs typeface="Tahoma"/>
                <a:sym typeface="Tahoma"/>
              </a:rPr>
              <a:t> </a:t>
            </a:r>
            <a:r>
              <a:rPr lang="en-US" sz="1100" dirty="0">
                <a:solidFill>
                  <a:schemeClr val="dk1"/>
                </a:solidFill>
                <a:latin typeface="Tahoma"/>
                <a:ea typeface="Tahoma"/>
                <a:cs typeface="Tahoma"/>
                <a:sym typeface="Tahoma"/>
              </a:rPr>
              <a:t>Students are free to talk but shortly to keep in point.</a:t>
            </a:r>
          </a:p>
          <a:p>
            <a:pPr marL="0" lvl="0" indent="0" algn="l" rtl="0">
              <a:spcBef>
                <a:spcPts val="0"/>
              </a:spcBef>
              <a:spcAft>
                <a:spcPts val="0"/>
              </a:spcAft>
              <a:buNone/>
            </a:pPr>
            <a:endParaRPr sz="1200" dirty="0">
              <a:solidFill>
                <a:schemeClr val="dk1"/>
              </a:solidFill>
              <a:latin typeface="Tahoma"/>
              <a:ea typeface="Tahoma"/>
              <a:cs typeface="Tahoma"/>
              <a:sym typeface="Tahoma"/>
            </a:endParaRPr>
          </a:p>
          <a:p>
            <a:pPr marL="0" lvl="0" indent="0" algn="l" rtl="0">
              <a:spcBef>
                <a:spcPts val="0"/>
              </a:spcBef>
              <a:spcAft>
                <a:spcPts val="0"/>
              </a:spcAft>
              <a:buNone/>
            </a:pPr>
            <a:endParaRPr sz="1200" dirty="0">
              <a:solidFill>
                <a:schemeClr val="dk1"/>
              </a:solidFill>
              <a:latin typeface="Tahoma"/>
              <a:ea typeface="Tahoma"/>
              <a:cs typeface="Tahoma"/>
              <a:sym typeface="Tahoma"/>
            </a:endParaRPr>
          </a:p>
        </p:txBody>
      </p:sp>
      <p:sp>
        <p:nvSpPr>
          <p:cNvPr id="178" name="Google Shape;178;g36b878e72cf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id="{4247E62D-C5D9-1DAF-DFB6-50BCF606D307}"/>
            </a:ext>
          </a:extLst>
        </p:cNvPr>
        <p:cNvGrpSpPr/>
        <p:nvPr/>
      </p:nvGrpSpPr>
      <p:grpSpPr>
        <a:xfrm>
          <a:off x="0" y="0"/>
          <a:ext cx="0" cy="0"/>
          <a:chOff x="0" y="0"/>
          <a:chExt cx="0" cy="0"/>
        </a:xfrm>
      </p:grpSpPr>
      <p:sp>
        <p:nvSpPr>
          <p:cNvPr id="299" name="Google Shape;299;g36b8404688f_0_129:notes">
            <a:extLst>
              <a:ext uri="{FF2B5EF4-FFF2-40B4-BE49-F238E27FC236}">
                <a16:creationId xmlns:a16="http://schemas.microsoft.com/office/drawing/2014/main" id="{EB9C1970-DE06-7CC5-717A-4CF4462A3AB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US" sz="1100" b="0" i="0" u="none" strike="noStrike" cap="none" dirty="0">
                <a:solidFill>
                  <a:srgbClr val="000000"/>
                </a:solidFill>
                <a:effectLst/>
                <a:latin typeface="Arial"/>
                <a:ea typeface="Arial"/>
                <a:cs typeface="Arial"/>
                <a:sym typeface="Arial"/>
              </a:rPr>
              <a:t>Digital storytelling is simply combining traditional narrative with digital tools. You don't need expensive equipment—smartphones work perfectly. What matters is the story you're telling and the emotion you're creating. A five-image sequence with thoughtful narration can be more powerful than a slick video with no heart. </a:t>
            </a:r>
            <a:r>
              <a:rPr lang="es-ES" dirty="0">
                <a:solidFill>
                  <a:schemeClr val="dk1"/>
                </a:solidFill>
                <a:latin typeface="Tahoma"/>
                <a:ea typeface="Tahoma"/>
                <a:cs typeface="Tahoma"/>
                <a:sym typeface="Tahoma"/>
              </a:rPr>
              <a:t>Digital </a:t>
            </a:r>
            <a:r>
              <a:rPr lang="es-ES" dirty="0" err="1">
                <a:solidFill>
                  <a:schemeClr val="dk1"/>
                </a:solidFill>
                <a:latin typeface="Tahoma"/>
                <a:ea typeface="Tahoma"/>
                <a:cs typeface="Tahoma"/>
                <a:sym typeface="Tahoma"/>
              </a:rPr>
              <a:t>storytelling</a:t>
            </a:r>
            <a:r>
              <a:rPr lang="es-ES" dirty="0">
                <a:solidFill>
                  <a:schemeClr val="dk1"/>
                </a:solidFill>
                <a:latin typeface="Tahoma"/>
                <a:ea typeface="Tahoma"/>
                <a:cs typeface="Tahoma"/>
                <a:sym typeface="Tahoma"/>
              </a:rPr>
              <a:t> </a:t>
            </a:r>
            <a:r>
              <a:rPr lang="es-ES" dirty="0" err="1">
                <a:solidFill>
                  <a:schemeClr val="dk1"/>
                </a:solidFill>
                <a:latin typeface="Tahoma"/>
                <a:ea typeface="Tahoma"/>
                <a:cs typeface="Tahoma"/>
                <a:sym typeface="Tahoma"/>
              </a:rPr>
              <a:t>gives</a:t>
            </a:r>
            <a:r>
              <a:rPr lang="es-ES" dirty="0">
                <a:solidFill>
                  <a:schemeClr val="dk1"/>
                </a:solidFill>
                <a:latin typeface="Tahoma"/>
                <a:ea typeface="Tahoma"/>
                <a:cs typeface="Tahoma"/>
                <a:sym typeface="Tahoma"/>
              </a:rPr>
              <a:t> </a:t>
            </a:r>
            <a:r>
              <a:rPr lang="es-ES" dirty="0" err="1">
                <a:solidFill>
                  <a:schemeClr val="dk1"/>
                </a:solidFill>
                <a:latin typeface="Tahoma"/>
                <a:ea typeface="Tahoma"/>
                <a:cs typeface="Tahoma"/>
                <a:sym typeface="Tahoma"/>
              </a:rPr>
              <a:t>your</a:t>
            </a:r>
            <a:r>
              <a:rPr lang="es-ES" dirty="0">
                <a:solidFill>
                  <a:schemeClr val="dk1"/>
                </a:solidFill>
                <a:latin typeface="Tahoma"/>
                <a:ea typeface="Tahoma"/>
                <a:cs typeface="Tahoma"/>
                <a:sym typeface="Tahoma"/>
              </a:rPr>
              <a:t> </a:t>
            </a:r>
            <a:r>
              <a:rPr lang="es-ES" dirty="0" err="1">
                <a:solidFill>
                  <a:schemeClr val="dk1"/>
                </a:solidFill>
                <a:latin typeface="Tahoma"/>
                <a:ea typeface="Tahoma"/>
                <a:cs typeface="Tahoma"/>
                <a:sym typeface="Tahoma"/>
              </a:rPr>
              <a:t>thematic</a:t>
            </a:r>
            <a:r>
              <a:rPr lang="es-ES" dirty="0">
                <a:solidFill>
                  <a:schemeClr val="dk1"/>
                </a:solidFill>
                <a:latin typeface="Tahoma"/>
                <a:ea typeface="Tahoma"/>
                <a:cs typeface="Tahoma"/>
                <a:sym typeface="Tahoma"/>
              </a:rPr>
              <a:t> </a:t>
            </a:r>
            <a:r>
              <a:rPr lang="es-ES" dirty="0" err="1">
                <a:solidFill>
                  <a:schemeClr val="dk1"/>
                </a:solidFill>
                <a:latin typeface="Tahoma"/>
                <a:ea typeface="Tahoma"/>
                <a:cs typeface="Tahoma"/>
                <a:sym typeface="Tahoma"/>
              </a:rPr>
              <a:t>photos</a:t>
            </a:r>
            <a:r>
              <a:rPr lang="es-ES" dirty="0">
                <a:solidFill>
                  <a:schemeClr val="dk1"/>
                </a:solidFill>
                <a:latin typeface="Tahoma"/>
                <a:ea typeface="Tahoma"/>
                <a:cs typeface="Tahoma"/>
                <a:sym typeface="Tahoma"/>
              </a:rPr>
              <a:t> a </a:t>
            </a:r>
            <a:r>
              <a:rPr lang="es-ES" dirty="0" err="1">
                <a:solidFill>
                  <a:schemeClr val="dk1"/>
                </a:solidFill>
                <a:latin typeface="Tahoma"/>
                <a:ea typeface="Tahoma"/>
                <a:cs typeface="Tahoma"/>
                <a:sym typeface="Tahoma"/>
              </a:rPr>
              <a:t>purpose</a:t>
            </a:r>
            <a:r>
              <a:rPr lang="es-ES" dirty="0">
                <a:solidFill>
                  <a:schemeClr val="dk1"/>
                </a:solidFill>
                <a:latin typeface="Tahoma"/>
                <a:ea typeface="Tahoma"/>
                <a:cs typeface="Tahoma"/>
                <a:sym typeface="Tahoma"/>
              </a:rPr>
              <a:t>. </a:t>
            </a:r>
            <a:endParaRPr dirty="0">
              <a:solidFill>
                <a:schemeClr val="dk1"/>
              </a:solidFill>
              <a:latin typeface="Tahoma"/>
              <a:ea typeface="Tahoma"/>
              <a:cs typeface="Tahoma"/>
              <a:sym typeface="Tahoma"/>
            </a:endParaRPr>
          </a:p>
          <a:p>
            <a:pPr marL="0" lvl="0" indent="0" algn="l" rtl="0">
              <a:spcBef>
                <a:spcPts val="1200"/>
              </a:spcBef>
              <a:spcAft>
                <a:spcPts val="0"/>
              </a:spcAft>
              <a:buNone/>
            </a:pPr>
            <a:endParaRPr dirty="0"/>
          </a:p>
        </p:txBody>
      </p:sp>
      <p:sp>
        <p:nvSpPr>
          <p:cNvPr id="300" name="Google Shape;300;g36b8404688f_0_129:notes">
            <a:extLst>
              <a:ext uri="{FF2B5EF4-FFF2-40B4-BE49-F238E27FC236}">
                <a16:creationId xmlns:a16="http://schemas.microsoft.com/office/drawing/2014/main" id="{55B37439-E33E-B599-2856-B199F7D2CE9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4946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22.jpe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23.jpe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hyperlink" Target="https://youtu.be/JJwdhWM9d0Y" TargetMode="External"/><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hyperlink" Target="https://www.aejm.org/projects/the-diary-of-renia-spiegel-digital-storytelling-and-education-for-human-rights/%20%20https:/galiciajewishmuseum.org/en/projekty/the-diary-of-renia-spiegel/" TargetMode="External"/><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hyperlink" Target="https://www.cmmedia.es/play/tv/equipo-planeta" TargetMode="External"/><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hyperlink" Target="https://www.youtube.com/watch?v=xfiTQ7D9jB0" TargetMode="External"/><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7.jp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image" Target="../media/image9.png"/><Relationship Id="rId4" Type="http://schemas.openxmlformats.org/officeDocument/2006/relationships/image" Target="../media/image29.png"/><Relationship Id="rId9"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8.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7.jpg"/><Relationship Id="rId9"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15.jp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272B7"/>
        </a:solidFill>
        <a:effectLst/>
      </p:bgPr>
    </p:bg>
    <p:spTree>
      <p:nvGrpSpPr>
        <p:cNvPr id="1" name="Shape 53"/>
        <p:cNvGrpSpPr/>
        <p:nvPr/>
      </p:nvGrpSpPr>
      <p:grpSpPr>
        <a:xfrm>
          <a:off x="0" y="0"/>
          <a:ext cx="0" cy="0"/>
          <a:chOff x="0" y="0"/>
          <a:chExt cx="0" cy="0"/>
        </a:xfrm>
      </p:grpSpPr>
      <p:sp>
        <p:nvSpPr>
          <p:cNvPr id="54" name="Google Shape;54;p13"/>
          <p:cNvSpPr/>
          <p:nvPr/>
        </p:nvSpPr>
        <p:spPr>
          <a:xfrm rot="-1563210">
            <a:off x="-325034" y="101498"/>
            <a:ext cx="4172875" cy="2060617"/>
          </a:xfrm>
          <a:custGeom>
            <a:avLst/>
            <a:gdLst/>
            <a:ahLst/>
            <a:cxnLst/>
            <a:rect l="l" t="t" r="r" b="b"/>
            <a:pathLst>
              <a:path w="8330769" h="4104797" extrusionOk="0">
                <a:moveTo>
                  <a:pt x="0" y="0"/>
                </a:moveTo>
                <a:lnTo>
                  <a:pt x="8330770" y="0"/>
                </a:lnTo>
                <a:lnTo>
                  <a:pt x="8330770" y="4104797"/>
                </a:lnTo>
                <a:lnTo>
                  <a:pt x="0" y="4104797"/>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5" name="Google Shape;55;p13"/>
          <p:cNvSpPr/>
          <p:nvPr/>
        </p:nvSpPr>
        <p:spPr>
          <a:xfrm rot="4724778">
            <a:off x="221226" y="-1318627"/>
            <a:ext cx="2368560" cy="2600215"/>
          </a:xfrm>
          <a:custGeom>
            <a:avLst/>
            <a:gdLst/>
            <a:ahLst/>
            <a:cxnLst/>
            <a:rect l="l" t="t" r="r" b="b"/>
            <a:pathLst>
              <a:path w="4740855" h="5204531" extrusionOk="0">
                <a:moveTo>
                  <a:pt x="0" y="0"/>
                </a:moveTo>
                <a:lnTo>
                  <a:pt x="4740855" y="0"/>
                </a:lnTo>
                <a:lnTo>
                  <a:pt x="4740855" y="5204531"/>
                </a:lnTo>
                <a:lnTo>
                  <a:pt x="0" y="520453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57" name="Google Shape;57;p13"/>
          <p:cNvGrpSpPr/>
          <p:nvPr/>
        </p:nvGrpSpPr>
        <p:grpSpPr>
          <a:xfrm>
            <a:off x="1500614" y="1515045"/>
            <a:ext cx="6435894" cy="1446825"/>
            <a:chOff x="4105" y="0"/>
            <a:chExt cx="17162384" cy="3858199"/>
          </a:xfrm>
        </p:grpSpPr>
        <p:sp>
          <p:nvSpPr>
            <p:cNvPr id="58" name="Google Shape;58;p13"/>
            <p:cNvSpPr/>
            <p:nvPr/>
          </p:nvSpPr>
          <p:spPr>
            <a:xfrm>
              <a:off x="4105" y="0"/>
              <a:ext cx="17162384" cy="3858199"/>
            </a:xfrm>
            <a:custGeom>
              <a:avLst/>
              <a:gdLst/>
              <a:ahLst/>
              <a:cxnLst/>
              <a:rect l="l" t="t" r="r" b="b"/>
              <a:pathLst>
                <a:path w="6151392" h="1382867" extrusionOk="0">
                  <a:moveTo>
                    <a:pt x="6026932" y="1382867"/>
                  </a:moveTo>
                  <a:lnTo>
                    <a:pt x="124460" y="1382867"/>
                  </a:lnTo>
                  <a:cubicBezTo>
                    <a:pt x="55880" y="1382867"/>
                    <a:pt x="0" y="1326987"/>
                    <a:pt x="0" y="1258407"/>
                  </a:cubicBezTo>
                  <a:lnTo>
                    <a:pt x="0" y="124460"/>
                  </a:lnTo>
                  <a:cubicBezTo>
                    <a:pt x="0" y="55880"/>
                    <a:pt x="55880" y="0"/>
                    <a:pt x="124460" y="0"/>
                  </a:cubicBezTo>
                  <a:lnTo>
                    <a:pt x="6026932" y="0"/>
                  </a:lnTo>
                  <a:cubicBezTo>
                    <a:pt x="6095512" y="0"/>
                    <a:pt x="6151392" y="55880"/>
                    <a:pt x="6151392" y="124460"/>
                  </a:cubicBezTo>
                  <a:lnTo>
                    <a:pt x="6151392" y="1258407"/>
                  </a:lnTo>
                  <a:cubicBezTo>
                    <a:pt x="6151392" y="1326987"/>
                    <a:pt x="6095512" y="1382867"/>
                    <a:pt x="6026932" y="1382867"/>
                  </a:cubicBezTo>
                  <a:close/>
                </a:path>
              </a:pathLst>
            </a:custGeom>
            <a:solidFill>
              <a:srgbClr val="8FC4E5"/>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59" name="Google Shape;59;p13"/>
            <p:cNvSpPr txBox="1"/>
            <p:nvPr/>
          </p:nvSpPr>
          <p:spPr>
            <a:xfrm>
              <a:off x="7389" y="651045"/>
              <a:ext cx="17159100" cy="2696805"/>
            </a:xfrm>
            <a:prstGeom prst="rect">
              <a:avLst/>
            </a:prstGeom>
            <a:noFill/>
            <a:ln>
              <a:noFill/>
            </a:ln>
          </p:spPr>
          <p:txBody>
            <a:bodyPr spcFirstLastPara="1" wrap="square" lIns="0" tIns="0" rIns="0" bIns="0" anchor="t" anchorCtr="0">
              <a:spAutoFit/>
            </a:bodyPr>
            <a:lstStyle/>
            <a:p>
              <a:pPr marL="0" marR="0" lvl="0" indent="0" algn="ctr" rtl="0">
                <a:lnSpc>
                  <a:spcPct val="105998"/>
                </a:lnSpc>
                <a:spcBef>
                  <a:spcPts val="0"/>
                </a:spcBef>
                <a:spcAft>
                  <a:spcPts val="0"/>
                </a:spcAft>
                <a:buNone/>
              </a:pPr>
              <a:r>
                <a:rPr lang="en-US" sz="3100" b="1" dirty="0">
                  <a:solidFill>
                    <a:schemeClr val="tx1"/>
                  </a:solidFill>
                  <a:latin typeface="Aptos Black" panose="020B0004020202020204" pitchFamily="34" charset="0"/>
                  <a:sym typeface="Arial"/>
                </a:rPr>
                <a:t>STORYTELLING THROUGH DIGITAL PHOTOGRAPHY </a:t>
              </a:r>
              <a:endParaRPr lang="en-US" sz="700" dirty="0">
                <a:solidFill>
                  <a:schemeClr val="tx1"/>
                </a:solidFill>
                <a:latin typeface="Aptos Black" panose="020B0004020202020204" pitchFamily="34" charset="0"/>
              </a:endParaRPr>
            </a:p>
          </p:txBody>
        </p:sp>
      </p:grpSp>
      <p:sp>
        <p:nvSpPr>
          <p:cNvPr id="60" name="Google Shape;60;p13"/>
          <p:cNvSpPr/>
          <p:nvPr/>
        </p:nvSpPr>
        <p:spPr>
          <a:xfrm>
            <a:off x="514350" y="2795429"/>
            <a:ext cx="2703584" cy="3474232"/>
          </a:xfrm>
          <a:custGeom>
            <a:avLst/>
            <a:gdLst/>
            <a:ahLst/>
            <a:cxnLst/>
            <a:rect l="l" t="t" r="r" b="b"/>
            <a:pathLst>
              <a:path w="5407168" h="6948463" extrusionOk="0">
                <a:moveTo>
                  <a:pt x="0" y="0"/>
                </a:moveTo>
                <a:lnTo>
                  <a:pt x="5407168" y="0"/>
                </a:lnTo>
                <a:lnTo>
                  <a:pt x="5407168" y="6948463"/>
                </a:lnTo>
                <a:lnTo>
                  <a:pt x="0" y="694846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1" name="Google Shape;61;p13"/>
          <p:cNvSpPr/>
          <p:nvPr/>
        </p:nvSpPr>
        <p:spPr>
          <a:xfrm rot="9329096" flipH="1">
            <a:off x="4719565" y="2713472"/>
            <a:ext cx="6249705" cy="2988496"/>
          </a:xfrm>
          <a:custGeom>
            <a:avLst/>
            <a:gdLst/>
            <a:ahLst/>
            <a:cxnLst/>
            <a:rect l="l" t="t" r="r" b="b"/>
            <a:pathLst>
              <a:path w="12497380" h="5976020" extrusionOk="0">
                <a:moveTo>
                  <a:pt x="12497380" y="0"/>
                </a:moveTo>
                <a:lnTo>
                  <a:pt x="0" y="0"/>
                </a:lnTo>
                <a:lnTo>
                  <a:pt x="0" y="5976020"/>
                </a:lnTo>
                <a:lnTo>
                  <a:pt x="12497380" y="5976020"/>
                </a:lnTo>
                <a:lnTo>
                  <a:pt x="1249738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2" name="Google Shape;62;p13"/>
          <p:cNvSpPr/>
          <p:nvPr/>
        </p:nvSpPr>
        <p:spPr>
          <a:xfrm rot="-4953377" flipH="1">
            <a:off x="5199560" y="3263047"/>
            <a:ext cx="2957885" cy="3158906"/>
          </a:xfrm>
          <a:custGeom>
            <a:avLst/>
            <a:gdLst/>
            <a:ahLst/>
            <a:cxnLst/>
            <a:rect l="l" t="t" r="r" b="b"/>
            <a:pathLst>
              <a:path w="5895392" h="6296050" extrusionOk="0">
                <a:moveTo>
                  <a:pt x="5895392" y="0"/>
                </a:moveTo>
                <a:lnTo>
                  <a:pt x="0" y="0"/>
                </a:lnTo>
                <a:lnTo>
                  <a:pt x="0" y="6296050"/>
                </a:lnTo>
                <a:lnTo>
                  <a:pt x="5895392" y="6296050"/>
                </a:lnTo>
                <a:lnTo>
                  <a:pt x="5895392"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3" name="Google Shape;63;p13"/>
          <p:cNvSpPr/>
          <p:nvPr/>
        </p:nvSpPr>
        <p:spPr>
          <a:xfrm rot="-1432517">
            <a:off x="5710525" y="3506065"/>
            <a:ext cx="2132266" cy="2246641"/>
          </a:xfrm>
          <a:custGeom>
            <a:avLst/>
            <a:gdLst/>
            <a:ahLst/>
            <a:cxnLst/>
            <a:rect l="l" t="t" r="r" b="b"/>
            <a:pathLst>
              <a:path w="4261870" h="4490476" extrusionOk="0">
                <a:moveTo>
                  <a:pt x="0" y="0"/>
                </a:moveTo>
                <a:lnTo>
                  <a:pt x="4261870" y="0"/>
                </a:lnTo>
                <a:lnTo>
                  <a:pt x="4261870" y="4490476"/>
                </a:lnTo>
                <a:lnTo>
                  <a:pt x="0" y="4490476"/>
                </a:lnTo>
                <a:lnTo>
                  <a:pt x="0" y="0"/>
                </a:lnTo>
                <a:close/>
              </a:path>
            </a:pathLst>
          </a:custGeom>
          <a:blipFill rotWithShape="1">
            <a:blip r:embed="rId8">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4" name="Google Shape;64;p13"/>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9">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5" name="Google Shape;65;p13"/>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10">
              <a:alphaModFix amt="93000"/>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56;p13">
            <a:extLst>
              <a:ext uri="{FF2B5EF4-FFF2-40B4-BE49-F238E27FC236}">
                <a16:creationId xmlns:a16="http://schemas.microsoft.com/office/drawing/2014/main" id="{923E91D2-4A98-567F-4998-CEE4D987B626}"/>
              </a:ext>
            </a:extLst>
          </p:cNvPr>
          <p:cNvSpPr txBox="1"/>
          <p:nvPr/>
        </p:nvSpPr>
        <p:spPr>
          <a:xfrm>
            <a:off x="3201641" y="3010332"/>
            <a:ext cx="2968474" cy="1034129"/>
          </a:xfrm>
          <a:prstGeom prst="rect">
            <a:avLst/>
          </a:prstGeom>
          <a:noFill/>
          <a:ln>
            <a:noFill/>
          </a:ln>
        </p:spPr>
        <p:txBody>
          <a:bodyPr spcFirstLastPara="1" wrap="square" lIns="0" tIns="0" rIns="0" bIns="0" anchor="t" anchorCtr="0">
            <a:spAutoFit/>
          </a:bodyPr>
          <a:lstStyle/>
          <a:p>
            <a:pPr marL="0" marR="0" lvl="0" indent="0" algn="ctr" rtl="0">
              <a:lnSpc>
                <a:spcPct val="139964"/>
              </a:lnSpc>
              <a:spcBef>
                <a:spcPts val="0"/>
              </a:spcBef>
              <a:spcAft>
                <a:spcPts val="0"/>
              </a:spcAft>
              <a:buNone/>
            </a:pPr>
            <a:r>
              <a:rPr lang="en" sz="1600" b="1">
                <a:solidFill>
                  <a:schemeClr val="tx1"/>
                </a:solidFill>
                <a:latin typeface="Arial"/>
                <a:ea typeface="Arial"/>
                <a:cs typeface="Arial"/>
                <a:sym typeface="Arial"/>
              </a:rPr>
              <a:t>WP3 Methodology</a:t>
            </a:r>
            <a:endParaRPr lang="en" sz="1600" b="1">
              <a:solidFill>
                <a:schemeClr val="tx1"/>
              </a:solidFill>
              <a:latin typeface="Arial"/>
              <a:ea typeface="Arial"/>
              <a:cs typeface="Arial"/>
            </a:endParaRPr>
          </a:p>
          <a:p>
            <a:pPr lvl="0" algn="ctr">
              <a:lnSpc>
                <a:spcPct val="139964"/>
              </a:lnSpc>
            </a:pPr>
            <a:r>
              <a:rPr lang="en-US" sz="1600" b="1" dirty="0">
                <a:solidFill>
                  <a:srgbClr val="FFE1BC"/>
                </a:solidFill>
              </a:rPr>
              <a:t>Foundations of Digital Storytelling</a:t>
            </a:r>
            <a:endParaRPr sz="1600" dirty="0">
              <a:solidFill>
                <a:srgbClr val="FFE1BC"/>
              </a:solidFill>
            </a:endParaRPr>
          </a:p>
        </p:txBody>
      </p:sp>
      <p:sp>
        <p:nvSpPr>
          <p:cNvPr id="3" name="TextBox 2">
            <a:extLst>
              <a:ext uri="{FF2B5EF4-FFF2-40B4-BE49-F238E27FC236}">
                <a16:creationId xmlns:a16="http://schemas.microsoft.com/office/drawing/2014/main" id="{D7AEEE93-52BF-F449-DA1A-D75B8571C851}"/>
              </a:ext>
            </a:extLst>
          </p:cNvPr>
          <p:cNvSpPr txBox="1"/>
          <p:nvPr/>
        </p:nvSpPr>
        <p:spPr>
          <a:xfrm>
            <a:off x="6783134" y="4288502"/>
            <a:ext cx="2388931" cy="553998"/>
          </a:xfrm>
          <a:prstGeom prst="rect">
            <a:avLst/>
          </a:prstGeom>
          <a:noFill/>
        </p:spPr>
        <p:txBody>
          <a:bodyPr wrap="square" rtlCol="0">
            <a:spAutoFit/>
          </a:bodyPr>
          <a:lstStyle/>
          <a:p>
            <a:pPr algn="just"/>
            <a:r>
              <a:rPr lang="en-US" sz="600" dirty="0">
                <a:solidFill>
                  <a:srgbClr val="383936"/>
                </a:solidFil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1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Shape 203"/>
        <p:cNvGrpSpPr/>
        <p:nvPr/>
      </p:nvGrpSpPr>
      <p:grpSpPr>
        <a:xfrm>
          <a:off x="0" y="0"/>
          <a:ext cx="0" cy="0"/>
          <a:chOff x="0" y="0"/>
          <a:chExt cx="0" cy="0"/>
        </a:xfrm>
      </p:grpSpPr>
      <p:sp>
        <p:nvSpPr>
          <p:cNvPr id="204" name="Google Shape;204;p25"/>
          <p:cNvSpPr/>
          <p:nvPr/>
        </p:nvSpPr>
        <p:spPr>
          <a:xfrm rot="742437">
            <a:off x="7283914" y="-2579520"/>
            <a:ext cx="6082420" cy="7779840"/>
          </a:xfrm>
          <a:custGeom>
            <a:avLst/>
            <a:gdLst/>
            <a:ahLst/>
            <a:cxnLst/>
            <a:rect l="l" t="t" r="r" b="b"/>
            <a:pathLst>
              <a:path w="12124743" h="15508393" extrusionOk="0">
                <a:moveTo>
                  <a:pt x="0" y="0"/>
                </a:moveTo>
                <a:lnTo>
                  <a:pt x="12124744" y="0"/>
                </a:lnTo>
                <a:lnTo>
                  <a:pt x="12124744" y="15508393"/>
                </a:lnTo>
                <a:lnTo>
                  <a:pt x="0" y="155083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05" name="Google Shape;205;p25"/>
          <p:cNvSpPr/>
          <p:nvPr/>
        </p:nvSpPr>
        <p:spPr>
          <a:xfrm rot="742437">
            <a:off x="7569404" y="-2726023"/>
            <a:ext cx="6082420" cy="7779840"/>
          </a:xfrm>
          <a:custGeom>
            <a:avLst/>
            <a:gdLst/>
            <a:ahLst/>
            <a:cxnLst/>
            <a:rect l="l" t="t" r="r" b="b"/>
            <a:pathLst>
              <a:path w="12124743" h="15508393" extrusionOk="0">
                <a:moveTo>
                  <a:pt x="0" y="0"/>
                </a:moveTo>
                <a:lnTo>
                  <a:pt x="12124743" y="0"/>
                </a:lnTo>
                <a:lnTo>
                  <a:pt x="12124743" y="15508393"/>
                </a:lnTo>
                <a:lnTo>
                  <a:pt x="0" y="1550839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50" name="Google Shape;250;p25"/>
          <p:cNvSpPr txBox="1"/>
          <p:nvPr/>
        </p:nvSpPr>
        <p:spPr>
          <a:xfrm>
            <a:off x="846192" y="2657350"/>
            <a:ext cx="3361200" cy="277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endParaRPr sz="1800">
              <a:solidFill>
                <a:srgbClr val="383936"/>
              </a:solidFill>
            </a:endParaRPr>
          </a:p>
        </p:txBody>
      </p:sp>
      <p:sp>
        <p:nvSpPr>
          <p:cNvPr id="251" name="Google Shape;251;p25"/>
          <p:cNvSpPr txBox="1"/>
          <p:nvPr/>
        </p:nvSpPr>
        <p:spPr>
          <a:xfrm>
            <a:off x="342493" y="395033"/>
            <a:ext cx="7525671" cy="391517"/>
          </a:xfrm>
          <a:prstGeom prst="rect">
            <a:avLst/>
          </a:prstGeom>
          <a:noFill/>
          <a:ln>
            <a:noFill/>
          </a:ln>
        </p:spPr>
        <p:txBody>
          <a:bodyPr spcFirstLastPara="1" wrap="square" lIns="0" tIns="0" rIns="0" bIns="0" anchor="t" anchorCtr="0">
            <a:spAutoFit/>
          </a:bodyPr>
          <a:lstStyle/>
          <a:p>
            <a:pPr marL="0" marR="0" lvl="0" indent="0" algn="l" rtl="0">
              <a:lnSpc>
                <a:spcPct val="106000"/>
              </a:lnSpc>
              <a:spcBef>
                <a:spcPts val="0"/>
              </a:spcBef>
              <a:spcAft>
                <a:spcPts val="0"/>
              </a:spcAft>
              <a:buNone/>
            </a:pPr>
            <a:r>
              <a:rPr lang="en" sz="2400" b="1" dirty="0">
                <a:solidFill>
                  <a:schemeClr val="dk1"/>
                </a:solidFill>
                <a:latin typeface="Arial Black" panose="020B0A04020102020204" pitchFamily="34" charset="0"/>
              </a:rPr>
              <a:t>Traditional vs Digital Storytelling</a:t>
            </a:r>
            <a:endParaRPr sz="2400" b="1" dirty="0">
              <a:solidFill>
                <a:schemeClr val="dk1"/>
              </a:solidFill>
            </a:endParaRPr>
          </a:p>
        </p:txBody>
      </p:sp>
      <p:sp>
        <p:nvSpPr>
          <p:cNvPr id="268" name="Google Shape;268;p25"/>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69" name="Google Shape;269;p25"/>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aphicFrame>
        <p:nvGraphicFramePr>
          <p:cNvPr id="3" name="Table 2">
            <a:extLst>
              <a:ext uri="{FF2B5EF4-FFF2-40B4-BE49-F238E27FC236}">
                <a16:creationId xmlns:a16="http://schemas.microsoft.com/office/drawing/2014/main" id="{B66153B4-9313-651E-F1D2-BC1BF31BD792}"/>
              </a:ext>
            </a:extLst>
          </p:cNvPr>
          <p:cNvGraphicFramePr>
            <a:graphicFrameLocks noGrp="1"/>
          </p:cNvGraphicFramePr>
          <p:nvPr>
            <p:extLst>
              <p:ext uri="{D42A27DB-BD31-4B8C-83A1-F6EECF244321}">
                <p14:modId xmlns:p14="http://schemas.microsoft.com/office/powerpoint/2010/main" val="1471232701"/>
              </p:ext>
            </p:extLst>
          </p:nvPr>
        </p:nvGraphicFramePr>
        <p:xfrm>
          <a:off x="62075" y="1512150"/>
          <a:ext cx="8750011" cy="2844800"/>
        </p:xfrm>
        <a:graphic>
          <a:graphicData uri="http://schemas.openxmlformats.org/drawingml/2006/table">
            <a:tbl>
              <a:tblPr/>
              <a:tblGrid>
                <a:gridCol w="336510">
                  <a:extLst>
                    <a:ext uri="{9D8B030D-6E8A-4147-A177-3AD203B41FA5}">
                      <a16:colId xmlns:a16="http://schemas.microsoft.com/office/drawing/2014/main" val="2432906135"/>
                    </a:ext>
                  </a:extLst>
                </a:gridCol>
                <a:gridCol w="3612100">
                  <a:extLst>
                    <a:ext uri="{9D8B030D-6E8A-4147-A177-3AD203B41FA5}">
                      <a16:colId xmlns:a16="http://schemas.microsoft.com/office/drawing/2014/main" val="1515178303"/>
                    </a:ext>
                  </a:extLst>
                </a:gridCol>
                <a:gridCol w="4801401">
                  <a:extLst>
                    <a:ext uri="{9D8B030D-6E8A-4147-A177-3AD203B41FA5}">
                      <a16:colId xmlns:a16="http://schemas.microsoft.com/office/drawing/2014/main" val="154514826"/>
                    </a:ext>
                  </a:extLst>
                </a:gridCol>
              </a:tblGrid>
              <a:tr h="304800">
                <a:tc>
                  <a:txBody>
                    <a:bodyPr/>
                    <a:lstStyle/>
                    <a:p>
                      <a:pPr>
                        <a:lnSpc>
                          <a:spcPct val="150000"/>
                        </a:lnSpc>
                        <a:buNone/>
                      </a:pPr>
                      <a:endParaRPr lang="en-US" sz="1600" dirty="0"/>
                    </a:p>
                  </a:txBody>
                  <a:tcPr anchor="ctr">
                    <a:lnL>
                      <a:noFill/>
                    </a:lnL>
                    <a:lnR>
                      <a:noFill/>
                    </a:lnR>
                    <a:lnT>
                      <a:noFill/>
                    </a:lnT>
                    <a:lnB>
                      <a:noFill/>
                    </a:lnB>
                    <a:noFill/>
                  </a:tcPr>
                </a:tc>
                <a:tc>
                  <a:txBody>
                    <a:bodyPr/>
                    <a:lstStyle/>
                    <a:p>
                      <a:pPr defTabSz="542925">
                        <a:lnSpc>
                          <a:spcPct val="150000"/>
                        </a:lnSpc>
                        <a:buNone/>
                      </a:pPr>
                      <a:r>
                        <a:rPr lang="en-US" sz="1800" dirty="0"/>
                        <a:t>      </a:t>
                      </a:r>
                      <a:r>
                        <a:rPr lang="en-US" sz="1800" b="1" dirty="0"/>
                        <a:t>Traditional Stories</a:t>
                      </a:r>
                    </a:p>
                  </a:txBody>
                  <a:tcPr anchor="ctr">
                    <a:lnL>
                      <a:noFill/>
                    </a:lnL>
                    <a:lnR>
                      <a:noFill/>
                    </a:lnR>
                    <a:lnT>
                      <a:noFill/>
                    </a:lnT>
                    <a:lnB>
                      <a:noFill/>
                    </a:lnB>
                    <a:noFill/>
                  </a:tcPr>
                </a:tc>
                <a:tc>
                  <a:txBody>
                    <a:bodyPr/>
                    <a:lstStyle/>
                    <a:p>
                      <a:pPr>
                        <a:lnSpc>
                          <a:spcPct val="150000"/>
                        </a:lnSpc>
                        <a:buNone/>
                      </a:pPr>
                      <a:r>
                        <a:rPr lang="en-US" sz="1800" dirty="0"/>
                        <a:t>💻 </a:t>
                      </a:r>
                      <a:r>
                        <a:rPr lang="en-US" sz="1800" b="1" dirty="0"/>
                        <a:t>Digital Stories</a:t>
                      </a:r>
                    </a:p>
                  </a:txBody>
                  <a:tcPr anchor="ctr">
                    <a:lnL>
                      <a:noFill/>
                    </a:lnL>
                    <a:lnR>
                      <a:noFill/>
                    </a:lnR>
                    <a:lnT>
                      <a:noFill/>
                    </a:lnT>
                    <a:lnB>
                      <a:noFill/>
                    </a:lnB>
                    <a:noFill/>
                  </a:tcPr>
                </a:tc>
                <a:extLst>
                  <a:ext uri="{0D108BD9-81ED-4DB2-BD59-A6C34878D82A}">
                    <a16:rowId xmlns:a16="http://schemas.microsoft.com/office/drawing/2014/main" val="3200069035"/>
                  </a:ext>
                </a:extLst>
              </a:tr>
              <a:tr h="518160">
                <a:tc>
                  <a:txBody>
                    <a:bodyPr/>
                    <a:lstStyle/>
                    <a:p>
                      <a:pPr defTabSz="717550">
                        <a:lnSpc>
                          <a:spcPct val="150000"/>
                        </a:lnSpc>
                        <a:buNone/>
                      </a:pPr>
                      <a:endParaRPr lang="en-US" sz="1800" dirty="0"/>
                    </a:p>
                  </a:txBody>
                  <a:tcPr anchor="ctr">
                    <a:lnL>
                      <a:noFill/>
                    </a:lnL>
                    <a:lnR>
                      <a:noFill/>
                    </a:lnR>
                    <a:lnT>
                      <a:noFill/>
                    </a:lnT>
                    <a:lnB>
                      <a:noFill/>
                    </a:lnB>
                    <a:noFill/>
                  </a:tcPr>
                </a:tc>
                <a:tc>
                  <a:txBody>
                    <a:bodyPr/>
                    <a:lstStyle/>
                    <a:p>
                      <a:pPr marL="0" indent="0">
                        <a:lnSpc>
                          <a:spcPct val="150000"/>
                        </a:lnSpc>
                        <a:buNone/>
                        <a:tabLst>
                          <a:tab pos="3051175" algn="l"/>
                          <a:tab pos="3141663" algn="l"/>
                        </a:tabLst>
                      </a:pPr>
                      <a:r>
                        <a:rPr lang="en-US" sz="1800" dirty="0"/>
                        <a:t>Written or spoken only     </a:t>
                      </a:r>
                    </a:p>
                  </a:txBody>
                  <a:tcPr anchor="ctr">
                    <a:lnL>
                      <a:noFill/>
                    </a:lnL>
                    <a:lnR>
                      <a:noFill/>
                    </a:lnR>
                    <a:lnT>
                      <a:noFill/>
                    </a:lnT>
                    <a:lnB>
                      <a:noFill/>
                    </a:lnB>
                    <a:noFill/>
                  </a:tcPr>
                </a:tc>
                <a:tc>
                  <a:txBody>
                    <a:bodyPr/>
                    <a:lstStyle/>
                    <a:p>
                      <a:pPr>
                        <a:lnSpc>
                          <a:spcPct val="150000"/>
                        </a:lnSpc>
                        <a:buNone/>
                      </a:pPr>
                      <a:r>
                        <a:rPr lang="en-US" sz="1800" dirty="0"/>
                        <a:t>Photos, voice, video, text combined</a:t>
                      </a:r>
                    </a:p>
                  </a:txBody>
                  <a:tcPr anchor="ctr">
                    <a:lnL>
                      <a:noFill/>
                    </a:lnL>
                    <a:lnR>
                      <a:noFill/>
                    </a:lnR>
                    <a:lnT>
                      <a:noFill/>
                    </a:lnT>
                    <a:lnB>
                      <a:noFill/>
                    </a:lnB>
                    <a:noFill/>
                  </a:tcPr>
                </a:tc>
                <a:extLst>
                  <a:ext uri="{0D108BD9-81ED-4DB2-BD59-A6C34878D82A}">
                    <a16:rowId xmlns:a16="http://schemas.microsoft.com/office/drawing/2014/main" val="2603120316"/>
                  </a:ext>
                </a:extLst>
              </a:tr>
              <a:tr h="304800">
                <a:tc>
                  <a:txBody>
                    <a:bodyPr/>
                    <a:lstStyle/>
                    <a:p>
                      <a:pPr>
                        <a:lnSpc>
                          <a:spcPct val="150000"/>
                        </a:lnSpc>
                        <a:buNone/>
                      </a:pPr>
                      <a:endParaRPr lang="en-US" sz="1800" dirty="0"/>
                    </a:p>
                  </a:txBody>
                  <a:tcPr anchor="ctr">
                    <a:lnL>
                      <a:noFill/>
                    </a:lnL>
                    <a:lnR>
                      <a:noFill/>
                    </a:lnR>
                    <a:lnT>
                      <a:noFill/>
                    </a:lnT>
                    <a:lnB>
                      <a:noFill/>
                    </a:lnB>
                    <a:noFill/>
                  </a:tcPr>
                </a:tc>
                <a:tc>
                  <a:txBody>
                    <a:bodyPr/>
                    <a:lstStyle/>
                    <a:p>
                      <a:pPr>
                        <a:lnSpc>
                          <a:spcPct val="150000"/>
                        </a:lnSpc>
                        <a:buNone/>
                      </a:pPr>
                      <a:r>
                        <a:rPr lang="en-US" sz="1800" dirty="0"/>
                        <a:t>Limited to words</a:t>
                      </a:r>
                    </a:p>
                  </a:txBody>
                  <a:tcPr anchor="ctr">
                    <a:lnL>
                      <a:noFill/>
                    </a:lnL>
                    <a:lnR>
                      <a:noFill/>
                    </a:lnR>
                    <a:lnT>
                      <a:noFill/>
                    </a:lnT>
                    <a:lnB>
                      <a:noFill/>
                    </a:lnB>
                    <a:noFill/>
                  </a:tcPr>
                </a:tc>
                <a:tc>
                  <a:txBody>
                    <a:bodyPr/>
                    <a:lstStyle/>
                    <a:p>
                      <a:pPr>
                        <a:lnSpc>
                          <a:spcPct val="150000"/>
                        </a:lnSpc>
                        <a:buNone/>
                      </a:pPr>
                      <a:r>
                        <a:rPr lang="en-US" sz="1800" dirty="0"/>
                        <a:t>More ways to express ideas</a:t>
                      </a:r>
                    </a:p>
                  </a:txBody>
                  <a:tcPr anchor="ctr">
                    <a:lnL>
                      <a:noFill/>
                    </a:lnL>
                    <a:lnR>
                      <a:noFill/>
                    </a:lnR>
                    <a:lnT>
                      <a:noFill/>
                    </a:lnT>
                    <a:lnB>
                      <a:noFill/>
                    </a:lnB>
                    <a:noFill/>
                  </a:tcPr>
                </a:tc>
                <a:extLst>
                  <a:ext uri="{0D108BD9-81ED-4DB2-BD59-A6C34878D82A}">
                    <a16:rowId xmlns:a16="http://schemas.microsoft.com/office/drawing/2014/main" val="3486640125"/>
                  </a:ext>
                </a:extLst>
              </a:tr>
              <a:tr h="378905">
                <a:tc>
                  <a:txBody>
                    <a:bodyPr/>
                    <a:lstStyle/>
                    <a:p>
                      <a:pPr>
                        <a:lnSpc>
                          <a:spcPct val="150000"/>
                        </a:lnSpc>
                        <a:buNone/>
                      </a:pPr>
                      <a:endParaRPr lang="en-US" sz="1800" dirty="0"/>
                    </a:p>
                  </a:txBody>
                  <a:tcPr anchor="ctr">
                    <a:lnL>
                      <a:noFill/>
                    </a:lnL>
                    <a:lnR>
                      <a:noFill/>
                    </a:lnR>
                    <a:lnT>
                      <a:noFill/>
                    </a:lnT>
                    <a:lnB>
                      <a:noFill/>
                    </a:lnB>
                    <a:noFill/>
                  </a:tcPr>
                </a:tc>
                <a:tc>
                  <a:txBody>
                    <a:bodyPr/>
                    <a:lstStyle/>
                    <a:p>
                      <a:pPr>
                        <a:lnSpc>
                          <a:spcPct val="150000"/>
                        </a:lnSpc>
                        <a:buNone/>
                      </a:pPr>
                      <a:r>
                        <a:rPr lang="en-US" sz="1800" dirty="0"/>
                        <a:t>Audience listens/reads</a:t>
                      </a:r>
                    </a:p>
                  </a:txBody>
                  <a:tcPr anchor="ctr">
                    <a:lnL>
                      <a:noFill/>
                    </a:lnL>
                    <a:lnR>
                      <a:noFill/>
                    </a:lnR>
                    <a:lnT>
                      <a:noFill/>
                    </a:lnT>
                    <a:lnB>
                      <a:noFill/>
                    </a:lnB>
                    <a:noFill/>
                  </a:tcPr>
                </a:tc>
                <a:tc>
                  <a:txBody>
                    <a:bodyPr/>
                    <a:lstStyle/>
                    <a:p>
                      <a:pPr>
                        <a:lnSpc>
                          <a:spcPct val="150000"/>
                        </a:lnSpc>
                        <a:buNone/>
                      </a:pPr>
                      <a:r>
                        <a:rPr lang="en-US" sz="1800" dirty="0"/>
                        <a:t>Audience </a:t>
                      </a:r>
                      <a:r>
                        <a:rPr lang="en-US" sz="1800" b="1" dirty="0"/>
                        <a:t>sees, hears, feels</a:t>
                      </a:r>
                      <a:endParaRPr lang="en-US" sz="1800" dirty="0"/>
                    </a:p>
                  </a:txBody>
                  <a:tcPr anchor="ctr">
                    <a:lnL>
                      <a:noFill/>
                    </a:lnL>
                    <a:lnR>
                      <a:noFill/>
                    </a:lnR>
                    <a:lnT>
                      <a:noFill/>
                    </a:lnT>
                    <a:lnB>
                      <a:noFill/>
                    </a:lnB>
                    <a:noFill/>
                  </a:tcPr>
                </a:tc>
                <a:extLst>
                  <a:ext uri="{0D108BD9-81ED-4DB2-BD59-A6C34878D82A}">
                    <a16:rowId xmlns:a16="http://schemas.microsoft.com/office/drawing/2014/main" val="299295478"/>
                  </a:ext>
                </a:extLst>
              </a:tr>
              <a:tr h="518160">
                <a:tc>
                  <a:txBody>
                    <a:bodyPr/>
                    <a:lstStyle/>
                    <a:p>
                      <a:pPr>
                        <a:lnSpc>
                          <a:spcPct val="150000"/>
                        </a:lnSpc>
                        <a:buNone/>
                      </a:pPr>
                      <a:endParaRPr lang="en-US" sz="1800" dirty="0"/>
                    </a:p>
                  </a:txBody>
                  <a:tcPr anchor="ctr">
                    <a:lnL>
                      <a:noFill/>
                    </a:lnL>
                    <a:lnR>
                      <a:noFill/>
                    </a:lnR>
                    <a:lnT>
                      <a:noFill/>
                    </a:lnT>
                    <a:lnB>
                      <a:noFill/>
                    </a:lnB>
                    <a:noFill/>
                  </a:tcPr>
                </a:tc>
                <a:tc>
                  <a:txBody>
                    <a:bodyPr/>
                    <a:lstStyle/>
                    <a:p>
                      <a:pPr>
                        <a:lnSpc>
                          <a:spcPct val="150000"/>
                        </a:lnSpc>
                        <a:buNone/>
                      </a:pPr>
                      <a:r>
                        <a:rPr lang="en-US" sz="1800" dirty="0"/>
                        <a:t>Harder for some to follow</a:t>
                      </a:r>
                    </a:p>
                  </a:txBody>
                  <a:tcPr anchor="ctr">
                    <a:lnL>
                      <a:noFill/>
                    </a:lnL>
                    <a:lnR>
                      <a:noFill/>
                    </a:lnR>
                    <a:lnT>
                      <a:noFill/>
                    </a:lnT>
                    <a:lnB>
                      <a:noFill/>
                    </a:lnB>
                    <a:noFill/>
                  </a:tcPr>
                </a:tc>
                <a:tc>
                  <a:txBody>
                    <a:bodyPr/>
                    <a:lstStyle/>
                    <a:p>
                      <a:pPr>
                        <a:lnSpc>
                          <a:spcPct val="150000"/>
                        </a:lnSpc>
                        <a:buNone/>
                      </a:pPr>
                      <a:r>
                        <a:rPr lang="en-US" sz="1800" dirty="0"/>
                        <a:t>Supports </a:t>
                      </a:r>
                      <a:r>
                        <a:rPr lang="en-US" sz="1800" b="1" dirty="0"/>
                        <a:t>different learning styles</a:t>
                      </a:r>
                      <a:endParaRPr lang="en-US" sz="1800" dirty="0"/>
                    </a:p>
                  </a:txBody>
                  <a:tcPr anchor="ctr">
                    <a:lnL>
                      <a:noFill/>
                    </a:lnL>
                    <a:lnR>
                      <a:noFill/>
                    </a:lnR>
                    <a:lnT>
                      <a:noFill/>
                    </a:lnT>
                    <a:lnB>
                      <a:noFill/>
                    </a:lnB>
                    <a:noFill/>
                  </a:tcPr>
                </a:tc>
                <a:extLst>
                  <a:ext uri="{0D108BD9-81ED-4DB2-BD59-A6C34878D82A}">
                    <a16:rowId xmlns:a16="http://schemas.microsoft.com/office/drawing/2014/main" val="720737214"/>
                  </a:ext>
                </a:extLst>
              </a:tr>
              <a:tr h="304800">
                <a:tc>
                  <a:txBody>
                    <a:bodyPr/>
                    <a:lstStyle/>
                    <a:p>
                      <a:pPr>
                        <a:lnSpc>
                          <a:spcPct val="150000"/>
                        </a:lnSpc>
                        <a:buNone/>
                      </a:pPr>
                      <a:endParaRPr lang="en-US" sz="1800" dirty="0"/>
                    </a:p>
                  </a:txBody>
                  <a:tcPr anchor="ctr">
                    <a:lnL>
                      <a:noFill/>
                    </a:lnL>
                    <a:lnR>
                      <a:noFill/>
                    </a:lnR>
                    <a:lnT>
                      <a:noFill/>
                    </a:lnT>
                    <a:lnB>
                      <a:noFill/>
                    </a:lnB>
                    <a:noFill/>
                  </a:tcPr>
                </a:tc>
                <a:tc>
                  <a:txBody>
                    <a:bodyPr/>
                    <a:lstStyle/>
                    <a:p>
                      <a:pPr>
                        <a:lnSpc>
                          <a:spcPct val="150000"/>
                        </a:lnSpc>
                        <a:buNone/>
                      </a:pPr>
                      <a:r>
                        <a:rPr lang="en-US" sz="1800" dirty="0"/>
                        <a:t>One-way communication</a:t>
                      </a:r>
                    </a:p>
                  </a:txBody>
                  <a:tcPr anchor="ctr">
                    <a:lnL>
                      <a:noFill/>
                    </a:lnL>
                    <a:lnR>
                      <a:noFill/>
                    </a:lnR>
                    <a:lnT>
                      <a:noFill/>
                    </a:lnT>
                    <a:lnB>
                      <a:noFill/>
                    </a:lnB>
                    <a:noFill/>
                  </a:tcPr>
                </a:tc>
                <a:tc>
                  <a:txBody>
                    <a:bodyPr/>
                    <a:lstStyle/>
                    <a:p>
                      <a:pPr>
                        <a:lnSpc>
                          <a:spcPct val="150000"/>
                        </a:lnSpc>
                        <a:buNone/>
                      </a:pPr>
                      <a:r>
                        <a:rPr lang="en-US" sz="1800" b="1" dirty="0"/>
                        <a:t>Interactive</a:t>
                      </a:r>
                      <a:r>
                        <a:rPr lang="en-US" sz="1800" dirty="0"/>
                        <a:t>, social, shareable</a:t>
                      </a:r>
                    </a:p>
                  </a:txBody>
                  <a:tcPr anchor="ctr">
                    <a:lnL>
                      <a:noFill/>
                    </a:lnL>
                    <a:lnR>
                      <a:noFill/>
                    </a:lnR>
                    <a:lnT>
                      <a:noFill/>
                    </a:lnT>
                    <a:lnB>
                      <a:noFill/>
                    </a:lnB>
                    <a:noFill/>
                  </a:tcPr>
                </a:tc>
                <a:extLst>
                  <a:ext uri="{0D108BD9-81ED-4DB2-BD59-A6C34878D82A}">
                    <a16:rowId xmlns:a16="http://schemas.microsoft.com/office/drawing/2014/main" val="498986809"/>
                  </a:ext>
                </a:extLst>
              </a:tr>
            </a:tbl>
          </a:graphicData>
        </a:graphic>
      </p:graphicFrame>
      <p:pic>
        <p:nvPicPr>
          <p:cNvPr id="4" name="Graphic 3" descr="Open book outline">
            <a:extLst>
              <a:ext uri="{FF2B5EF4-FFF2-40B4-BE49-F238E27FC236}">
                <a16:creationId xmlns:a16="http://schemas.microsoft.com/office/drawing/2014/main" id="{1949CA08-6ECF-AFB0-3326-5CE27DEA4F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0954" y="1590051"/>
            <a:ext cx="388823" cy="388823"/>
          </a:xfrm>
          <a:prstGeom prst="rect">
            <a:avLst/>
          </a:prstGeom>
        </p:spPr>
      </p:pic>
      <p:grpSp>
        <p:nvGrpSpPr>
          <p:cNvPr id="9" name="Group 8">
            <a:extLst>
              <a:ext uri="{FF2B5EF4-FFF2-40B4-BE49-F238E27FC236}">
                <a16:creationId xmlns:a16="http://schemas.microsoft.com/office/drawing/2014/main" id="{B20DAFE2-8C49-6948-E627-56972B44B80D}"/>
              </a:ext>
            </a:extLst>
          </p:cNvPr>
          <p:cNvGrpSpPr/>
          <p:nvPr/>
        </p:nvGrpSpPr>
        <p:grpSpPr>
          <a:xfrm>
            <a:off x="3268285" y="2274499"/>
            <a:ext cx="476803" cy="1975047"/>
            <a:chOff x="3204914" y="2274499"/>
            <a:chExt cx="476803" cy="1975047"/>
          </a:xfrm>
        </p:grpSpPr>
        <p:sp>
          <p:nvSpPr>
            <p:cNvPr id="2" name="Arrow: Right 1">
              <a:extLst>
                <a:ext uri="{FF2B5EF4-FFF2-40B4-BE49-F238E27FC236}">
                  <a16:creationId xmlns:a16="http://schemas.microsoft.com/office/drawing/2014/main" id="{970064ED-BAFC-F642-79ED-3C38385E8B2A}"/>
                </a:ext>
              </a:extLst>
            </p:cNvPr>
            <p:cNvSpPr/>
            <p:nvPr/>
          </p:nvSpPr>
          <p:spPr>
            <a:xfrm>
              <a:off x="3204914" y="2274499"/>
              <a:ext cx="470780" cy="41563"/>
            </a:xfrm>
            <a:prstGeom prst="rightArrow">
              <a:avLst/>
            </a:prstGeom>
            <a:ln>
              <a:solidFill>
                <a:srgbClr val="0070C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463A2258-9A52-5B1E-B540-E23996540537}"/>
                </a:ext>
              </a:extLst>
            </p:cNvPr>
            <p:cNvSpPr/>
            <p:nvPr/>
          </p:nvSpPr>
          <p:spPr>
            <a:xfrm>
              <a:off x="3204914" y="2734010"/>
              <a:ext cx="470780" cy="45719"/>
            </a:xfrm>
            <a:prstGeom prst="rightArrow">
              <a:avLst/>
            </a:prstGeom>
            <a:ln>
              <a:solidFill>
                <a:srgbClr val="0070C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138AEDC8-0E3C-B841-435B-E6F6928FAF40}"/>
                </a:ext>
              </a:extLst>
            </p:cNvPr>
            <p:cNvSpPr/>
            <p:nvPr/>
          </p:nvSpPr>
          <p:spPr>
            <a:xfrm>
              <a:off x="3204914" y="3219462"/>
              <a:ext cx="470780" cy="45719"/>
            </a:xfrm>
            <a:prstGeom prst="rightArrow">
              <a:avLst/>
            </a:prstGeom>
            <a:ln>
              <a:solidFill>
                <a:srgbClr val="0070C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EC83574F-DE11-AD9B-5E13-1A93D06FF4BA}"/>
                </a:ext>
              </a:extLst>
            </p:cNvPr>
            <p:cNvSpPr/>
            <p:nvPr/>
          </p:nvSpPr>
          <p:spPr>
            <a:xfrm>
              <a:off x="3204914" y="3681051"/>
              <a:ext cx="470780" cy="45719"/>
            </a:xfrm>
            <a:prstGeom prst="rightArrow">
              <a:avLst/>
            </a:prstGeom>
            <a:ln>
              <a:solidFill>
                <a:srgbClr val="0070C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25383BFF-28D8-D30E-26E5-F3A03ECBBA58}"/>
                </a:ext>
              </a:extLst>
            </p:cNvPr>
            <p:cNvSpPr/>
            <p:nvPr/>
          </p:nvSpPr>
          <p:spPr>
            <a:xfrm>
              <a:off x="3210937" y="4203827"/>
              <a:ext cx="470780" cy="45719"/>
            </a:xfrm>
            <a:prstGeom prst="rightArrow">
              <a:avLst/>
            </a:prstGeom>
            <a:ln>
              <a:solidFill>
                <a:srgbClr val="0070C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119"/>
        <p:cNvGrpSpPr/>
        <p:nvPr/>
      </p:nvGrpSpPr>
      <p:grpSpPr>
        <a:xfrm>
          <a:off x="0" y="0"/>
          <a:ext cx="0" cy="0"/>
          <a:chOff x="0" y="0"/>
          <a:chExt cx="0" cy="0"/>
        </a:xfrm>
      </p:grpSpPr>
      <p:sp>
        <p:nvSpPr>
          <p:cNvPr id="120" name="Google Shape;120;p18"/>
          <p:cNvSpPr/>
          <p:nvPr/>
        </p:nvSpPr>
        <p:spPr>
          <a:xfrm>
            <a:off x="5441895" y="-1721597"/>
            <a:ext cx="6081836" cy="5853821"/>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1" name="Google Shape;121;p18"/>
          <p:cNvSpPr/>
          <p:nvPr/>
        </p:nvSpPr>
        <p:spPr>
          <a:xfrm>
            <a:off x="5695584" y="-1399789"/>
            <a:ext cx="5413153" cy="52102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2" name="Google Shape;122;p18" descr="City lights focused in magnifying glass"/>
          <p:cNvSpPr/>
          <p:nvPr/>
        </p:nvSpPr>
        <p:spPr>
          <a:xfrm>
            <a:off x="5821136" y="-857249"/>
            <a:ext cx="4441371" cy="4490356"/>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4" name="Google Shape;124;p18"/>
          <p:cNvSpPr txBox="1"/>
          <p:nvPr/>
        </p:nvSpPr>
        <p:spPr>
          <a:xfrm>
            <a:off x="776299" y="281780"/>
            <a:ext cx="4538751" cy="1015663"/>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Clr>
                <a:schemeClr val="dk1"/>
              </a:buClr>
              <a:buSzPts val="1100"/>
              <a:buFont typeface="Arial"/>
              <a:buNone/>
            </a:pPr>
            <a:r>
              <a:rPr lang="en-US" sz="2400" b="1" dirty="0">
                <a:solidFill>
                  <a:schemeClr val="dk1"/>
                </a:solidFill>
                <a:latin typeface="Arial Black" panose="020B0A04020102020204" pitchFamily="34" charset="0"/>
              </a:rPr>
              <a:t>History &amp; Evolution</a:t>
            </a:r>
          </a:p>
          <a:p>
            <a:pPr marL="0" lvl="0" indent="0" algn="l" rtl="0">
              <a:lnSpc>
                <a:spcPct val="115000"/>
              </a:lnSpc>
              <a:spcBef>
                <a:spcPts val="1200"/>
              </a:spcBef>
              <a:spcAft>
                <a:spcPts val="0"/>
              </a:spcAft>
              <a:buClr>
                <a:schemeClr val="dk1"/>
              </a:buClr>
              <a:buSzPts val="1100"/>
              <a:buFont typeface="Arial"/>
              <a:buNone/>
            </a:pPr>
            <a:r>
              <a:rPr lang="en-US" sz="1600" b="1" dirty="0"/>
              <a:t>From oral storytelling to ever-changing media</a:t>
            </a:r>
            <a:endParaRPr sz="2800" b="1" dirty="0">
              <a:solidFill>
                <a:srgbClr val="293739"/>
              </a:solidFill>
            </a:endParaRPr>
          </a:p>
        </p:txBody>
      </p:sp>
      <p:sp>
        <p:nvSpPr>
          <p:cNvPr id="125" name="Google Shape;125;p18"/>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6" name="Google Shape;126;p18"/>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7" name="Google Shape;127;p18"/>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135;p19">
            <a:extLst>
              <a:ext uri="{FF2B5EF4-FFF2-40B4-BE49-F238E27FC236}">
                <a16:creationId xmlns:a16="http://schemas.microsoft.com/office/drawing/2014/main" id="{A459B986-3C69-CD81-AE94-318CC6E6F98A}"/>
              </a:ext>
            </a:extLst>
          </p:cNvPr>
          <p:cNvSpPr txBox="1"/>
          <p:nvPr/>
        </p:nvSpPr>
        <p:spPr>
          <a:xfrm>
            <a:off x="288983" y="1657207"/>
            <a:ext cx="6318867" cy="235449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800" dirty="0">
                <a:solidFill>
                  <a:schemeClr val="dk1"/>
                </a:solidFill>
              </a:rPr>
              <a:t>Oral</a:t>
            </a:r>
          </a:p>
          <a:p>
            <a:pPr marL="0" marR="0" lvl="0" indent="0" algn="l" rtl="0">
              <a:lnSpc>
                <a:spcPct val="140000"/>
              </a:lnSpc>
              <a:spcBef>
                <a:spcPts val="0"/>
              </a:spcBef>
              <a:spcAft>
                <a:spcPts val="0"/>
              </a:spcAft>
              <a:buNone/>
            </a:pPr>
            <a:r>
              <a:rPr lang="en" sz="1800" dirty="0">
                <a:solidFill>
                  <a:schemeClr val="dk1"/>
                </a:solidFill>
              </a:rPr>
              <a:t>	Writing	</a:t>
            </a:r>
          </a:p>
          <a:p>
            <a:pPr marL="0" marR="0" lvl="0" indent="0" algn="l" rtl="0">
              <a:lnSpc>
                <a:spcPct val="140000"/>
              </a:lnSpc>
              <a:spcBef>
                <a:spcPts val="0"/>
              </a:spcBef>
              <a:spcAft>
                <a:spcPts val="0"/>
              </a:spcAft>
              <a:buNone/>
            </a:pPr>
            <a:r>
              <a:rPr lang="en" sz="1800" dirty="0">
                <a:solidFill>
                  <a:schemeClr val="dk1"/>
                </a:solidFill>
              </a:rPr>
              <a:t>		Print</a:t>
            </a:r>
          </a:p>
          <a:p>
            <a:pPr marL="0" marR="0" lvl="0" indent="0" algn="l" rtl="0">
              <a:lnSpc>
                <a:spcPct val="140000"/>
              </a:lnSpc>
              <a:spcBef>
                <a:spcPts val="0"/>
              </a:spcBef>
              <a:spcAft>
                <a:spcPts val="0"/>
              </a:spcAft>
              <a:buNone/>
            </a:pPr>
            <a:r>
              <a:rPr lang="en" sz="1800" dirty="0">
                <a:solidFill>
                  <a:schemeClr val="dk1"/>
                </a:solidFill>
              </a:rPr>
              <a:t>			Visual/audiovisual</a:t>
            </a:r>
          </a:p>
          <a:p>
            <a:pPr marL="0" marR="0" lvl="0" indent="0" algn="l" rtl="0">
              <a:lnSpc>
                <a:spcPct val="150000"/>
              </a:lnSpc>
              <a:spcBef>
                <a:spcPts val="0"/>
              </a:spcBef>
              <a:spcAft>
                <a:spcPts val="0"/>
              </a:spcAft>
              <a:buNone/>
            </a:pPr>
            <a:r>
              <a:rPr lang="en" sz="1800" dirty="0">
                <a:solidFill>
                  <a:schemeClr val="dk1"/>
                </a:solidFill>
              </a:rPr>
              <a:t>					Digital</a:t>
            </a:r>
          </a:p>
          <a:p>
            <a:pPr marL="0" marR="0" lvl="0" indent="0" algn="l" rtl="0">
              <a:lnSpc>
                <a:spcPct val="140000"/>
              </a:lnSpc>
              <a:spcBef>
                <a:spcPts val="0"/>
              </a:spcBef>
              <a:spcAft>
                <a:spcPts val="0"/>
              </a:spcAft>
              <a:buNone/>
            </a:pPr>
            <a:r>
              <a:rPr lang="en" sz="1800" dirty="0">
                <a:solidFill>
                  <a:schemeClr val="dk1"/>
                </a:solidFill>
              </a:rPr>
              <a:t>						Online</a:t>
            </a:r>
            <a:endParaRPr sz="1800" dirty="0">
              <a:solidFill>
                <a:schemeClr val="dk1"/>
              </a:solidFill>
            </a:endParaRPr>
          </a:p>
        </p:txBody>
      </p:sp>
      <p:sp>
        <p:nvSpPr>
          <p:cNvPr id="4" name="TextBox 3">
            <a:extLst>
              <a:ext uri="{FF2B5EF4-FFF2-40B4-BE49-F238E27FC236}">
                <a16:creationId xmlns:a16="http://schemas.microsoft.com/office/drawing/2014/main" id="{32DEC0B6-07E2-4F4F-C4C2-0AEEDC8B9EE3}"/>
              </a:ext>
            </a:extLst>
          </p:cNvPr>
          <p:cNvSpPr txBox="1"/>
          <p:nvPr/>
        </p:nvSpPr>
        <p:spPr>
          <a:xfrm>
            <a:off x="1417320" y="4276945"/>
            <a:ext cx="5730240" cy="584775"/>
          </a:xfrm>
          <a:prstGeom prst="rect">
            <a:avLst/>
          </a:prstGeom>
          <a:noFill/>
        </p:spPr>
        <p:txBody>
          <a:bodyPr wrap="square">
            <a:spAutoFit/>
          </a:bodyPr>
          <a:lstStyle/>
          <a:p>
            <a:r>
              <a:rPr lang="en-US" sz="1600" dirty="0">
                <a:effectLst/>
                <a:latin typeface="+mn-lt"/>
                <a:ea typeface="Calibri" panose="020F0502020204030204" pitchFamily="34" charset="0"/>
                <a:cs typeface="Times New Roman" panose="02020603050405020304" pitchFamily="18" charset="0"/>
              </a:rPr>
              <a:t>Every technology has expanded how we tell stories. </a:t>
            </a:r>
          </a:p>
          <a:p>
            <a:r>
              <a:rPr lang="en-US" sz="1600" dirty="0">
                <a:effectLst/>
                <a:latin typeface="+mn-lt"/>
                <a:ea typeface="Calibri" panose="020F0502020204030204" pitchFamily="34" charset="0"/>
                <a:cs typeface="Times New Roman" panose="02020603050405020304" pitchFamily="18" charset="0"/>
              </a:rPr>
              <a:t>Digital tools are just the latest chapter. </a:t>
            </a:r>
            <a:endParaRPr lang="en-US" sz="1600" dirty="0">
              <a:latin typeface="+mn-l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Shape 203">
          <a:extLst>
            <a:ext uri="{FF2B5EF4-FFF2-40B4-BE49-F238E27FC236}">
              <a16:creationId xmlns:a16="http://schemas.microsoft.com/office/drawing/2014/main" id="{5CE11A69-120F-70F7-7CB3-44609E6CD510}"/>
            </a:ext>
          </a:extLst>
        </p:cNvPr>
        <p:cNvGrpSpPr/>
        <p:nvPr/>
      </p:nvGrpSpPr>
      <p:grpSpPr>
        <a:xfrm>
          <a:off x="0" y="0"/>
          <a:ext cx="0" cy="0"/>
          <a:chOff x="0" y="0"/>
          <a:chExt cx="0" cy="0"/>
        </a:xfrm>
      </p:grpSpPr>
      <p:sp>
        <p:nvSpPr>
          <p:cNvPr id="204" name="Google Shape;204;p25">
            <a:extLst>
              <a:ext uri="{FF2B5EF4-FFF2-40B4-BE49-F238E27FC236}">
                <a16:creationId xmlns:a16="http://schemas.microsoft.com/office/drawing/2014/main" id="{A46FF515-5E8F-AF2A-1E72-7CCDB8996FED}"/>
              </a:ext>
            </a:extLst>
          </p:cNvPr>
          <p:cNvSpPr/>
          <p:nvPr/>
        </p:nvSpPr>
        <p:spPr>
          <a:xfrm rot="742437">
            <a:off x="6172291" y="-608678"/>
            <a:ext cx="6082420" cy="7779840"/>
          </a:xfrm>
          <a:custGeom>
            <a:avLst/>
            <a:gdLst/>
            <a:ahLst/>
            <a:cxnLst/>
            <a:rect l="l" t="t" r="r" b="b"/>
            <a:pathLst>
              <a:path w="12124743" h="15508393" extrusionOk="0">
                <a:moveTo>
                  <a:pt x="0" y="0"/>
                </a:moveTo>
                <a:lnTo>
                  <a:pt x="12124744" y="0"/>
                </a:lnTo>
                <a:lnTo>
                  <a:pt x="12124744" y="15508393"/>
                </a:lnTo>
                <a:lnTo>
                  <a:pt x="0" y="155083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05" name="Google Shape;205;p25">
            <a:extLst>
              <a:ext uri="{FF2B5EF4-FFF2-40B4-BE49-F238E27FC236}">
                <a16:creationId xmlns:a16="http://schemas.microsoft.com/office/drawing/2014/main" id="{A67CD008-B766-9F13-8747-9B338293C7A8}"/>
              </a:ext>
            </a:extLst>
          </p:cNvPr>
          <p:cNvSpPr/>
          <p:nvPr/>
        </p:nvSpPr>
        <p:spPr>
          <a:xfrm rot="742437">
            <a:off x="6549026" y="-378021"/>
            <a:ext cx="6082420" cy="7779840"/>
          </a:xfrm>
          <a:custGeom>
            <a:avLst/>
            <a:gdLst/>
            <a:ahLst/>
            <a:cxnLst/>
            <a:rect l="l" t="t" r="r" b="b"/>
            <a:pathLst>
              <a:path w="12124743" h="15508393" extrusionOk="0">
                <a:moveTo>
                  <a:pt x="0" y="0"/>
                </a:moveTo>
                <a:lnTo>
                  <a:pt x="12124743" y="0"/>
                </a:lnTo>
                <a:lnTo>
                  <a:pt x="12124743" y="15508393"/>
                </a:lnTo>
                <a:lnTo>
                  <a:pt x="0" y="1550839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50" name="Google Shape;250;p25">
            <a:extLst>
              <a:ext uri="{FF2B5EF4-FFF2-40B4-BE49-F238E27FC236}">
                <a16:creationId xmlns:a16="http://schemas.microsoft.com/office/drawing/2014/main" id="{215374B0-38EE-3B7C-CBA4-EA6530779EEF}"/>
              </a:ext>
            </a:extLst>
          </p:cNvPr>
          <p:cNvSpPr txBox="1"/>
          <p:nvPr/>
        </p:nvSpPr>
        <p:spPr>
          <a:xfrm>
            <a:off x="846192" y="2657350"/>
            <a:ext cx="3361200" cy="277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endParaRPr sz="1800">
              <a:solidFill>
                <a:srgbClr val="383936"/>
              </a:solidFill>
            </a:endParaRPr>
          </a:p>
        </p:txBody>
      </p:sp>
      <p:sp>
        <p:nvSpPr>
          <p:cNvPr id="251" name="Google Shape;251;p25">
            <a:extLst>
              <a:ext uri="{FF2B5EF4-FFF2-40B4-BE49-F238E27FC236}">
                <a16:creationId xmlns:a16="http://schemas.microsoft.com/office/drawing/2014/main" id="{C22DCE47-556E-B7A2-BB1D-1FCBF32DF10E}"/>
              </a:ext>
            </a:extLst>
          </p:cNvPr>
          <p:cNvSpPr txBox="1"/>
          <p:nvPr/>
        </p:nvSpPr>
        <p:spPr>
          <a:xfrm>
            <a:off x="117764" y="443272"/>
            <a:ext cx="7525671" cy="1174552"/>
          </a:xfrm>
          <a:prstGeom prst="rect">
            <a:avLst/>
          </a:prstGeom>
          <a:noFill/>
          <a:ln>
            <a:noFill/>
          </a:ln>
        </p:spPr>
        <p:txBody>
          <a:bodyPr spcFirstLastPara="1" wrap="square" lIns="0" tIns="0" rIns="0" bIns="0" anchor="t" anchorCtr="0">
            <a:spAutoFit/>
          </a:bodyPr>
          <a:lstStyle/>
          <a:p>
            <a:pPr marL="0" marR="0" lvl="0" indent="0" algn="l" rtl="0">
              <a:lnSpc>
                <a:spcPct val="106000"/>
              </a:lnSpc>
              <a:spcBef>
                <a:spcPts val="0"/>
              </a:spcBef>
              <a:spcAft>
                <a:spcPts val="0"/>
              </a:spcAft>
              <a:buNone/>
            </a:pPr>
            <a:endParaRPr lang="en" sz="2400" b="1" dirty="0">
              <a:solidFill>
                <a:schemeClr val="dk1"/>
              </a:solidFill>
            </a:endParaRPr>
          </a:p>
          <a:p>
            <a:pPr marL="0" marR="0" lvl="0" indent="0" algn="l" rtl="0">
              <a:lnSpc>
                <a:spcPct val="106000"/>
              </a:lnSpc>
              <a:spcBef>
                <a:spcPts val="0"/>
              </a:spcBef>
              <a:spcAft>
                <a:spcPts val="0"/>
              </a:spcAft>
              <a:buNone/>
            </a:pPr>
            <a:r>
              <a:rPr lang="en" sz="2400" b="1" dirty="0">
                <a:solidFill>
                  <a:schemeClr val="dk1"/>
                </a:solidFill>
              </a:rPr>
              <a:t>Emotional</a:t>
            </a:r>
            <a:r>
              <a:rPr lang="el-GR" sz="2400" b="1" dirty="0">
                <a:solidFill>
                  <a:schemeClr val="dk1"/>
                </a:solidFill>
              </a:rPr>
              <a:t> </a:t>
            </a:r>
            <a:r>
              <a:rPr lang="en" sz="2400" b="1" dirty="0">
                <a:solidFill>
                  <a:schemeClr val="dk1"/>
                </a:solidFill>
              </a:rPr>
              <a:t>Resonance:</a:t>
            </a:r>
            <a:endParaRPr lang="el-GR" sz="2400" b="1" dirty="0">
              <a:solidFill>
                <a:schemeClr val="dk1"/>
              </a:solidFill>
            </a:endParaRPr>
          </a:p>
          <a:p>
            <a:pPr marL="0" marR="0" lvl="0" indent="0" algn="l" rtl="0">
              <a:lnSpc>
                <a:spcPct val="106000"/>
              </a:lnSpc>
              <a:spcBef>
                <a:spcPts val="0"/>
              </a:spcBef>
              <a:spcAft>
                <a:spcPts val="0"/>
              </a:spcAft>
              <a:buNone/>
            </a:pPr>
            <a:r>
              <a:rPr lang="en" sz="2400" b="1" dirty="0">
                <a:solidFill>
                  <a:schemeClr val="dk1"/>
                </a:solidFill>
              </a:rPr>
              <a:t>How Images Evoke Empathy</a:t>
            </a:r>
            <a:endParaRPr sz="2400" b="1" dirty="0">
              <a:solidFill>
                <a:schemeClr val="dk1"/>
              </a:solidFill>
            </a:endParaRPr>
          </a:p>
        </p:txBody>
      </p:sp>
      <p:sp>
        <p:nvSpPr>
          <p:cNvPr id="268" name="Google Shape;268;p25">
            <a:extLst>
              <a:ext uri="{FF2B5EF4-FFF2-40B4-BE49-F238E27FC236}">
                <a16:creationId xmlns:a16="http://schemas.microsoft.com/office/drawing/2014/main" id="{48503C50-64E4-ADE0-7BFF-BD67110DF0BE}"/>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69" name="Google Shape;269;p25">
            <a:extLst>
              <a:ext uri="{FF2B5EF4-FFF2-40B4-BE49-F238E27FC236}">
                <a16:creationId xmlns:a16="http://schemas.microsoft.com/office/drawing/2014/main" id="{4B12C9BE-94C4-2E3E-8DE2-FF64FE04C241}"/>
              </a:ext>
            </a:extLst>
          </p:cNvPr>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0" name="Google Shape;270;p25">
            <a:extLst>
              <a:ext uri="{FF2B5EF4-FFF2-40B4-BE49-F238E27FC236}">
                <a16:creationId xmlns:a16="http://schemas.microsoft.com/office/drawing/2014/main" id="{F56A2144-A812-AE98-7457-6F3A2ECA4A02}"/>
              </a:ext>
            </a:extLst>
          </p:cNvPr>
          <p:cNvSpPr txBox="1"/>
          <p:nvPr/>
        </p:nvSpPr>
        <p:spPr>
          <a:xfrm>
            <a:off x="-43821" y="2302064"/>
            <a:ext cx="7311000" cy="3098541"/>
          </a:xfrm>
          <a:prstGeom prst="rect">
            <a:avLst/>
          </a:prstGeom>
          <a:noFill/>
          <a:ln>
            <a:noFill/>
          </a:ln>
        </p:spPr>
        <p:txBody>
          <a:bodyPr spcFirstLastPara="1" wrap="square" lIns="0" tIns="0" rIns="0" bIns="0" anchor="t" anchorCtr="0">
            <a:spAutoFit/>
          </a:bodyPr>
          <a:lstStyle/>
          <a:p>
            <a:pPr marL="457200" lvl="0" indent="0" algn="l" rtl="0">
              <a:lnSpc>
                <a:spcPct val="115000"/>
              </a:lnSpc>
              <a:spcBef>
                <a:spcPts val="1200"/>
              </a:spcBef>
              <a:spcAft>
                <a:spcPts val="0"/>
              </a:spcAft>
              <a:buNone/>
            </a:pPr>
            <a:r>
              <a:rPr lang="en" sz="1800" dirty="0">
                <a:solidFill>
                  <a:schemeClr val="dk1"/>
                </a:solidFill>
              </a:rPr>
              <a:t>Photography 	</a:t>
            </a:r>
            <a:r>
              <a:rPr lang="en" sz="1800" b="1" dirty="0">
                <a:solidFill>
                  <a:schemeClr val="dk1"/>
                </a:solidFill>
              </a:rPr>
              <a:t>captures moments, feelings, and context</a:t>
            </a:r>
            <a:endParaRPr sz="1800" dirty="0">
              <a:solidFill>
                <a:schemeClr val="dk1"/>
              </a:solidFill>
            </a:endParaRPr>
          </a:p>
          <a:p>
            <a:pPr marL="457200" lvl="0" indent="0" algn="l" rtl="0">
              <a:lnSpc>
                <a:spcPct val="115000"/>
              </a:lnSpc>
              <a:spcBef>
                <a:spcPts val="1200"/>
              </a:spcBef>
              <a:spcAft>
                <a:spcPts val="0"/>
              </a:spcAft>
              <a:buNone/>
            </a:pPr>
            <a:r>
              <a:rPr lang="en" sz="1800" dirty="0">
                <a:solidFill>
                  <a:schemeClr val="dk1"/>
                </a:solidFill>
              </a:rPr>
              <a:t>Images communicate </a:t>
            </a:r>
            <a:r>
              <a:rPr lang="en" sz="1800" b="1" dirty="0">
                <a:solidFill>
                  <a:schemeClr val="dk1"/>
                </a:solidFill>
              </a:rPr>
              <a:t>beyond </a:t>
            </a:r>
            <a:r>
              <a:rPr lang="en" sz="1800" dirty="0">
                <a:solidFill>
                  <a:schemeClr val="dk1"/>
                </a:solidFill>
              </a:rPr>
              <a:t>words</a:t>
            </a:r>
          </a:p>
          <a:p>
            <a:pPr marL="457200" lvl="0">
              <a:lnSpc>
                <a:spcPct val="115000"/>
              </a:lnSpc>
              <a:spcBef>
                <a:spcPts val="1200"/>
              </a:spcBef>
            </a:pPr>
            <a:r>
              <a:rPr lang="en-US" sz="1800" dirty="0"/>
              <a:t>Your </a:t>
            </a:r>
            <a:r>
              <a:rPr lang="en-US" sz="1800" b="1" dirty="0"/>
              <a:t>unique point of view</a:t>
            </a:r>
            <a:r>
              <a:rPr lang="en-US" sz="1800" dirty="0"/>
              <a:t> becomes the main character</a:t>
            </a:r>
            <a:endParaRPr sz="1800" dirty="0">
              <a:solidFill>
                <a:schemeClr val="dk1"/>
              </a:solidFill>
            </a:endParaRPr>
          </a:p>
          <a:p>
            <a:pPr marL="457200" lvl="0" indent="0" algn="l" rtl="0">
              <a:lnSpc>
                <a:spcPct val="115000"/>
              </a:lnSpc>
              <a:spcBef>
                <a:spcPts val="1200"/>
              </a:spcBef>
              <a:spcAft>
                <a:spcPts val="0"/>
              </a:spcAft>
              <a:buNone/>
            </a:pPr>
            <a:r>
              <a:rPr lang="en" sz="1800" dirty="0">
                <a:solidFill>
                  <a:schemeClr val="dk1"/>
                </a:solidFill>
              </a:rPr>
              <a:t>Emotional engagement helps audiences </a:t>
            </a:r>
            <a:r>
              <a:rPr lang="en" sz="1800" b="1" dirty="0">
                <a:solidFill>
                  <a:schemeClr val="dk1"/>
                </a:solidFill>
              </a:rPr>
              <a:t>connect </a:t>
            </a:r>
            <a:r>
              <a:rPr lang="en" sz="1800" dirty="0">
                <a:solidFill>
                  <a:schemeClr val="dk1"/>
                </a:solidFill>
              </a:rPr>
              <a:t>deeply</a:t>
            </a:r>
            <a:br>
              <a:rPr lang="en" sz="1100" dirty="0">
                <a:solidFill>
                  <a:schemeClr val="dk1"/>
                </a:solidFill>
                <a:latin typeface="Tahoma"/>
                <a:ea typeface="Tahoma"/>
                <a:cs typeface="Tahoma"/>
                <a:sym typeface="Tahoma"/>
              </a:rPr>
            </a:br>
            <a:endParaRPr sz="1100" dirty="0">
              <a:solidFill>
                <a:schemeClr val="dk1"/>
              </a:solidFill>
              <a:latin typeface="Tahoma"/>
              <a:ea typeface="Tahoma"/>
              <a:cs typeface="Tahoma"/>
              <a:sym typeface="Tahoma"/>
            </a:endParaRPr>
          </a:p>
          <a:p>
            <a:pPr marL="0" lvl="0" indent="0" algn="l" rtl="0">
              <a:lnSpc>
                <a:spcPct val="115000"/>
              </a:lnSpc>
              <a:spcBef>
                <a:spcPts val="1200"/>
              </a:spcBef>
              <a:spcAft>
                <a:spcPts val="0"/>
              </a:spcAft>
              <a:buNone/>
            </a:pPr>
            <a:endParaRPr sz="1800" dirty="0">
              <a:latin typeface="Tahoma"/>
              <a:ea typeface="Tahoma"/>
              <a:cs typeface="Tahoma"/>
              <a:sym typeface="Tahoma"/>
            </a:endParaRPr>
          </a:p>
          <a:p>
            <a:pPr marL="0" marR="0" lvl="0" indent="0" algn="l" rtl="0">
              <a:lnSpc>
                <a:spcPct val="140000"/>
              </a:lnSpc>
              <a:spcBef>
                <a:spcPts val="1200"/>
              </a:spcBef>
              <a:spcAft>
                <a:spcPts val="0"/>
              </a:spcAft>
              <a:buNone/>
            </a:pPr>
            <a:endParaRPr sz="1800" dirty="0">
              <a:solidFill>
                <a:srgbClr val="383936"/>
              </a:solidFill>
            </a:endParaRPr>
          </a:p>
        </p:txBody>
      </p:sp>
    </p:spTree>
    <p:extLst>
      <p:ext uri="{BB962C8B-B14F-4D97-AF65-F5344CB8AC3E}">
        <p14:creationId xmlns:p14="http://schemas.microsoft.com/office/powerpoint/2010/main" val="4463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274"/>
        <p:cNvGrpSpPr/>
        <p:nvPr/>
      </p:nvGrpSpPr>
      <p:grpSpPr>
        <a:xfrm>
          <a:off x="0" y="0"/>
          <a:ext cx="0" cy="0"/>
          <a:chOff x="0" y="0"/>
          <a:chExt cx="0" cy="0"/>
        </a:xfrm>
      </p:grpSpPr>
      <p:grpSp>
        <p:nvGrpSpPr>
          <p:cNvPr id="2" name="Group 1">
            <a:extLst>
              <a:ext uri="{FF2B5EF4-FFF2-40B4-BE49-F238E27FC236}">
                <a16:creationId xmlns:a16="http://schemas.microsoft.com/office/drawing/2014/main" id="{99812C3A-2F75-7C51-8B21-D470BA0D19E2}"/>
              </a:ext>
            </a:extLst>
          </p:cNvPr>
          <p:cNvGrpSpPr/>
          <p:nvPr/>
        </p:nvGrpSpPr>
        <p:grpSpPr>
          <a:xfrm>
            <a:off x="-504980" y="-639360"/>
            <a:ext cx="3211159" cy="3616107"/>
            <a:chOff x="392504" y="24900"/>
            <a:chExt cx="3211159" cy="3616107"/>
          </a:xfrm>
        </p:grpSpPr>
        <p:sp>
          <p:nvSpPr>
            <p:cNvPr id="275" name="Google Shape;275;p26"/>
            <p:cNvSpPr/>
            <p:nvPr/>
          </p:nvSpPr>
          <p:spPr>
            <a:xfrm rot="1822748">
              <a:off x="392504" y="24900"/>
              <a:ext cx="3211159" cy="36161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6" name="Google Shape;276;p26"/>
            <p:cNvSpPr/>
            <p:nvPr/>
          </p:nvSpPr>
          <p:spPr>
            <a:xfrm rot="1851252">
              <a:off x="598698" y="328047"/>
              <a:ext cx="2856041" cy="3218215"/>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77" name="Google Shape;277;p26"/>
            <p:cNvSpPr/>
            <p:nvPr/>
          </p:nvSpPr>
          <p:spPr>
            <a:xfrm rot="1857825">
              <a:off x="791230" y="564271"/>
              <a:ext cx="2413705" cy="2704873"/>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rotWithShape="1">
              <a:blip r:embed="rId3">
                <a:alphaModFix/>
              </a:blip>
              <a:stretch>
                <a:fillRect l="-19108" t="-8259" r="-30517"/>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278" name="Google Shape;278;p26"/>
          <p:cNvSpPr txBox="1"/>
          <p:nvPr/>
        </p:nvSpPr>
        <p:spPr>
          <a:xfrm>
            <a:off x="3123122" y="186428"/>
            <a:ext cx="5974340" cy="76084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 sz="2400" b="1" dirty="0">
                <a:solidFill>
                  <a:srgbClr val="383936"/>
                </a:solidFill>
                <a:latin typeface="Arial Black" panose="020B0A04020102020204" pitchFamily="34" charset="0"/>
              </a:rPr>
              <a:t>Story structure for visual narratives </a:t>
            </a:r>
          </a:p>
          <a:p>
            <a:pPr marL="0" marR="0" lvl="0" indent="0" algn="l" rtl="0">
              <a:lnSpc>
                <a:spcPct val="106000"/>
              </a:lnSpc>
              <a:spcBef>
                <a:spcPts val="0"/>
              </a:spcBef>
              <a:spcAft>
                <a:spcPts val="0"/>
              </a:spcAft>
              <a:buNone/>
            </a:pPr>
            <a:r>
              <a:rPr lang="en" sz="2400" b="1" dirty="0">
                <a:solidFill>
                  <a:srgbClr val="383936"/>
                </a:solidFill>
                <a:latin typeface="Arial Black" panose="020B0A04020102020204" pitchFamily="34" charset="0"/>
              </a:rPr>
              <a:t>part 1</a:t>
            </a:r>
            <a:endParaRPr sz="700" dirty="0">
              <a:latin typeface="Arial Black" panose="020B0A04020102020204" pitchFamily="34" charset="0"/>
            </a:endParaRPr>
          </a:p>
        </p:txBody>
      </p:sp>
      <p:sp>
        <p:nvSpPr>
          <p:cNvPr id="279" name="Google Shape;279;p26"/>
          <p:cNvSpPr/>
          <p:nvPr/>
        </p:nvSpPr>
        <p:spPr>
          <a:xfrm>
            <a:off x="338412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80" name="Google Shape;280;p26"/>
          <p:cNvSpPr/>
          <p:nvPr/>
        </p:nvSpPr>
        <p:spPr>
          <a:xfrm>
            <a:off x="568943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81" name="Google Shape;281;p26"/>
          <p:cNvSpPr txBox="1"/>
          <p:nvPr/>
        </p:nvSpPr>
        <p:spPr>
          <a:xfrm>
            <a:off x="3142441" y="1170738"/>
            <a:ext cx="5631900" cy="3431709"/>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SzPts val="1100"/>
              <a:buNone/>
            </a:pPr>
            <a:r>
              <a:rPr lang="en" sz="2300" b="1" dirty="0">
                <a:solidFill>
                  <a:schemeClr val="bg2">
                    <a:lumMod val="75000"/>
                  </a:schemeClr>
                </a:solidFill>
              </a:rPr>
              <a:t>F</a:t>
            </a:r>
            <a:r>
              <a:rPr lang="en" sz="2400" b="1" dirty="0">
                <a:solidFill>
                  <a:schemeClr val="bg2">
                    <a:lumMod val="75000"/>
                  </a:schemeClr>
                </a:solidFill>
              </a:rPr>
              <a:t>reytag’s Pyramid:</a:t>
            </a:r>
            <a:endParaRPr sz="2400" b="1" dirty="0">
              <a:solidFill>
                <a:schemeClr val="bg2">
                  <a:lumMod val="75000"/>
                </a:schemeClr>
              </a:solidFill>
            </a:endParaRPr>
          </a:p>
          <a:p>
            <a:pPr marL="457200" lvl="0" indent="-400050" algn="l" rtl="0">
              <a:lnSpc>
                <a:spcPct val="150000"/>
              </a:lnSpc>
              <a:spcBef>
                <a:spcPts val="1200"/>
              </a:spcBef>
              <a:spcAft>
                <a:spcPts val="0"/>
              </a:spcAft>
              <a:buClr>
                <a:schemeClr val="dk1"/>
              </a:buClr>
              <a:buSzPts val="2700"/>
              <a:buAutoNum type="arabicPeriod"/>
            </a:pPr>
            <a:r>
              <a:rPr lang="en" sz="2000" dirty="0">
                <a:solidFill>
                  <a:schemeClr val="dk1"/>
                </a:solidFill>
              </a:rPr>
              <a:t>Exposition </a:t>
            </a:r>
            <a:endParaRPr sz="2000" dirty="0">
              <a:solidFill>
                <a:schemeClr val="dk1"/>
              </a:solidFill>
            </a:endParaRPr>
          </a:p>
          <a:p>
            <a:pPr marL="457200" lvl="0" indent="-400050" algn="l" rtl="0">
              <a:lnSpc>
                <a:spcPct val="150000"/>
              </a:lnSpc>
              <a:spcBef>
                <a:spcPts val="0"/>
              </a:spcBef>
              <a:spcAft>
                <a:spcPts val="0"/>
              </a:spcAft>
              <a:buClr>
                <a:schemeClr val="dk1"/>
              </a:buClr>
              <a:buSzPts val="2700"/>
              <a:buAutoNum type="arabicPeriod"/>
            </a:pPr>
            <a:r>
              <a:rPr lang="en" sz="2000" dirty="0">
                <a:solidFill>
                  <a:schemeClr val="dk1"/>
                </a:solidFill>
              </a:rPr>
              <a:t>Rising action </a:t>
            </a:r>
            <a:endParaRPr sz="2000" dirty="0">
              <a:solidFill>
                <a:schemeClr val="dk1"/>
              </a:solidFill>
            </a:endParaRPr>
          </a:p>
          <a:p>
            <a:pPr marL="457200" lvl="0" indent="-400050" algn="l" rtl="0">
              <a:lnSpc>
                <a:spcPct val="150000"/>
              </a:lnSpc>
              <a:spcBef>
                <a:spcPts val="0"/>
              </a:spcBef>
              <a:spcAft>
                <a:spcPts val="0"/>
              </a:spcAft>
              <a:buClr>
                <a:schemeClr val="dk1"/>
              </a:buClr>
              <a:buSzPts val="2700"/>
              <a:buAutoNum type="arabicPeriod"/>
            </a:pPr>
            <a:r>
              <a:rPr lang="en" sz="2000" dirty="0">
                <a:solidFill>
                  <a:schemeClr val="dk1"/>
                </a:solidFill>
              </a:rPr>
              <a:t>Climax </a:t>
            </a:r>
            <a:endParaRPr sz="2000" dirty="0">
              <a:solidFill>
                <a:schemeClr val="dk1"/>
              </a:solidFill>
            </a:endParaRPr>
          </a:p>
          <a:p>
            <a:pPr marL="457200" lvl="0" indent="-400050" algn="l" rtl="0">
              <a:lnSpc>
                <a:spcPct val="150000"/>
              </a:lnSpc>
              <a:spcBef>
                <a:spcPts val="0"/>
              </a:spcBef>
              <a:spcAft>
                <a:spcPts val="0"/>
              </a:spcAft>
              <a:buClr>
                <a:schemeClr val="dk1"/>
              </a:buClr>
              <a:buSzPts val="2700"/>
              <a:buAutoNum type="arabicPeriod"/>
            </a:pPr>
            <a:r>
              <a:rPr lang="en" sz="2000" dirty="0">
                <a:solidFill>
                  <a:schemeClr val="dk1"/>
                </a:solidFill>
              </a:rPr>
              <a:t>Falling action </a:t>
            </a:r>
            <a:endParaRPr sz="2000" dirty="0">
              <a:solidFill>
                <a:schemeClr val="dk1"/>
              </a:solidFill>
            </a:endParaRPr>
          </a:p>
          <a:p>
            <a:pPr marL="457200" lvl="0" indent="-400050" algn="l" rtl="0">
              <a:lnSpc>
                <a:spcPct val="150000"/>
              </a:lnSpc>
              <a:spcBef>
                <a:spcPts val="0"/>
              </a:spcBef>
              <a:spcAft>
                <a:spcPts val="0"/>
              </a:spcAft>
              <a:buClr>
                <a:schemeClr val="dk1"/>
              </a:buClr>
              <a:buSzPts val="2700"/>
              <a:buAutoNum type="arabicPeriod"/>
            </a:pPr>
            <a:r>
              <a:rPr lang="en" sz="2000" dirty="0">
                <a:solidFill>
                  <a:schemeClr val="dk1"/>
                </a:solidFill>
              </a:rPr>
              <a:t>Resolution</a:t>
            </a:r>
            <a:endParaRPr sz="2000" dirty="0">
              <a:solidFill>
                <a:schemeClr val="dk1"/>
              </a:solidFill>
            </a:endParaRPr>
          </a:p>
          <a:p>
            <a:pPr marL="0" marR="0" lvl="0" indent="0" algn="just" rtl="0">
              <a:lnSpc>
                <a:spcPct val="139990"/>
              </a:lnSpc>
              <a:spcBef>
                <a:spcPts val="1200"/>
              </a:spcBef>
              <a:spcAft>
                <a:spcPts val="0"/>
              </a:spcAft>
              <a:buNone/>
            </a:pPr>
            <a:endParaRPr sz="1100" b="1" dirty="0">
              <a:solidFill>
                <a:srgbClr val="383936"/>
              </a:solidFill>
            </a:endParaRPr>
          </a:p>
        </p:txBody>
      </p:sp>
      <p:sp>
        <p:nvSpPr>
          <p:cNvPr id="282" name="Google Shape;282;p26"/>
          <p:cNvSpPr/>
          <p:nvPr/>
        </p:nvSpPr>
        <p:spPr>
          <a:xfrm flipH="1">
            <a:off x="6853989" y="2663885"/>
            <a:ext cx="2353380" cy="2479615"/>
          </a:xfrm>
          <a:custGeom>
            <a:avLst/>
            <a:gdLst/>
            <a:ahLst/>
            <a:cxnLst/>
            <a:rect l="l" t="t" r="r" b="b"/>
            <a:pathLst>
              <a:path w="4706760" h="4959230" extrusionOk="0">
                <a:moveTo>
                  <a:pt x="4706761" y="0"/>
                </a:moveTo>
                <a:lnTo>
                  <a:pt x="0" y="0"/>
                </a:lnTo>
                <a:lnTo>
                  <a:pt x="0" y="4959230"/>
                </a:lnTo>
                <a:lnTo>
                  <a:pt x="4706761" y="4959230"/>
                </a:lnTo>
                <a:lnTo>
                  <a:pt x="4706761"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83" name="Google Shape;283;p26"/>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84" name="Google Shape;284;p26"/>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288"/>
        <p:cNvGrpSpPr/>
        <p:nvPr/>
      </p:nvGrpSpPr>
      <p:grpSpPr>
        <a:xfrm>
          <a:off x="0" y="0"/>
          <a:ext cx="0" cy="0"/>
          <a:chOff x="0" y="0"/>
          <a:chExt cx="0" cy="0"/>
        </a:xfrm>
      </p:grpSpPr>
      <p:sp>
        <p:nvSpPr>
          <p:cNvPr id="292" name="Google Shape;292;p27"/>
          <p:cNvSpPr txBox="1"/>
          <p:nvPr/>
        </p:nvSpPr>
        <p:spPr>
          <a:xfrm>
            <a:off x="3527549" y="298434"/>
            <a:ext cx="5202793" cy="783035"/>
          </a:xfrm>
          <a:prstGeom prst="rect">
            <a:avLst/>
          </a:prstGeom>
          <a:noFill/>
          <a:ln>
            <a:noFill/>
          </a:ln>
        </p:spPr>
        <p:txBody>
          <a:bodyPr spcFirstLastPara="1" wrap="square" lIns="0" tIns="0" rIns="0" bIns="0" anchor="t" anchorCtr="0">
            <a:spAutoFit/>
          </a:bodyPr>
          <a:lstStyle/>
          <a:p>
            <a:pPr marL="0" marR="0" lvl="0" indent="0" algn="l" rtl="0">
              <a:lnSpc>
                <a:spcPct val="106000"/>
              </a:lnSpc>
              <a:spcBef>
                <a:spcPts val="0"/>
              </a:spcBef>
              <a:spcAft>
                <a:spcPts val="0"/>
              </a:spcAft>
              <a:buNone/>
            </a:pPr>
            <a:r>
              <a:rPr lang="en" sz="2400" b="1" dirty="0">
                <a:solidFill>
                  <a:srgbClr val="383936"/>
                </a:solidFill>
                <a:latin typeface="Arial Black" panose="020B0A04020102020204" pitchFamily="34" charset="0"/>
              </a:rPr>
              <a:t>Which famous story is this one?</a:t>
            </a:r>
            <a:endParaRPr sz="700" dirty="0">
              <a:latin typeface="Arial Black" panose="020B0A04020102020204" pitchFamily="34" charset="0"/>
            </a:endParaRPr>
          </a:p>
        </p:txBody>
      </p:sp>
      <p:sp>
        <p:nvSpPr>
          <p:cNvPr id="293" name="Google Shape;293;p27"/>
          <p:cNvSpPr/>
          <p:nvPr/>
        </p:nvSpPr>
        <p:spPr>
          <a:xfrm>
            <a:off x="338412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4" name="Google Shape;294;p27"/>
          <p:cNvSpPr/>
          <p:nvPr/>
        </p:nvSpPr>
        <p:spPr>
          <a:xfrm>
            <a:off x="568943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5" name="Google Shape;295;p27"/>
          <p:cNvSpPr txBox="1"/>
          <p:nvPr/>
        </p:nvSpPr>
        <p:spPr>
          <a:xfrm>
            <a:off x="3527550" y="1078829"/>
            <a:ext cx="5202792" cy="3447098"/>
          </a:xfrm>
          <a:prstGeom prst="rect">
            <a:avLst/>
          </a:prstGeom>
          <a:noFill/>
          <a:ln>
            <a:noFill/>
          </a:ln>
        </p:spPr>
        <p:txBody>
          <a:bodyPr spcFirstLastPara="1" wrap="square" lIns="0" tIns="0" rIns="0" bIns="0" anchor="t" anchorCtr="0">
            <a:spAutoFit/>
          </a:bodyPr>
          <a:lstStyle/>
          <a:p>
            <a:pPr marL="457200" marR="0" lvl="0" indent="-457200" rtl="0">
              <a:lnSpc>
                <a:spcPct val="139990"/>
              </a:lnSpc>
              <a:spcBef>
                <a:spcPts val="0"/>
              </a:spcBef>
              <a:spcAft>
                <a:spcPts val="0"/>
              </a:spcAft>
              <a:buAutoNum type="arabicPeriod"/>
            </a:pPr>
            <a:r>
              <a:rPr lang="en" sz="2000" dirty="0">
                <a:solidFill>
                  <a:schemeClr val="dk1"/>
                </a:solidFill>
              </a:rPr>
              <a:t>Introducing two families   </a:t>
            </a:r>
          </a:p>
          <a:p>
            <a:pPr marL="457200" marR="0" lvl="0" indent="-457200" rtl="0">
              <a:lnSpc>
                <a:spcPct val="139990"/>
              </a:lnSpc>
              <a:spcBef>
                <a:spcPts val="0"/>
              </a:spcBef>
              <a:spcAft>
                <a:spcPts val="0"/>
              </a:spcAft>
              <a:buAutoNum type="arabicPeriod"/>
            </a:pPr>
            <a:r>
              <a:rPr lang="en" sz="2000" dirty="0">
                <a:solidFill>
                  <a:schemeClr val="dk1"/>
                </a:solidFill>
              </a:rPr>
              <a:t>A boy and a girl meet, fall in love, and marry, despite the families’ disagreement </a:t>
            </a:r>
          </a:p>
          <a:p>
            <a:pPr marL="457200" marR="0" lvl="0" indent="-457200" rtl="0">
              <a:lnSpc>
                <a:spcPct val="139990"/>
              </a:lnSpc>
              <a:spcBef>
                <a:spcPts val="0"/>
              </a:spcBef>
              <a:spcAft>
                <a:spcPts val="0"/>
              </a:spcAft>
              <a:buAutoNum type="arabicPeriod"/>
            </a:pPr>
            <a:r>
              <a:rPr lang="en" sz="2000" dirty="0">
                <a:solidFill>
                  <a:schemeClr val="dk1"/>
                </a:solidFill>
              </a:rPr>
              <a:t>Two murders make it complex for the boy, leading to his banishment </a:t>
            </a:r>
          </a:p>
          <a:p>
            <a:pPr marL="457200" marR="0" lvl="0" indent="-457200" rtl="0">
              <a:lnSpc>
                <a:spcPct val="139990"/>
              </a:lnSpc>
              <a:spcBef>
                <a:spcPts val="0"/>
              </a:spcBef>
              <a:spcAft>
                <a:spcPts val="0"/>
              </a:spcAft>
              <a:buAutoNum type="arabicPeriod"/>
            </a:pPr>
            <a:r>
              <a:rPr lang="en" sz="2000" dirty="0">
                <a:solidFill>
                  <a:schemeClr val="dk1"/>
                </a:solidFill>
              </a:rPr>
              <a:t>The girl fakes her death to avoid marrying someone else</a:t>
            </a:r>
          </a:p>
          <a:p>
            <a:pPr marL="457200" marR="0" lvl="0" indent="-457200" rtl="0">
              <a:lnSpc>
                <a:spcPct val="139990"/>
              </a:lnSpc>
              <a:spcBef>
                <a:spcPts val="0"/>
              </a:spcBef>
              <a:spcAft>
                <a:spcPts val="0"/>
              </a:spcAft>
              <a:buAutoNum type="arabicPeriod"/>
            </a:pPr>
            <a:r>
              <a:rPr lang="en" sz="2000" dirty="0">
                <a:solidFill>
                  <a:schemeClr val="dk1"/>
                </a:solidFill>
              </a:rPr>
              <a:t>The boy and the girl kill themselves</a:t>
            </a:r>
            <a:endParaRPr sz="2000" dirty="0">
              <a:solidFill>
                <a:schemeClr val="dk1"/>
              </a:solidFill>
            </a:endParaRPr>
          </a:p>
        </p:txBody>
      </p:sp>
      <p:sp>
        <p:nvSpPr>
          <p:cNvPr id="296" name="Google Shape;296;p27"/>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7" name="Google Shape;297;p27"/>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2" name="Group 1">
            <a:extLst>
              <a:ext uri="{FF2B5EF4-FFF2-40B4-BE49-F238E27FC236}">
                <a16:creationId xmlns:a16="http://schemas.microsoft.com/office/drawing/2014/main" id="{D98FFCFC-B7B6-39F5-FC17-072A3A0F7713}"/>
              </a:ext>
            </a:extLst>
          </p:cNvPr>
          <p:cNvGrpSpPr/>
          <p:nvPr/>
        </p:nvGrpSpPr>
        <p:grpSpPr>
          <a:xfrm>
            <a:off x="-504980" y="-639360"/>
            <a:ext cx="3211159" cy="3616107"/>
            <a:chOff x="392504" y="24900"/>
            <a:chExt cx="3211159" cy="3616107"/>
          </a:xfrm>
        </p:grpSpPr>
        <p:sp>
          <p:nvSpPr>
            <p:cNvPr id="3" name="Google Shape;275;p26">
              <a:extLst>
                <a:ext uri="{FF2B5EF4-FFF2-40B4-BE49-F238E27FC236}">
                  <a16:creationId xmlns:a16="http://schemas.microsoft.com/office/drawing/2014/main" id="{8C391868-DA89-DC74-16DD-5D6EBCF2C71E}"/>
                </a:ext>
              </a:extLst>
            </p:cNvPr>
            <p:cNvSpPr/>
            <p:nvPr/>
          </p:nvSpPr>
          <p:spPr>
            <a:xfrm rot="1822748">
              <a:off x="392504" y="24900"/>
              <a:ext cx="3211159" cy="36161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 name="Google Shape;276;p26">
              <a:extLst>
                <a:ext uri="{FF2B5EF4-FFF2-40B4-BE49-F238E27FC236}">
                  <a16:creationId xmlns:a16="http://schemas.microsoft.com/office/drawing/2014/main" id="{A736C87A-1CEE-9795-1A4E-CF86B03596E9}"/>
                </a:ext>
              </a:extLst>
            </p:cNvPr>
            <p:cNvSpPr/>
            <p:nvPr/>
          </p:nvSpPr>
          <p:spPr>
            <a:xfrm rot="1851252">
              <a:off x="598698" y="328047"/>
              <a:ext cx="2856041" cy="3218215"/>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6" name="Group 6">
            <a:extLst>
              <a:ext uri="{FF2B5EF4-FFF2-40B4-BE49-F238E27FC236}">
                <a16:creationId xmlns:a16="http://schemas.microsoft.com/office/drawing/2014/main" id="{75AA1256-7CC5-4D69-0170-B9029D77BAB8}"/>
              </a:ext>
            </a:extLst>
          </p:cNvPr>
          <p:cNvGrpSpPr/>
          <p:nvPr/>
        </p:nvGrpSpPr>
        <p:grpSpPr>
          <a:xfrm rot="1484615">
            <a:off x="-264195" y="93308"/>
            <a:ext cx="2644436" cy="2813071"/>
            <a:chOff x="30480" y="591820"/>
            <a:chExt cx="12736830" cy="12259310"/>
          </a:xfrm>
        </p:grpSpPr>
        <p:sp>
          <p:nvSpPr>
            <p:cNvPr id="7" name="Freeform 7">
              <a:extLst>
                <a:ext uri="{FF2B5EF4-FFF2-40B4-BE49-F238E27FC236}">
                  <a16:creationId xmlns:a16="http://schemas.microsoft.com/office/drawing/2014/main" id="{268306DA-EE5C-A30F-BA71-95C1751A3B93}"/>
                </a:ext>
              </a:extLst>
            </p:cNvPr>
            <p:cNvSpPr/>
            <p:nvPr/>
          </p:nvSpPr>
          <p:spPr>
            <a:xfrm rot="-1431928">
              <a:off x="-431168" y="-314296"/>
              <a:ext cx="12643765" cy="12729061"/>
            </a:xfrm>
            <a:custGeom>
              <a:avLst/>
              <a:gdLst/>
              <a:ahLst/>
              <a:cxnLst/>
              <a:rect l="l" t="t" r="r" b="b"/>
              <a:pathLst>
                <a:path w="12643765" h="12729061">
                  <a:moveTo>
                    <a:pt x="12578692" y="7000115"/>
                  </a:moveTo>
                  <a:cubicBezTo>
                    <a:pt x="12437017" y="4586298"/>
                    <a:pt x="11036402" y="2243214"/>
                    <a:pt x="8964758" y="1055876"/>
                  </a:cubicBezTo>
                  <a:cubicBezTo>
                    <a:pt x="7312679" y="0"/>
                    <a:pt x="5777177" y="319170"/>
                    <a:pt x="4316127" y="1047627"/>
                  </a:cubicBezTo>
                  <a:cubicBezTo>
                    <a:pt x="2855077" y="1776085"/>
                    <a:pt x="1700247" y="3017757"/>
                    <a:pt x="841733" y="4405801"/>
                  </a:cubicBezTo>
                  <a:cubicBezTo>
                    <a:pt x="388428" y="5138483"/>
                    <a:pt x="0" y="5956808"/>
                    <a:pt x="14483" y="6818680"/>
                  </a:cubicBezTo>
                  <a:cubicBezTo>
                    <a:pt x="32452" y="7911235"/>
                    <a:pt x="693432" y="8893869"/>
                    <a:pt x="1467273" y="9665351"/>
                  </a:cubicBezTo>
                  <a:cubicBezTo>
                    <a:pt x="3548930" y="11740358"/>
                    <a:pt x="6794450" y="12729061"/>
                    <a:pt x="9564801" y="11743842"/>
                  </a:cubicBezTo>
                  <a:cubicBezTo>
                    <a:pt x="10431591" y="11435733"/>
                    <a:pt x="11252789" y="10932472"/>
                    <a:pt x="11795439" y="10189323"/>
                  </a:cubicBezTo>
                  <a:cubicBezTo>
                    <a:pt x="12454003" y="9287755"/>
                    <a:pt x="12643765" y="8114900"/>
                    <a:pt x="12578692" y="7000115"/>
                  </a:cubicBezTo>
                  <a:close/>
                </a:path>
              </a:pathLst>
            </a:custGeom>
            <a:blipFill>
              <a:blip r:embed="rId5"/>
              <a:stretch>
                <a:fillRect t="-2893" r="-58060" b="-13686"/>
              </a:stretch>
            </a:blipFill>
          </p:spPr>
          <p:txBody>
            <a:bodyPr/>
            <a:lstStyle/>
            <a:p>
              <a:endParaRPr lang="en-US"/>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01"/>
        <p:cNvGrpSpPr/>
        <p:nvPr/>
      </p:nvGrpSpPr>
      <p:grpSpPr>
        <a:xfrm>
          <a:off x="0" y="0"/>
          <a:ext cx="0" cy="0"/>
          <a:chOff x="0" y="0"/>
          <a:chExt cx="0" cy="0"/>
        </a:xfrm>
      </p:grpSpPr>
      <p:sp>
        <p:nvSpPr>
          <p:cNvPr id="305" name="Google Shape;305;p28"/>
          <p:cNvSpPr txBox="1"/>
          <p:nvPr/>
        </p:nvSpPr>
        <p:spPr>
          <a:xfrm>
            <a:off x="2962275" y="43050"/>
            <a:ext cx="6181725" cy="1957587"/>
          </a:xfrm>
          <a:prstGeom prst="rect">
            <a:avLst/>
          </a:prstGeom>
          <a:noFill/>
          <a:ln>
            <a:noFill/>
          </a:ln>
        </p:spPr>
        <p:txBody>
          <a:bodyPr spcFirstLastPara="1" wrap="square" lIns="0" tIns="0" rIns="0" bIns="0" anchor="t" anchorCtr="0">
            <a:spAutoFit/>
          </a:bodyPr>
          <a:lstStyle/>
          <a:p>
            <a:pPr marL="0" marR="0" lvl="0" indent="0" algn="l" rtl="0">
              <a:lnSpc>
                <a:spcPct val="106000"/>
              </a:lnSpc>
              <a:spcBef>
                <a:spcPts val="0"/>
              </a:spcBef>
              <a:spcAft>
                <a:spcPts val="0"/>
              </a:spcAft>
              <a:buNone/>
            </a:pPr>
            <a:r>
              <a:rPr lang="en" sz="2400" b="1" dirty="0">
                <a:solidFill>
                  <a:srgbClr val="383936"/>
                </a:solidFill>
                <a:latin typeface="Arial Black" panose="020B0A04020102020204" pitchFamily="34" charset="0"/>
              </a:rPr>
              <a:t>Story structure for visual narratives </a:t>
            </a:r>
          </a:p>
          <a:p>
            <a:pPr marL="0" marR="0" lvl="0" indent="0" algn="l" rtl="0">
              <a:lnSpc>
                <a:spcPct val="106000"/>
              </a:lnSpc>
              <a:spcBef>
                <a:spcPts val="0"/>
              </a:spcBef>
              <a:spcAft>
                <a:spcPts val="0"/>
              </a:spcAft>
              <a:buNone/>
            </a:pPr>
            <a:r>
              <a:rPr lang="en" sz="2400" b="1" dirty="0">
                <a:solidFill>
                  <a:srgbClr val="383936"/>
                </a:solidFill>
                <a:latin typeface="Arial Black" panose="020B0A04020102020204" pitchFamily="34" charset="0"/>
              </a:rPr>
              <a:t>part 2: </a:t>
            </a:r>
          </a:p>
          <a:p>
            <a:pPr marL="0" marR="0" lvl="0" indent="0" algn="l" rtl="0">
              <a:lnSpc>
                <a:spcPct val="106000"/>
              </a:lnSpc>
              <a:spcBef>
                <a:spcPts val="0"/>
              </a:spcBef>
              <a:spcAft>
                <a:spcPts val="0"/>
              </a:spcAft>
              <a:buNone/>
            </a:pPr>
            <a:endParaRPr lang="en" sz="2400" b="1" dirty="0">
              <a:solidFill>
                <a:srgbClr val="383936"/>
              </a:solidFill>
            </a:endParaRPr>
          </a:p>
          <a:p>
            <a:pPr marL="0" marR="0" lvl="0" indent="0" algn="l" rtl="0">
              <a:lnSpc>
                <a:spcPct val="106000"/>
              </a:lnSpc>
              <a:spcBef>
                <a:spcPts val="0"/>
              </a:spcBef>
              <a:spcAft>
                <a:spcPts val="0"/>
              </a:spcAft>
              <a:buNone/>
            </a:pPr>
            <a:r>
              <a:rPr lang="en" sz="2400" b="1" i="1" dirty="0">
                <a:solidFill>
                  <a:schemeClr val="bg2">
                    <a:lumMod val="75000"/>
                  </a:schemeClr>
                </a:solidFill>
              </a:rPr>
              <a:t>To break the rules you need to know them first</a:t>
            </a:r>
            <a:endParaRPr sz="700" i="1" dirty="0">
              <a:solidFill>
                <a:schemeClr val="bg2">
                  <a:lumMod val="75000"/>
                </a:schemeClr>
              </a:solidFill>
            </a:endParaRPr>
          </a:p>
        </p:txBody>
      </p:sp>
      <p:sp>
        <p:nvSpPr>
          <p:cNvPr id="306" name="Google Shape;306;p28"/>
          <p:cNvSpPr/>
          <p:nvPr/>
        </p:nvSpPr>
        <p:spPr>
          <a:xfrm>
            <a:off x="338412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07" name="Google Shape;307;p28"/>
          <p:cNvSpPr/>
          <p:nvPr/>
        </p:nvSpPr>
        <p:spPr>
          <a:xfrm>
            <a:off x="568943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08" name="Google Shape;308;p28"/>
          <p:cNvSpPr txBox="1"/>
          <p:nvPr/>
        </p:nvSpPr>
        <p:spPr>
          <a:xfrm>
            <a:off x="2225040" y="2135689"/>
            <a:ext cx="6801196" cy="2881815"/>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400"/>
              </a:spcBef>
              <a:spcAft>
                <a:spcPts val="0"/>
              </a:spcAft>
              <a:buSzPts val="1100"/>
              <a:buNone/>
            </a:pPr>
            <a:r>
              <a:rPr lang="en" sz="1800" dirty="0">
                <a:solidFill>
                  <a:schemeClr val="dk1"/>
                </a:solidFill>
              </a:rPr>
              <a:t>   Models like the pyramid are critical to get a solid basis </a:t>
            </a:r>
            <a:r>
              <a:rPr lang="en" sz="1800" b="1" dirty="0">
                <a:solidFill>
                  <a:schemeClr val="dk1"/>
                </a:solidFill>
              </a:rPr>
              <a:t>but,</a:t>
            </a:r>
            <a:r>
              <a:rPr lang="en" sz="1800" dirty="0">
                <a:solidFill>
                  <a:schemeClr val="dk1"/>
                </a:solidFill>
              </a:rPr>
              <a:t>	</a:t>
            </a:r>
            <a:endParaRPr sz="1800" dirty="0">
              <a:solidFill>
                <a:schemeClr val="dk1"/>
              </a:solidFill>
            </a:endParaRPr>
          </a:p>
          <a:p>
            <a:pPr marL="457200" lvl="0" indent="-342900" algn="l" rtl="0">
              <a:lnSpc>
                <a:spcPct val="115000"/>
              </a:lnSpc>
              <a:spcBef>
                <a:spcPts val="1200"/>
              </a:spcBef>
              <a:spcAft>
                <a:spcPts val="0"/>
              </a:spcAft>
              <a:buClr>
                <a:schemeClr val="dk1"/>
              </a:buClr>
              <a:buSzPts val="1800"/>
              <a:buAutoNum type="arabicPeriod"/>
            </a:pPr>
            <a:r>
              <a:rPr lang="en" sz="1800" dirty="0">
                <a:solidFill>
                  <a:schemeClr val="dk1"/>
                </a:solidFill>
              </a:rPr>
              <a:t>Escaping models is also welcome as long as you know them</a:t>
            </a:r>
            <a:br>
              <a:rPr lang="en" sz="1800" dirty="0">
                <a:solidFill>
                  <a:schemeClr val="dk1"/>
                </a:solidFill>
              </a:rPr>
            </a:br>
            <a:r>
              <a:rPr lang="en" sz="1800" dirty="0">
                <a:solidFill>
                  <a:schemeClr val="dk1"/>
                </a:solidFill>
              </a:rPr>
              <a:t> 	</a:t>
            </a:r>
            <a:endParaRPr sz="1800" dirty="0">
              <a:solidFill>
                <a:schemeClr val="dk1"/>
              </a:solidFill>
            </a:endParaRPr>
          </a:p>
          <a:p>
            <a:pPr marL="457200" lvl="0" indent="-342900" algn="l" rtl="0">
              <a:lnSpc>
                <a:spcPct val="115000"/>
              </a:lnSpc>
              <a:spcBef>
                <a:spcPts val="0"/>
              </a:spcBef>
              <a:spcAft>
                <a:spcPts val="0"/>
              </a:spcAft>
              <a:buClr>
                <a:schemeClr val="dk1"/>
              </a:buClr>
              <a:buSzPts val="1800"/>
              <a:buAutoNum type="arabicPeriod"/>
            </a:pPr>
            <a:r>
              <a:rPr lang="en" sz="1800" dirty="0">
                <a:solidFill>
                  <a:schemeClr val="dk1"/>
                </a:solidFill>
              </a:rPr>
              <a:t>New media everytime create new narrative conditions and environments. </a:t>
            </a:r>
          </a:p>
          <a:p>
            <a:pPr marL="457200" lvl="0" indent="-342900" algn="l" rtl="0">
              <a:lnSpc>
                <a:spcPct val="115000"/>
              </a:lnSpc>
              <a:spcBef>
                <a:spcPts val="0"/>
              </a:spcBef>
              <a:spcAft>
                <a:spcPts val="0"/>
              </a:spcAft>
              <a:buClr>
                <a:schemeClr val="dk1"/>
              </a:buClr>
              <a:buSzPts val="1800"/>
              <a:buAutoNum type="arabicPeriod"/>
            </a:pPr>
            <a:endParaRPr lang="en" sz="1800" dirty="0">
              <a:solidFill>
                <a:schemeClr val="dk1"/>
              </a:solidFill>
            </a:endParaRPr>
          </a:p>
          <a:p>
            <a:pPr marL="457200" lvl="0" indent="-342900" algn="l" rtl="0">
              <a:lnSpc>
                <a:spcPct val="115000"/>
              </a:lnSpc>
              <a:spcBef>
                <a:spcPts val="0"/>
              </a:spcBef>
              <a:spcAft>
                <a:spcPts val="0"/>
              </a:spcAft>
              <a:buClr>
                <a:schemeClr val="dk1"/>
              </a:buClr>
              <a:buSzPts val="1800"/>
              <a:buAutoNum type="arabicPeriod"/>
            </a:pPr>
            <a:r>
              <a:rPr lang="en" sz="1800" dirty="0">
                <a:solidFill>
                  <a:schemeClr val="dk1"/>
                </a:solidFill>
              </a:rPr>
              <a:t>Digital media are famous for breaking the continuity of narratives.</a:t>
            </a:r>
            <a:endParaRPr sz="1800" dirty="0">
              <a:solidFill>
                <a:schemeClr val="dk1"/>
              </a:solidFill>
            </a:endParaRPr>
          </a:p>
        </p:txBody>
      </p:sp>
      <p:sp>
        <p:nvSpPr>
          <p:cNvPr id="309" name="Google Shape;309;p28"/>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0" name="Google Shape;310;p28"/>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2" name="Group 1">
            <a:extLst>
              <a:ext uri="{FF2B5EF4-FFF2-40B4-BE49-F238E27FC236}">
                <a16:creationId xmlns:a16="http://schemas.microsoft.com/office/drawing/2014/main" id="{A4819BA6-E950-7E17-813C-5BE094445641}"/>
              </a:ext>
            </a:extLst>
          </p:cNvPr>
          <p:cNvGrpSpPr/>
          <p:nvPr/>
        </p:nvGrpSpPr>
        <p:grpSpPr>
          <a:xfrm>
            <a:off x="-647700" y="-639360"/>
            <a:ext cx="3353879" cy="3616107"/>
            <a:chOff x="392504" y="24900"/>
            <a:chExt cx="3211159" cy="3616107"/>
          </a:xfrm>
        </p:grpSpPr>
        <p:sp>
          <p:nvSpPr>
            <p:cNvPr id="3" name="Google Shape;275;p26">
              <a:extLst>
                <a:ext uri="{FF2B5EF4-FFF2-40B4-BE49-F238E27FC236}">
                  <a16:creationId xmlns:a16="http://schemas.microsoft.com/office/drawing/2014/main" id="{4C0DE931-22F4-35AC-4694-79F7A9AC9E64}"/>
                </a:ext>
              </a:extLst>
            </p:cNvPr>
            <p:cNvSpPr/>
            <p:nvPr/>
          </p:nvSpPr>
          <p:spPr>
            <a:xfrm rot="1822748">
              <a:off x="392504" y="24900"/>
              <a:ext cx="3211159" cy="36161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 name="Google Shape;276;p26">
              <a:extLst>
                <a:ext uri="{FF2B5EF4-FFF2-40B4-BE49-F238E27FC236}">
                  <a16:creationId xmlns:a16="http://schemas.microsoft.com/office/drawing/2014/main" id="{3D6B31FE-0841-2D2D-713E-29E5E7B578DD}"/>
                </a:ext>
              </a:extLst>
            </p:cNvPr>
            <p:cNvSpPr/>
            <p:nvPr/>
          </p:nvSpPr>
          <p:spPr>
            <a:xfrm rot="1851252">
              <a:off x="598698" y="328047"/>
              <a:ext cx="2856041" cy="3218215"/>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6" name="Freeform 7">
            <a:extLst>
              <a:ext uri="{FF2B5EF4-FFF2-40B4-BE49-F238E27FC236}">
                <a16:creationId xmlns:a16="http://schemas.microsoft.com/office/drawing/2014/main" id="{5AD61F42-4B0B-D657-3A60-A6D545AA5D60}"/>
              </a:ext>
            </a:extLst>
          </p:cNvPr>
          <p:cNvSpPr/>
          <p:nvPr/>
        </p:nvSpPr>
        <p:spPr>
          <a:xfrm rot="661030">
            <a:off x="-266179" y="-215990"/>
            <a:ext cx="2658967" cy="2954455"/>
          </a:xfrm>
          <a:custGeom>
            <a:avLst/>
            <a:gdLst/>
            <a:ahLst/>
            <a:cxnLst/>
            <a:rect l="l" t="t" r="r" b="b"/>
            <a:pathLst>
              <a:path w="12619519" h="12722664">
                <a:moveTo>
                  <a:pt x="12566588" y="7057035"/>
                </a:moveTo>
                <a:cubicBezTo>
                  <a:pt x="12451202" y="4641819"/>
                  <a:pt x="11076181" y="2283624"/>
                  <a:pt x="9017587" y="1073800"/>
                </a:cubicBezTo>
                <a:cubicBezTo>
                  <a:pt x="7377102" y="0"/>
                  <a:pt x="5838216" y="302433"/>
                  <a:pt x="4369321" y="1014940"/>
                </a:cubicBezTo>
                <a:cubicBezTo>
                  <a:pt x="2900427" y="1727446"/>
                  <a:pt x="1732146" y="2956472"/>
                  <a:pt x="858570" y="4335086"/>
                </a:cubicBezTo>
                <a:cubicBezTo>
                  <a:pt x="397315" y="5062789"/>
                  <a:pt x="0" y="5876836"/>
                  <a:pt x="5099" y="6738814"/>
                </a:cubicBezTo>
                <a:cubicBezTo>
                  <a:pt x="11171" y="7831501"/>
                  <a:pt x="661413" y="8821273"/>
                  <a:pt x="1426808" y="9601135"/>
                </a:cubicBezTo>
                <a:cubicBezTo>
                  <a:pt x="3485750" y="11698683"/>
                  <a:pt x="6720312" y="12722664"/>
                  <a:pt x="9501226" y="11767666"/>
                </a:cubicBezTo>
                <a:cubicBezTo>
                  <a:pt x="10371320" y="11469013"/>
                  <a:pt x="11197949" y="10974723"/>
                  <a:pt x="11748657" y="10237526"/>
                </a:cubicBezTo>
                <a:cubicBezTo>
                  <a:pt x="12416999" y="9343182"/>
                  <a:pt x="12619519" y="8172462"/>
                  <a:pt x="12566588" y="7057035"/>
                </a:cubicBezTo>
                <a:close/>
              </a:path>
            </a:pathLst>
          </a:custGeom>
          <a:blipFill>
            <a:blip r:embed="rId5"/>
            <a:stretch>
              <a:fillRect r="-45565"/>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5A9E0"/>
        </a:solidFill>
        <a:effectLst/>
      </p:bgPr>
    </p:bg>
    <p:spTree>
      <p:nvGrpSpPr>
        <p:cNvPr id="1" name="Shape 360"/>
        <p:cNvGrpSpPr/>
        <p:nvPr/>
      </p:nvGrpSpPr>
      <p:grpSpPr>
        <a:xfrm>
          <a:off x="0" y="0"/>
          <a:ext cx="0" cy="0"/>
          <a:chOff x="0" y="0"/>
          <a:chExt cx="0" cy="0"/>
        </a:xfrm>
      </p:grpSpPr>
      <p:sp>
        <p:nvSpPr>
          <p:cNvPr id="361" name="Google Shape;361;p33"/>
          <p:cNvSpPr/>
          <p:nvPr/>
        </p:nvSpPr>
        <p:spPr>
          <a:xfrm rot="-6179677">
            <a:off x="6565822" y="2314898"/>
            <a:ext cx="3333494" cy="3659524"/>
          </a:xfrm>
          <a:custGeom>
            <a:avLst/>
            <a:gdLst/>
            <a:ahLst/>
            <a:cxnLst/>
            <a:rect l="l" t="t" r="r" b="b"/>
            <a:pathLst>
              <a:path w="6662825" h="7314478" extrusionOk="0">
                <a:moveTo>
                  <a:pt x="0" y="0"/>
                </a:moveTo>
                <a:lnTo>
                  <a:pt x="6662825" y="0"/>
                </a:lnTo>
                <a:lnTo>
                  <a:pt x="6662825" y="7314478"/>
                </a:lnTo>
                <a:lnTo>
                  <a:pt x="0" y="7314478"/>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2" name="Google Shape;362;p33"/>
          <p:cNvSpPr/>
          <p:nvPr/>
        </p:nvSpPr>
        <p:spPr>
          <a:xfrm>
            <a:off x="6158897" y="1633174"/>
            <a:ext cx="2347023" cy="5378594"/>
          </a:xfrm>
          <a:custGeom>
            <a:avLst/>
            <a:gdLst/>
            <a:ahLst/>
            <a:cxnLst/>
            <a:rect l="l" t="t" r="r" b="b"/>
            <a:pathLst>
              <a:path w="4694045" h="10757187" extrusionOk="0">
                <a:moveTo>
                  <a:pt x="0" y="0"/>
                </a:moveTo>
                <a:lnTo>
                  <a:pt x="4694045" y="0"/>
                </a:lnTo>
                <a:lnTo>
                  <a:pt x="4694045" y="10757187"/>
                </a:lnTo>
                <a:lnTo>
                  <a:pt x="0" y="10757187"/>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3" name="Google Shape;363;p33"/>
          <p:cNvSpPr txBox="1"/>
          <p:nvPr/>
        </p:nvSpPr>
        <p:spPr>
          <a:xfrm>
            <a:off x="281353" y="445946"/>
            <a:ext cx="6506063" cy="430887"/>
          </a:xfrm>
          <a:prstGeom prst="rect">
            <a:avLst/>
          </a:prstGeom>
          <a:noFill/>
          <a:ln>
            <a:noFill/>
          </a:ln>
        </p:spPr>
        <p:txBody>
          <a:bodyPr spcFirstLastPara="1" wrap="square" lIns="0" tIns="0" rIns="0" bIns="0" anchor="t" anchorCtr="0">
            <a:spAutoFit/>
          </a:bodyPr>
          <a:lstStyle/>
          <a:p>
            <a:pPr marL="0" marR="0" lvl="0" indent="0" rtl="0">
              <a:lnSpc>
                <a:spcPct val="139979"/>
              </a:lnSpc>
              <a:spcBef>
                <a:spcPts val="0"/>
              </a:spcBef>
              <a:spcAft>
                <a:spcPts val="0"/>
              </a:spcAft>
              <a:buNone/>
            </a:pPr>
            <a:r>
              <a:rPr lang="en-US" sz="2000" b="1" dirty="0">
                <a:solidFill>
                  <a:schemeClr val="tx1"/>
                </a:solidFill>
                <a:latin typeface="Arial Black" panose="020B0A04020102020204" pitchFamily="34" charset="0"/>
              </a:rPr>
              <a:t>Practical Activity: </a:t>
            </a:r>
            <a:r>
              <a:rPr lang="es-ES" sz="2000" b="1" dirty="0">
                <a:solidFill>
                  <a:schemeClr val="tx1"/>
                </a:solidFill>
                <a:latin typeface="Arial Black" panose="020B0A04020102020204" pitchFamily="34" charset="0"/>
              </a:rPr>
              <a:t>A “</a:t>
            </a:r>
            <a:r>
              <a:rPr lang="es-ES" sz="2000" b="1" dirty="0" err="1">
                <a:solidFill>
                  <a:schemeClr val="tx1"/>
                </a:solidFill>
                <a:latin typeface="Arial Black" panose="020B0A04020102020204" pitchFamily="34" charset="0"/>
              </a:rPr>
              <a:t>classic</a:t>
            </a:r>
            <a:r>
              <a:rPr lang="es-ES" sz="2000" b="1" dirty="0">
                <a:solidFill>
                  <a:schemeClr val="tx1"/>
                </a:solidFill>
                <a:latin typeface="Arial Black" panose="020B0A04020102020204" pitchFamily="34" charset="0"/>
              </a:rPr>
              <a:t>” </a:t>
            </a:r>
            <a:r>
              <a:rPr lang="es-ES" sz="2000" b="1" dirty="0" err="1">
                <a:solidFill>
                  <a:schemeClr val="tx1"/>
                </a:solidFill>
                <a:latin typeface="Arial Black" panose="020B0A04020102020204" pitchFamily="34" charset="0"/>
              </a:rPr>
              <a:t>structure</a:t>
            </a:r>
            <a:r>
              <a:rPr lang="es-ES" sz="2000" b="1" dirty="0">
                <a:solidFill>
                  <a:schemeClr val="tx1"/>
                </a:solidFill>
                <a:latin typeface="Arial Black" panose="020B0A04020102020204" pitchFamily="34" charset="0"/>
              </a:rPr>
              <a:t>   </a:t>
            </a:r>
            <a:endParaRPr sz="600" dirty="0">
              <a:solidFill>
                <a:schemeClr val="tx1"/>
              </a:solidFill>
              <a:latin typeface="Arial Black" panose="020B0A04020102020204" pitchFamily="34" charset="0"/>
            </a:endParaRPr>
          </a:p>
        </p:txBody>
      </p:sp>
      <p:sp>
        <p:nvSpPr>
          <p:cNvPr id="365" name="Google Shape;365;p33"/>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6" name="Google Shape;366;p33"/>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7" name="Google Shape;367;p33"/>
          <p:cNvSpPr txBox="1"/>
          <p:nvPr/>
        </p:nvSpPr>
        <p:spPr>
          <a:xfrm>
            <a:off x="117764" y="1277551"/>
            <a:ext cx="7138594" cy="2884873"/>
          </a:xfrm>
          <a:prstGeom prst="rect">
            <a:avLst/>
          </a:prstGeom>
          <a:noFill/>
          <a:ln>
            <a:noFill/>
          </a:ln>
        </p:spPr>
        <p:txBody>
          <a:bodyPr spcFirstLastPara="1" wrap="square" lIns="91425" tIns="91425" rIns="91425" bIns="91425" anchor="t" anchorCtr="0">
            <a:noAutofit/>
          </a:bodyPr>
          <a:lstStyle/>
          <a:p>
            <a:pPr marL="457200" lvl="0" indent="-457200">
              <a:buClr>
                <a:schemeClr val="tx1"/>
              </a:buClr>
              <a:buFont typeface="+mj-lt"/>
              <a:buAutoNum type="arabicPeriod"/>
            </a:pPr>
            <a:r>
              <a:rPr lang="en-US" sz="1700" dirty="0">
                <a:solidFill>
                  <a:schemeClr val="tx1"/>
                </a:solidFill>
              </a:rPr>
              <a:t>Watch the video </a:t>
            </a:r>
            <a:r>
              <a:rPr lang="en-US" sz="1800" dirty="0">
                <a:solidFill>
                  <a:schemeClr val="tx1"/>
                </a:solidFill>
              </a:rPr>
              <a:t>called </a:t>
            </a:r>
            <a:r>
              <a:rPr lang="en-US" sz="1800" i="1" u="sng" dirty="0">
                <a:solidFill>
                  <a:schemeClr val="bg1"/>
                </a:solidFill>
                <a:hlinkClick r:id="rId7">
                  <a:extLst>
                    <a:ext uri="{A12FA001-AC4F-418D-AE19-62706E023703}">
                      <ahyp:hlinkClr xmlns:ahyp="http://schemas.microsoft.com/office/drawing/2018/hyperlinkcolor" val="tx"/>
                    </a:ext>
                  </a:extLst>
                </a:hlinkClick>
              </a:rPr>
              <a:t>“The Underdogs</a:t>
            </a:r>
            <a:r>
              <a:rPr lang="en-US" i="1" u="sng" dirty="0">
                <a:solidFill>
                  <a:schemeClr val="bg1"/>
                </a:solidFill>
                <a:hlinkClick r:id="rId7">
                  <a:extLst>
                    <a:ext uri="{A12FA001-AC4F-418D-AE19-62706E023703}">
                      <ahyp:hlinkClr xmlns:ahyp="http://schemas.microsoft.com/office/drawing/2018/hyperlinkcolor" val="tx"/>
                    </a:ext>
                  </a:extLst>
                </a:hlinkClick>
              </a:rPr>
              <a:t>”</a:t>
            </a:r>
            <a:endParaRPr lang="en-US" sz="1700" dirty="0">
              <a:solidFill>
                <a:schemeClr val="bg1"/>
              </a:solidFill>
            </a:endParaRPr>
          </a:p>
          <a:p>
            <a:pPr marL="457200" lvl="0" indent="-457200" algn="l" rtl="0">
              <a:spcBef>
                <a:spcPts val="0"/>
              </a:spcBef>
              <a:spcAft>
                <a:spcPts val="0"/>
              </a:spcAft>
              <a:buClr>
                <a:schemeClr val="bg1"/>
              </a:buClr>
              <a:buFont typeface="+mj-lt"/>
              <a:buAutoNum type="arabicPeriod"/>
            </a:pPr>
            <a:endParaRPr lang="en-US" sz="1700" dirty="0">
              <a:solidFill>
                <a:schemeClr val="tx1"/>
              </a:solidFill>
            </a:endParaRPr>
          </a:p>
          <a:p>
            <a:pPr marL="457200" lvl="0" indent="-457200" algn="l" rtl="0">
              <a:spcBef>
                <a:spcPts val="0"/>
              </a:spcBef>
              <a:spcAft>
                <a:spcPts val="0"/>
              </a:spcAft>
              <a:buClr>
                <a:schemeClr val="tx1"/>
              </a:buClr>
              <a:buFont typeface="+mj-lt"/>
              <a:buAutoNum type="arabicPeriod"/>
            </a:pPr>
            <a:r>
              <a:rPr lang="en-US" sz="1700" dirty="0">
                <a:solidFill>
                  <a:schemeClr val="tx1"/>
                </a:solidFill>
              </a:rPr>
              <a:t>Identify the elements of the story structure. How long does it take for the different parts of the story to unfold?</a:t>
            </a:r>
          </a:p>
          <a:p>
            <a:pPr marL="457200" lvl="0" indent="-457200" algn="l" rtl="0">
              <a:spcBef>
                <a:spcPts val="0"/>
              </a:spcBef>
              <a:spcAft>
                <a:spcPts val="0"/>
              </a:spcAft>
              <a:buClr>
                <a:schemeClr val="tx1"/>
              </a:buClr>
              <a:buFont typeface="+mj-lt"/>
              <a:buAutoNum type="arabicPeriod"/>
            </a:pPr>
            <a:endParaRPr lang="en-US" sz="1700" dirty="0">
              <a:solidFill>
                <a:schemeClr val="tx1"/>
              </a:solidFill>
            </a:endParaRPr>
          </a:p>
          <a:p>
            <a:pPr marL="457200" lvl="0" indent="-457200" algn="l" rtl="0">
              <a:spcBef>
                <a:spcPts val="0"/>
              </a:spcBef>
              <a:spcAft>
                <a:spcPts val="0"/>
              </a:spcAft>
              <a:buClr>
                <a:schemeClr val="tx1"/>
              </a:buClr>
              <a:buFont typeface="+mj-lt"/>
              <a:buAutoNum type="arabicPeriod"/>
            </a:pPr>
            <a:r>
              <a:rPr lang="en-US" sz="1700" dirty="0">
                <a:solidFill>
                  <a:schemeClr val="tx1"/>
                </a:solidFill>
              </a:rPr>
              <a:t>How does this story make you feel?</a:t>
            </a:r>
          </a:p>
          <a:p>
            <a:pPr marL="457200" lvl="0" indent="-457200" algn="l" rtl="0">
              <a:spcBef>
                <a:spcPts val="0"/>
              </a:spcBef>
              <a:spcAft>
                <a:spcPts val="0"/>
              </a:spcAft>
              <a:buClr>
                <a:schemeClr val="tx1"/>
              </a:buClr>
              <a:buFont typeface="+mj-lt"/>
              <a:buAutoNum type="arabicPeriod"/>
            </a:pPr>
            <a:endParaRPr lang="en-US" sz="1700" dirty="0">
              <a:solidFill>
                <a:schemeClr val="tx1"/>
              </a:solidFill>
            </a:endParaRPr>
          </a:p>
          <a:p>
            <a:pPr marL="457200" lvl="0" indent="-457200" algn="l" rtl="0">
              <a:spcBef>
                <a:spcPts val="0"/>
              </a:spcBef>
              <a:spcAft>
                <a:spcPts val="0"/>
              </a:spcAft>
              <a:buClr>
                <a:schemeClr val="bg1"/>
              </a:buClr>
              <a:buFont typeface="+mj-lt"/>
              <a:buAutoNum type="arabicPeriod"/>
            </a:pPr>
            <a:endParaRPr lang="en-US" sz="1700" dirty="0">
              <a:solidFill>
                <a:schemeClr val="tx1"/>
              </a:solidFill>
            </a:endParaRPr>
          </a:p>
          <a:p>
            <a:pPr lvl="0" algn="l" rtl="0">
              <a:spcBef>
                <a:spcPts val="0"/>
              </a:spcBef>
              <a:spcAft>
                <a:spcPts val="0"/>
              </a:spcAft>
              <a:buClr>
                <a:schemeClr val="tx1"/>
              </a:buClr>
            </a:pPr>
            <a:endParaRPr lang="en-US" sz="1700" dirty="0">
              <a:solidFill>
                <a:schemeClr val="tx1"/>
              </a:solidFill>
            </a:endParaRPr>
          </a:p>
          <a:p>
            <a:pPr lvl="0" algn="l" rtl="0">
              <a:spcBef>
                <a:spcPts val="0"/>
              </a:spcBef>
              <a:spcAft>
                <a:spcPts val="0"/>
              </a:spcAft>
              <a:buClr>
                <a:schemeClr val="bg1"/>
              </a:buClr>
            </a:pPr>
            <a:endParaRPr lang="en-US" sz="1700" dirty="0">
              <a:solidFill>
                <a:schemeClr val="tx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272B7"/>
        </a:solidFill>
        <a:effectLst/>
      </p:bgPr>
    </p:bg>
    <p:spTree>
      <p:nvGrpSpPr>
        <p:cNvPr id="1" name="Shape 97">
          <a:extLst>
            <a:ext uri="{FF2B5EF4-FFF2-40B4-BE49-F238E27FC236}">
              <a16:creationId xmlns:a16="http://schemas.microsoft.com/office/drawing/2014/main" id="{7360A8A2-FC45-6BBC-EB95-5A34D461B908}"/>
            </a:ext>
          </a:extLst>
        </p:cNvPr>
        <p:cNvGrpSpPr/>
        <p:nvPr/>
      </p:nvGrpSpPr>
      <p:grpSpPr>
        <a:xfrm>
          <a:off x="0" y="0"/>
          <a:ext cx="0" cy="0"/>
          <a:chOff x="0" y="0"/>
          <a:chExt cx="0" cy="0"/>
        </a:xfrm>
      </p:grpSpPr>
      <p:sp>
        <p:nvSpPr>
          <p:cNvPr id="98" name="Google Shape;98;p16">
            <a:extLst>
              <a:ext uri="{FF2B5EF4-FFF2-40B4-BE49-F238E27FC236}">
                <a16:creationId xmlns:a16="http://schemas.microsoft.com/office/drawing/2014/main" id="{7709B1AE-E59C-AC9C-0F91-F4A8509631A1}"/>
              </a:ext>
            </a:extLst>
          </p:cNvPr>
          <p:cNvSpPr/>
          <p:nvPr/>
        </p:nvSpPr>
        <p:spPr>
          <a:xfrm rot="-1378363">
            <a:off x="5559550" y="3058061"/>
            <a:ext cx="2398143" cy="2439083"/>
          </a:xfrm>
          <a:custGeom>
            <a:avLst/>
            <a:gdLst/>
            <a:ahLst/>
            <a:cxnLst/>
            <a:rect l="l" t="t" r="r" b="b"/>
            <a:pathLst>
              <a:path w="6266556" h="6602693" extrusionOk="0">
                <a:moveTo>
                  <a:pt x="0" y="0"/>
                </a:moveTo>
                <a:lnTo>
                  <a:pt x="6266556" y="0"/>
                </a:lnTo>
                <a:lnTo>
                  <a:pt x="6266556" y="6602693"/>
                </a:lnTo>
                <a:lnTo>
                  <a:pt x="0" y="66026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 name="Google Shape;99;p16">
            <a:extLst>
              <a:ext uri="{FF2B5EF4-FFF2-40B4-BE49-F238E27FC236}">
                <a16:creationId xmlns:a16="http://schemas.microsoft.com/office/drawing/2014/main" id="{F9B05A8D-0EBC-18F0-107A-66DB33EB8E8F}"/>
              </a:ext>
            </a:extLst>
          </p:cNvPr>
          <p:cNvSpPr/>
          <p:nvPr/>
        </p:nvSpPr>
        <p:spPr>
          <a:xfrm rot="5400000">
            <a:off x="4369740" y="1385653"/>
            <a:ext cx="5652722" cy="2703029"/>
          </a:xfrm>
          <a:custGeom>
            <a:avLst/>
            <a:gdLst/>
            <a:ahLst/>
            <a:cxnLst/>
            <a:rect l="l" t="t" r="r" b="b"/>
            <a:pathLst>
              <a:path w="11305443" h="5406057" extrusionOk="0">
                <a:moveTo>
                  <a:pt x="0" y="0"/>
                </a:moveTo>
                <a:lnTo>
                  <a:pt x="11305442" y="0"/>
                </a:lnTo>
                <a:lnTo>
                  <a:pt x="11305442" y="5406058"/>
                </a:lnTo>
                <a:lnTo>
                  <a:pt x="0" y="5406058"/>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0" name="Google Shape;100;p16">
            <a:extLst>
              <a:ext uri="{FF2B5EF4-FFF2-40B4-BE49-F238E27FC236}">
                <a16:creationId xmlns:a16="http://schemas.microsoft.com/office/drawing/2014/main" id="{8E31B333-08C5-9481-785F-D7BB11F7B3FB}"/>
              </a:ext>
            </a:extLst>
          </p:cNvPr>
          <p:cNvSpPr/>
          <p:nvPr/>
        </p:nvSpPr>
        <p:spPr>
          <a:xfrm rot="5400000">
            <a:off x="5108315" y="1309771"/>
            <a:ext cx="5652722" cy="2703029"/>
          </a:xfrm>
          <a:custGeom>
            <a:avLst/>
            <a:gdLst/>
            <a:ahLst/>
            <a:cxnLst/>
            <a:rect l="l" t="t" r="r" b="b"/>
            <a:pathLst>
              <a:path w="11305443" h="5406057" extrusionOk="0">
                <a:moveTo>
                  <a:pt x="0" y="0"/>
                </a:moveTo>
                <a:lnTo>
                  <a:pt x="11305443" y="0"/>
                </a:lnTo>
                <a:lnTo>
                  <a:pt x="11305443" y="5406058"/>
                </a:lnTo>
                <a:lnTo>
                  <a:pt x="0" y="5406058"/>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1" name="Google Shape;101;p16">
            <a:extLst>
              <a:ext uri="{FF2B5EF4-FFF2-40B4-BE49-F238E27FC236}">
                <a16:creationId xmlns:a16="http://schemas.microsoft.com/office/drawing/2014/main" id="{AF0D66C2-9B3D-7187-EC45-09F9187A68FF}"/>
              </a:ext>
            </a:extLst>
          </p:cNvPr>
          <p:cNvSpPr/>
          <p:nvPr/>
        </p:nvSpPr>
        <p:spPr>
          <a:xfrm>
            <a:off x="6095999" y="2848031"/>
            <a:ext cx="2451615" cy="2415221"/>
          </a:xfrm>
          <a:custGeom>
            <a:avLst/>
            <a:gdLst/>
            <a:ahLst/>
            <a:cxnLst/>
            <a:rect l="l" t="t" r="r" b="b"/>
            <a:pathLst>
              <a:path w="6193776" h="6159992" extrusionOk="0">
                <a:moveTo>
                  <a:pt x="0" y="0"/>
                </a:moveTo>
                <a:lnTo>
                  <a:pt x="6193776" y="0"/>
                </a:lnTo>
                <a:lnTo>
                  <a:pt x="6193776" y="6159991"/>
                </a:lnTo>
                <a:lnTo>
                  <a:pt x="0" y="6159991"/>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 name="Google Shape;102;p16">
            <a:extLst>
              <a:ext uri="{FF2B5EF4-FFF2-40B4-BE49-F238E27FC236}">
                <a16:creationId xmlns:a16="http://schemas.microsoft.com/office/drawing/2014/main" id="{136A54EF-4684-C646-502F-CB363919C575}"/>
              </a:ext>
            </a:extLst>
          </p:cNvPr>
          <p:cNvSpPr txBox="1"/>
          <p:nvPr/>
        </p:nvSpPr>
        <p:spPr>
          <a:xfrm>
            <a:off x="257146" y="325333"/>
            <a:ext cx="5214014" cy="797782"/>
          </a:xfrm>
          <a:prstGeom prst="rect">
            <a:avLst/>
          </a:prstGeom>
          <a:noFill/>
          <a:ln>
            <a:noFill/>
          </a:ln>
        </p:spPr>
        <p:txBody>
          <a:bodyPr spcFirstLastPara="1" wrap="square" lIns="0" tIns="0" rIns="0" bIns="0" anchor="t" anchorCtr="0">
            <a:spAutoFit/>
          </a:bodyPr>
          <a:lstStyle/>
          <a:p>
            <a:pPr marL="0" lvl="0" indent="0" algn="l" rtl="0">
              <a:lnSpc>
                <a:spcPct val="107916"/>
              </a:lnSpc>
              <a:spcBef>
                <a:spcPts val="0"/>
              </a:spcBef>
              <a:spcAft>
                <a:spcPts val="0"/>
              </a:spcAft>
              <a:buClr>
                <a:schemeClr val="dk1"/>
              </a:buClr>
              <a:buSzPts val="1100"/>
              <a:buFont typeface="Arial"/>
              <a:buNone/>
            </a:pPr>
            <a:r>
              <a:rPr lang="en-US" sz="2400" b="1" dirty="0">
                <a:solidFill>
                  <a:schemeClr val="lt1"/>
                </a:solidFill>
                <a:latin typeface="Arial Black" panose="020B0A04020102020204" pitchFamily="34" charset="0"/>
              </a:rPr>
              <a:t>How Stories Create Emotional Connection</a:t>
            </a:r>
            <a:endParaRPr sz="2400" b="1" dirty="0">
              <a:solidFill>
                <a:schemeClr val="lt1"/>
              </a:solidFill>
              <a:latin typeface="Arial Black" panose="020B0A04020102020204" pitchFamily="34" charset="0"/>
            </a:endParaRPr>
          </a:p>
        </p:txBody>
      </p:sp>
      <p:sp>
        <p:nvSpPr>
          <p:cNvPr id="103" name="Google Shape;103;p16">
            <a:extLst>
              <a:ext uri="{FF2B5EF4-FFF2-40B4-BE49-F238E27FC236}">
                <a16:creationId xmlns:a16="http://schemas.microsoft.com/office/drawing/2014/main" id="{98AAAE48-3109-93B7-E78F-F08B309E20F6}"/>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4" name="Google Shape;104;p16">
            <a:extLst>
              <a:ext uri="{FF2B5EF4-FFF2-40B4-BE49-F238E27FC236}">
                <a16:creationId xmlns:a16="http://schemas.microsoft.com/office/drawing/2014/main" id="{2B09CCF8-5A46-FA43-FCDE-8DBB7D5BA26D}"/>
              </a:ext>
            </a:extLst>
          </p:cNvPr>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8">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367;p33">
            <a:extLst>
              <a:ext uri="{FF2B5EF4-FFF2-40B4-BE49-F238E27FC236}">
                <a16:creationId xmlns:a16="http://schemas.microsoft.com/office/drawing/2014/main" id="{E19CE423-F3A4-DAB2-20B5-8E3C20739220}"/>
              </a:ext>
            </a:extLst>
          </p:cNvPr>
          <p:cNvSpPr txBox="1"/>
          <p:nvPr/>
        </p:nvSpPr>
        <p:spPr>
          <a:xfrm>
            <a:off x="57436" y="1123115"/>
            <a:ext cx="6525725" cy="958800"/>
          </a:xfrm>
          <a:prstGeom prst="rect">
            <a:avLst/>
          </a:prstGeom>
          <a:noFill/>
          <a:ln>
            <a:noFill/>
          </a:ln>
        </p:spPr>
        <p:txBody>
          <a:bodyPr spcFirstLastPara="1" wrap="square" lIns="91425" tIns="91425" rIns="91425" bIns="91425" anchor="t" anchorCtr="0">
            <a:noAutofit/>
          </a:bodyPr>
          <a:lstStyle/>
          <a:p>
            <a:pPr marL="342900" lvl="0" indent="-342900" algn="l" rtl="0">
              <a:spcBef>
                <a:spcPts val="0"/>
              </a:spcBef>
              <a:spcAft>
                <a:spcPts val="0"/>
              </a:spcAft>
              <a:buClr>
                <a:schemeClr val="bg1"/>
              </a:buClr>
              <a:buFont typeface="Wingdings" panose="05000000000000000000" pitchFamily="2" charset="2"/>
              <a:buChar char="ü"/>
            </a:pPr>
            <a:r>
              <a:rPr lang="en-US" b="1" dirty="0">
                <a:solidFill>
                  <a:schemeClr val="lt1"/>
                </a:solidFill>
              </a:rPr>
              <a:t>Personal perspective</a:t>
            </a:r>
            <a:r>
              <a:rPr lang="en-US" dirty="0">
                <a:solidFill>
                  <a:schemeClr val="lt1"/>
                </a:solidFill>
              </a:rPr>
              <a:t>: Each story uses an individual voice or identifiable character.</a:t>
            </a:r>
          </a:p>
          <a:p>
            <a:pPr marL="342900" lvl="0" indent="-342900" algn="l" rtl="0">
              <a:spcBef>
                <a:spcPts val="0"/>
              </a:spcBef>
              <a:spcAft>
                <a:spcPts val="0"/>
              </a:spcAft>
              <a:buClr>
                <a:schemeClr val="bg1"/>
              </a:buClr>
              <a:buFont typeface="Wingdings" panose="05000000000000000000" pitchFamily="2" charset="2"/>
              <a:buChar char="ü"/>
            </a:pPr>
            <a:endParaRPr lang="en-US" dirty="0">
              <a:solidFill>
                <a:schemeClr val="lt1"/>
              </a:solidFill>
            </a:endParaRPr>
          </a:p>
          <a:p>
            <a:pPr marL="342900" lvl="0" indent="-342900" algn="l" rtl="0">
              <a:spcBef>
                <a:spcPts val="0"/>
              </a:spcBef>
              <a:spcAft>
                <a:spcPts val="0"/>
              </a:spcAft>
              <a:buClr>
                <a:schemeClr val="bg1"/>
              </a:buClr>
              <a:buFont typeface="Wingdings" panose="05000000000000000000" pitchFamily="2" charset="2"/>
              <a:buChar char="ü"/>
            </a:pPr>
            <a:r>
              <a:rPr lang="en-US" b="1" dirty="0">
                <a:solidFill>
                  <a:schemeClr val="lt1"/>
                </a:solidFill>
              </a:rPr>
              <a:t>Emotional triggers</a:t>
            </a:r>
            <a:r>
              <a:rPr lang="en-US" dirty="0">
                <a:solidFill>
                  <a:schemeClr val="lt1"/>
                </a:solidFill>
              </a:rPr>
              <a:t>: Music, tone of voice, visuals, and pacing provoke empathy.</a:t>
            </a:r>
          </a:p>
          <a:p>
            <a:pPr marL="342900" lvl="0" indent="-342900" algn="l" rtl="0">
              <a:spcBef>
                <a:spcPts val="0"/>
              </a:spcBef>
              <a:spcAft>
                <a:spcPts val="0"/>
              </a:spcAft>
              <a:buClr>
                <a:schemeClr val="bg1"/>
              </a:buClr>
              <a:buFont typeface="Wingdings" panose="05000000000000000000" pitchFamily="2" charset="2"/>
              <a:buChar char="ü"/>
            </a:pPr>
            <a:endParaRPr lang="en-US" dirty="0">
              <a:solidFill>
                <a:schemeClr val="lt1"/>
              </a:solidFill>
            </a:endParaRPr>
          </a:p>
          <a:p>
            <a:pPr marL="342900" lvl="0" indent="-342900" algn="l" rtl="0">
              <a:spcBef>
                <a:spcPts val="0"/>
              </a:spcBef>
              <a:spcAft>
                <a:spcPts val="0"/>
              </a:spcAft>
              <a:buClr>
                <a:schemeClr val="bg1"/>
              </a:buClr>
              <a:buFont typeface="Wingdings" panose="05000000000000000000" pitchFamily="2" charset="2"/>
              <a:buChar char="ü"/>
            </a:pPr>
            <a:r>
              <a:rPr lang="en-US" b="1" dirty="0">
                <a:solidFill>
                  <a:schemeClr val="lt1"/>
                </a:solidFill>
              </a:rPr>
              <a:t>Relatable themes</a:t>
            </a:r>
            <a:r>
              <a:rPr lang="en-US" dirty="0">
                <a:solidFill>
                  <a:schemeClr val="lt1"/>
                </a:solidFill>
              </a:rPr>
              <a:t>: Freedom (Walls), human dignity (Renia Spiegel).</a:t>
            </a:r>
          </a:p>
          <a:p>
            <a:pPr marL="342900" lvl="0" indent="-342900" algn="l" rtl="0">
              <a:spcBef>
                <a:spcPts val="0"/>
              </a:spcBef>
              <a:spcAft>
                <a:spcPts val="0"/>
              </a:spcAft>
              <a:buClr>
                <a:schemeClr val="bg1"/>
              </a:buClr>
              <a:buFont typeface="Wingdings" panose="05000000000000000000" pitchFamily="2" charset="2"/>
              <a:buChar char="ü"/>
            </a:pPr>
            <a:endParaRPr lang="en-US" dirty="0">
              <a:solidFill>
                <a:schemeClr val="lt1"/>
              </a:solidFill>
            </a:endParaRPr>
          </a:p>
          <a:p>
            <a:pPr marL="342900" lvl="0" indent="-342900" algn="l" rtl="0">
              <a:spcBef>
                <a:spcPts val="0"/>
              </a:spcBef>
              <a:spcAft>
                <a:spcPts val="0"/>
              </a:spcAft>
              <a:buClr>
                <a:schemeClr val="bg1"/>
              </a:buClr>
              <a:buFont typeface="Wingdings" panose="05000000000000000000" pitchFamily="2" charset="2"/>
              <a:buChar char="ü"/>
            </a:pPr>
            <a:r>
              <a:rPr lang="en-US" b="1" dirty="0">
                <a:solidFill>
                  <a:schemeClr val="lt1"/>
                </a:solidFill>
              </a:rPr>
              <a:t>Authenticity</a:t>
            </a:r>
            <a:r>
              <a:rPr lang="en-US" dirty="0">
                <a:solidFill>
                  <a:schemeClr val="lt1"/>
                </a:solidFill>
              </a:rPr>
              <a:t>: True or semi-true experiences make audiences </a:t>
            </a:r>
            <a:r>
              <a:rPr lang="en-US" b="1" u="sng" dirty="0">
                <a:solidFill>
                  <a:schemeClr val="lt1"/>
                </a:solidFill>
              </a:rPr>
              <a:t>feel</a:t>
            </a:r>
            <a:r>
              <a:rPr lang="en-US" dirty="0">
                <a:solidFill>
                  <a:schemeClr val="lt1"/>
                </a:solidFill>
              </a:rPr>
              <a:t> rather than just understand.</a:t>
            </a:r>
          </a:p>
          <a:p>
            <a:pPr marL="342900" lvl="0" indent="-342900" algn="l" rtl="0">
              <a:spcBef>
                <a:spcPts val="0"/>
              </a:spcBef>
              <a:spcAft>
                <a:spcPts val="0"/>
              </a:spcAft>
              <a:buClr>
                <a:schemeClr val="bg1"/>
              </a:buClr>
              <a:buFont typeface="Wingdings" panose="05000000000000000000" pitchFamily="2" charset="2"/>
              <a:buChar char="ü"/>
            </a:pPr>
            <a:endParaRPr lang="en-US" dirty="0">
              <a:solidFill>
                <a:schemeClr val="lt1"/>
              </a:solidFill>
            </a:endParaRPr>
          </a:p>
          <a:p>
            <a:pPr marL="342900" lvl="0" indent="-342900" algn="l" rtl="0">
              <a:spcBef>
                <a:spcPts val="0"/>
              </a:spcBef>
              <a:spcAft>
                <a:spcPts val="0"/>
              </a:spcAft>
              <a:buClr>
                <a:schemeClr val="bg1"/>
              </a:buClr>
              <a:buFont typeface="Wingdings" panose="05000000000000000000" pitchFamily="2" charset="2"/>
              <a:buChar char="ü"/>
            </a:pPr>
            <a:r>
              <a:rPr lang="en-US" b="1" dirty="0">
                <a:solidFill>
                  <a:schemeClr val="lt1"/>
                </a:solidFill>
              </a:rPr>
              <a:t>Shared reflection</a:t>
            </a:r>
            <a:r>
              <a:rPr lang="en-US" dirty="0">
                <a:solidFill>
                  <a:schemeClr val="lt1"/>
                </a:solidFill>
              </a:rPr>
              <a:t>: Stories invite viewers to compare their own emotions and values.</a:t>
            </a:r>
            <a:endParaRPr dirty="0">
              <a:solidFill>
                <a:schemeClr val="lt1"/>
              </a:solidFill>
            </a:endParaRPr>
          </a:p>
        </p:txBody>
      </p:sp>
    </p:spTree>
    <p:extLst>
      <p:ext uri="{BB962C8B-B14F-4D97-AF65-F5344CB8AC3E}">
        <p14:creationId xmlns:p14="http://schemas.microsoft.com/office/powerpoint/2010/main" val="23845994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14"/>
        <p:cNvGrpSpPr/>
        <p:nvPr/>
      </p:nvGrpSpPr>
      <p:grpSpPr>
        <a:xfrm>
          <a:off x="0" y="0"/>
          <a:ext cx="0" cy="0"/>
          <a:chOff x="0" y="0"/>
          <a:chExt cx="0" cy="0"/>
        </a:xfrm>
      </p:grpSpPr>
      <p:sp>
        <p:nvSpPr>
          <p:cNvPr id="315" name="Google Shape;315;p29"/>
          <p:cNvSpPr txBox="1"/>
          <p:nvPr/>
        </p:nvSpPr>
        <p:spPr>
          <a:xfrm>
            <a:off x="370700" y="37325"/>
            <a:ext cx="6686592" cy="604268"/>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400"/>
              </a:spcBef>
              <a:spcAft>
                <a:spcPts val="0"/>
              </a:spcAft>
              <a:buClr>
                <a:schemeClr val="dk1"/>
              </a:buClr>
              <a:buSzPts val="1100"/>
              <a:buFont typeface="Arial"/>
              <a:buNone/>
            </a:pPr>
            <a:r>
              <a:rPr lang="en-US" sz="2400" b="1" u="sng" dirty="0">
                <a:solidFill>
                  <a:schemeClr val="tx1"/>
                </a:solidFill>
              </a:rPr>
              <a:t>Real-World Examples of Digital Storytelling</a:t>
            </a:r>
            <a:endParaRPr sz="2400" b="1" u="sng" dirty="0">
              <a:solidFill>
                <a:schemeClr val="tx1"/>
              </a:solidFill>
            </a:endParaRPr>
          </a:p>
        </p:txBody>
      </p:sp>
      <p:sp>
        <p:nvSpPr>
          <p:cNvPr id="316" name="Google Shape;316;p29"/>
          <p:cNvSpPr txBox="1"/>
          <p:nvPr/>
        </p:nvSpPr>
        <p:spPr>
          <a:xfrm>
            <a:off x="328800" y="2243355"/>
            <a:ext cx="5554500" cy="193899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800" dirty="0">
                <a:solidFill>
                  <a:schemeClr val="tx1"/>
                </a:solidFill>
              </a:rPr>
              <a:t>Short films from the Galicia Jewish Museum that transform a real diary into a human-rights learning tool.</a:t>
            </a:r>
          </a:p>
          <a:p>
            <a:pPr marL="0" marR="0" lvl="0" indent="0" algn="l" rtl="0">
              <a:lnSpc>
                <a:spcPct val="140000"/>
              </a:lnSpc>
              <a:spcBef>
                <a:spcPts val="0"/>
              </a:spcBef>
              <a:spcAft>
                <a:spcPts val="0"/>
              </a:spcAft>
              <a:buNone/>
            </a:pPr>
            <a:endParaRPr lang="en-US" sz="1800" dirty="0">
              <a:solidFill>
                <a:schemeClr val="tx1"/>
              </a:solidFill>
            </a:endParaRPr>
          </a:p>
          <a:p>
            <a:pPr marL="0" marR="0" lvl="0" indent="0" algn="l" rtl="0">
              <a:lnSpc>
                <a:spcPct val="140000"/>
              </a:lnSpc>
              <a:spcBef>
                <a:spcPts val="0"/>
              </a:spcBef>
              <a:spcAft>
                <a:spcPts val="0"/>
              </a:spcAft>
              <a:buNone/>
            </a:pPr>
            <a:r>
              <a:rPr lang="en-US" sz="1800" i="1" dirty="0">
                <a:solidFill>
                  <a:schemeClr val="tx1"/>
                </a:solidFill>
              </a:rPr>
              <a:t>Shows how personal stories create empathy and bring history to life.</a:t>
            </a:r>
          </a:p>
        </p:txBody>
      </p:sp>
      <p:sp>
        <p:nvSpPr>
          <p:cNvPr id="317" name="Google Shape;317;p29"/>
          <p:cNvSpPr/>
          <p:nvPr/>
        </p:nvSpPr>
        <p:spPr>
          <a:xfrm rot="-429627">
            <a:off x="5377616" y="-3329584"/>
            <a:ext cx="8988310" cy="8236561"/>
          </a:xfrm>
          <a:custGeom>
            <a:avLst/>
            <a:gdLst/>
            <a:ahLst/>
            <a:cxnLst/>
            <a:rect l="l" t="t" r="r" b="b"/>
            <a:pathLst>
              <a:path w="17926051" h="16426782" extrusionOk="0">
                <a:moveTo>
                  <a:pt x="0" y="0"/>
                </a:moveTo>
                <a:lnTo>
                  <a:pt x="17926051" y="0"/>
                </a:lnTo>
                <a:lnTo>
                  <a:pt x="17926051" y="16426782"/>
                </a:lnTo>
                <a:lnTo>
                  <a:pt x="0" y="16426782"/>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8" name="Google Shape;318;p29"/>
          <p:cNvSpPr/>
          <p:nvPr/>
        </p:nvSpPr>
        <p:spPr>
          <a:xfrm>
            <a:off x="6220439" y="225502"/>
            <a:ext cx="3505312" cy="3840481"/>
          </a:xfrm>
          <a:custGeom>
            <a:avLst/>
            <a:gdLst/>
            <a:ahLst/>
            <a:cxnLst/>
            <a:rect l="l" t="t" r="r" b="b"/>
            <a:pathLst>
              <a:path w="7010623" h="7680962" extrusionOk="0">
                <a:moveTo>
                  <a:pt x="0" y="0"/>
                </a:moveTo>
                <a:lnTo>
                  <a:pt x="7010623" y="0"/>
                </a:lnTo>
                <a:lnTo>
                  <a:pt x="7010623" y="7680961"/>
                </a:lnTo>
                <a:lnTo>
                  <a:pt x="0" y="768096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9" name="Google Shape;319;p29"/>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20" name="Google Shape;320;p29"/>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315;p29">
            <a:extLst>
              <a:ext uri="{FF2B5EF4-FFF2-40B4-BE49-F238E27FC236}">
                <a16:creationId xmlns:a16="http://schemas.microsoft.com/office/drawing/2014/main" id="{196ABB64-815B-1098-6C1D-E2D356B32203}"/>
              </a:ext>
            </a:extLst>
          </p:cNvPr>
          <p:cNvSpPr txBox="1"/>
          <p:nvPr/>
        </p:nvSpPr>
        <p:spPr>
          <a:xfrm>
            <a:off x="328800" y="1185877"/>
            <a:ext cx="4243200" cy="604268"/>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400"/>
              </a:spcBef>
              <a:spcAft>
                <a:spcPts val="0"/>
              </a:spcAft>
              <a:buClr>
                <a:schemeClr val="dk1"/>
              </a:buClr>
              <a:buSzPts val="1100"/>
              <a:buFont typeface="Arial"/>
              <a:buNone/>
            </a:pPr>
            <a:r>
              <a:rPr lang="en-US" sz="2400" b="1" dirty="0">
                <a:solidFill>
                  <a:schemeClr val="accent1">
                    <a:lumMod val="50000"/>
                  </a:schemeClr>
                </a:solidFill>
                <a:hlinkClick r:id="rId7">
                  <a:extLst>
                    <a:ext uri="{A12FA001-AC4F-418D-AE19-62706E023703}">
                      <ahyp:hlinkClr xmlns:ahyp="http://schemas.microsoft.com/office/drawing/2018/hyperlinkcolor" val="tx"/>
                    </a:ext>
                  </a:extLst>
                </a:hlinkClick>
              </a:rPr>
              <a:t>The Diary of Renia Spiegel</a:t>
            </a:r>
            <a:endParaRPr sz="2400" b="1" dirty="0">
              <a:solidFill>
                <a:schemeClr val="accent1">
                  <a:lumMod val="50000"/>
                </a:schemeClr>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14">
          <a:extLst>
            <a:ext uri="{FF2B5EF4-FFF2-40B4-BE49-F238E27FC236}">
              <a16:creationId xmlns:a16="http://schemas.microsoft.com/office/drawing/2014/main" id="{78FC0640-5196-0D8F-0A83-311C95EC0069}"/>
            </a:ext>
          </a:extLst>
        </p:cNvPr>
        <p:cNvGrpSpPr/>
        <p:nvPr/>
      </p:nvGrpSpPr>
      <p:grpSpPr>
        <a:xfrm>
          <a:off x="0" y="0"/>
          <a:ext cx="0" cy="0"/>
          <a:chOff x="0" y="0"/>
          <a:chExt cx="0" cy="0"/>
        </a:xfrm>
      </p:grpSpPr>
      <p:sp>
        <p:nvSpPr>
          <p:cNvPr id="315" name="Google Shape;315;p29">
            <a:extLst>
              <a:ext uri="{FF2B5EF4-FFF2-40B4-BE49-F238E27FC236}">
                <a16:creationId xmlns:a16="http://schemas.microsoft.com/office/drawing/2014/main" id="{4362F534-2EA5-2A20-59AA-2F1A97D518A7}"/>
              </a:ext>
            </a:extLst>
          </p:cNvPr>
          <p:cNvSpPr txBox="1"/>
          <p:nvPr/>
        </p:nvSpPr>
        <p:spPr>
          <a:xfrm>
            <a:off x="370700" y="37325"/>
            <a:ext cx="4243200" cy="10290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400"/>
              </a:spcBef>
              <a:spcAft>
                <a:spcPts val="0"/>
              </a:spcAft>
              <a:buClr>
                <a:schemeClr val="dk1"/>
              </a:buClr>
              <a:buSzPts val="1100"/>
              <a:buFont typeface="Arial"/>
              <a:buNone/>
            </a:pPr>
            <a:r>
              <a:rPr lang="en-US" sz="2400" b="1" u="sng" dirty="0">
                <a:solidFill>
                  <a:schemeClr val="tx1"/>
                </a:solidFill>
              </a:rPr>
              <a:t>Real-World Examples of Digital Storytelling</a:t>
            </a:r>
            <a:endParaRPr sz="2400" b="1" u="sng" dirty="0">
              <a:solidFill>
                <a:schemeClr val="tx1"/>
              </a:solidFill>
            </a:endParaRPr>
          </a:p>
        </p:txBody>
      </p:sp>
      <p:sp>
        <p:nvSpPr>
          <p:cNvPr id="316" name="Google Shape;316;p29">
            <a:extLst>
              <a:ext uri="{FF2B5EF4-FFF2-40B4-BE49-F238E27FC236}">
                <a16:creationId xmlns:a16="http://schemas.microsoft.com/office/drawing/2014/main" id="{3C309997-B5F2-1515-DFEA-51CD44D88D82}"/>
              </a:ext>
            </a:extLst>
          </p:cNvPr>
          <p:cNvSpPr txBox="1"/>
          <p:nvPr/>
        </p:nvSpPr>
        <p:spPr>
          <a:xfrm>
            <a:off x="328800" y="2243355"/>
            <a:ext cx="5554500" cy="193899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800" i="1" dirty="0">
                <a:solidFill>
                  <a:schemeClr val="tx1"/>
                </a:solidFill>
              </a:rPr>
              <a:t>A TV program for children combining real people, puppets, and animation.</a:t>
            </a:r>
          </a:p>
          <a:p>
            <a:pPr marL="0" marR="0" lvl="0" indent="0" algn="l" rtl="0">
              <a:lnSpc>
                <a:spcPct val="140000"/>
              </a:lnSpc>
              <a:spcBef>
                <a:spcPts val="0"/>
              </a:spcBef>
              <a:spcAft>
                <a:spcPts val="0"/>
              </a:spcAft>
              <a:buNone/>
            </a:pPr>
            <a:endParaRPr lang="en-US" sz="1800" i="1" dirty="0">
              <a:solidFill>
                <a:schemeClr val="tx1"/>
              </a:solidFill>
            </a:endParaRPr>
          </a:p>
          <a:p>
            <a:pPr marL="0" marR="0" lvl="0" indent="0" algn="l" rtl="0">
              <a:lnSpc>
                <a:spcPct val="140000"/>
              </a:lnSpc>
              <a:spcBef>
                <a:spcPts val="0"/>
              </a:spcBef>
              <a:spcAft>
                <a:spcPts val="0"/>
              </a:spcAft>
              <a:buNone/>
            </a:pPr>
            <a:r>
              <a:rPr lang="en-US" sz="1800" i="1" dirty="0">
                <a:solidFill>
                  <a:schemeClr val="tx1"/>
                </a:solidFill>
              </a:rPr>
              <a:t>Demonstrates how storytelling can simplify complex topics like sustainability through play and imagination.</a:t>
            </a:r>
          </a:p>
        </p:txBody>
      </p:sp>
      <p:sp>
        <p:nvSpPr>
          <p:cNvPr id="317" name="Google Shape;317;p29">
            <a:extLst>
              <a:ext uri="{FF2B5EF4-FFF2-40B4-BE49-F238E27FC236}">
                <a16:creationId xmlns:a16="http://schemas.microsoft.com/office/drawing/2014/main" id="{8DEA24F9-4B97-63F6-DFE0-9B0D8E2FF062}"/>
              </a:ext>
            </a:extLst>
          </p:cNvPr>
          <p:cNvSpPr/>
          <p:nvPr/>
        </p:nvSpPr>
        <p:spPr>
          <a:xfrm rot="-429627">
            <a:off x="5377616" y="-3329584"/>
            <a:ext cx="8988310" cy="8236561"/>
          </a:xfrm>
          <a:custGeom>
            <a:avLst/>
            <a:gdLst/>
            <a:ahLst/>
            <a:cxnLst/>
            <a:rect l="l" t="t" r="r" b="b"/>
            <a:pathLst>
              <a:path w="17926051" h="16426782" extrusionOk="0">
                <a:moveTo>
                  <a:pt x="0" y="0"/>
                </a:moveTo>
                <a:lnTo>
                  <a:pt x="17926051" y="0"/>
                </a:lnTo>
                <a:lnTo>
                  <a:pt x="17926051" y="16426782"/>
                </a:lnTo>
                <a:lnTo>
                  <a:pt x="0" y="16426782"/>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8" name="Google Shape;318;p29">
            <a:extLst>
              <a:ext uri="{FF2B5EF4-FFF2-40B4-BE49-F238E27FC236}">
                <a16:creationId xmlns:a16="http://schemas.microsoft.com/office/drawing/2014/main" id="{A8829A19-20AE-14A9-AFF0-F32154110E65}"/>
              </a:ext>
            </a:extLst>
          </p:cNvPr>
          <p:cNvSpPr/>
          <p:nvPr/>
        </p:nvSpPr>
        <p:spPr>
          <a:xfrm>
            <a:off x="6220439" y="225502"/>
            <a:ext cx="3505312" cy="3840481"/>
          </a:xfrm>
          <a:custGeom>
            <a:avLst/>
            <a:gdLst/>
            <a:ahLst/>
            <a:cxnLst/>
            <a:rect l="l" t="t" r="r" b="b"/>
            <a:pathLst>
              <a:path w="7010623" h="7680962" extrusionOk="0">
                <a:moveTo>
                  <a:pt x="0" y="0"/>
                </a:moveTo>
                <a:lnTo>
                  <a:pt x="7010623" y="0"/>
                </a:lnTo>
                <a:lnTo>
                  <a:pt x="7010623" y="7680961"/>
                </a:lnTo>
                <a:lnTo>
                  <a:pt x="0" y="768096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9" name="Google Shape;319;p29">
            <a:extLst>
              <a:ext uri="{FF2B5EF4-FFF2-40B4-BE49-F238E27FC236}">
                <a16:creationId xmlns:a16="http://schemas.microsoft.com/office/drawing/2014/main" id="{DB9A8199-0900-0619-6196-C56148282347}"/>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20" name="Google Shape;320;p29">
            <a:extLst>
              <a:ext uri="{FF2B5EF4-FFF2-40B4-BE49-F238E27FC236}">
                <a16:creationId xmlns:a16="http://schemas.microsoft.com/office/drawing/2014/main" id="{93BECE7B-87AB-9ACF-461D-34E5001BD0DD}"/>
              </a:ext>
            </a:extLst>
          </p:cNvPr>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315;p29">
            <a:extLst>
              <a:ext uri="{FF2B5EF4-FFF2-40B4-BE49-F238E27FC236}">
                <a16:creationId xmlns:a16="http://schemas.microsoft.com/office/drawing/2014/main" id="{313DE925-57D8-B5D0-B01C-E505AAFBEE3A}"/>
              </a:ext>
            </a:extLst>
          </p:cNvPr>
          <p:cNvSpPr txBox="1"/>
          <p:nvPr/>
        </p:nvSpPr>
        <p:spPr>
          <a:xfrm>
            <a:off x="328800" y="1185877"/>
            <a:ext cx="4243200" cy="604268"/>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400"/>
              </a:spcBef>
              <a:spcAft>
                <a:spcPts val="0"/>
              </a:spcAft>
              <a:buClr>
                <a:schemeClr val="dk1"/>
              </a:buClr>
              <a:buSzPts val="1100"/>
              <a:buFont typeface="Arial"/>
              <a:buNone/>
            </a:pPr>
            <a:r>
              <a:rPr lang="en-US" sz="2400" b="1" dirty="0">
                <a:solidFill>
                  <a:schemeClr val="accent1">
                    <a:lumMod val="50000"/>
                  </a:schemeClr>
                </a:solidFill>
                <a:hlinkClick r:id="rId7">
                  <a:extLst>
                    <a:ext uri="{A12FA001-AC4F-418D-AE19-62706E023703}">
                      <ahyp:hlinkClr xmlns:ahyp="http://schemas.microsoft.com/office/drawing/2018/hyperlinkcolor" val="tx"/>
                    </a:ext>
                  </a:extLst>
                </a:hlinkClick>
              </a:rPr>
              <a:t>Equipo Planeta</a:t>
            </a:r>
            <a:endParaRPr sz="2400" b="1" dirty="0">
              <a:solidFill>
                <a:schemeClr val="accent1">
                  <a:lumMod val="50000"/>
                </a:schemeClr>
              </a:solidFill>
            </a:endParaRPr>
          </a:p>
        </p:txBody>
      </p:sp>
    </p:spTree>
    <p:extLst>
      <p:ext uri="{BB962C8B-B14F-4D97-AF65-F5344CB8AC3E}">
        <p14:creationId xmlns:p14="http://schemas.microsoft.com/office/powerpoint/2010/main" val="552423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272B7"/>
        </a:solidFill>
        <a:effectLst/>
      </p:bgPr>
    </p:bg>
    <p:spTree>
      <p:nvGrpSpPr>
        <p:cNvPr id="1" name="Shape 69"/>
        <p:cNvGrpSpPr/>
        <p:nvPr/>
      </p:nvGrpSpPr>
      <p:grpSpPr>
        <a:xfrm>
          <a:off x="0" y="0"/>
          <a:ext cx="0" cy="0"/>
          <a:chOff x="0" y="0"/>
          <a:chExt cx="0" cy="0"/>
        </a:xfrm>
      </p:grpSpPr>
      <p:sp>
        <p:nvSpPr>
          <p:cNvPr id="70" name="Google Shape;70;p14"/>
          <p:cNvSpPr/>
          <p:nvPr/>
        </p:nvSpPr>
        <p:spPr>
          <a:xfrm rot="-1563210">
            <a:off x="-325034" y="101498"/>
            <a:ext cx="4172875" cy="2060617"/>
          </a:xfrm>
          <a:custGeom>
            <a:avLst/>
            <a:gdLst/>
            <a:ahLst/>
            <a:cxnLst/>
            <a:rect l="l" t="t" r="r" b="b"/>
            <a:pathLst>
              <a:path w="8330769" h="4104797" extrusionOk="0">
                <a:moveTo>
                  <a:pt x="0" y="0"/>
                </a:moveTo>
                <a:lnTo>
                  <a:pt x="8330770" y="0"/>
                </a:lnTo>
                <a:lnTo>
                  <a:pt x="8330770" y="4104797"/>
                </a:lnTo>
                <a:lnTo>
                  <a:pt x="0" y="4104797"/>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1" name="Google Shape;71;p14"/>
          <p:cNvSpPr/>
          <p:nvPr/>
        </p:nvSpPr>
        <p:spPr>
          <a:xfrm rot="4724778">
            <a:off x="221226" y="-1318627"/>
            <a:ext cx="2368560" cy="2600215"/>
          </a:xfrm>
          <a:custGeom>
            <a:avLst/>
            <a:gdLst/>
            <a:ahLst/>
            <a:cxnLst/>
            <a:rect l="l" t="t" r="r" b="b"/>
            <a:pathLst>
              <a:path w="4740855" h="5204531" extrusionOk="0">
                <a:moveTo>
                  <a:pt x="0" y="0"/>
                </a:moveTo>
                <a:lnTo>
                  <a:pt x="4740855" y="0"/>
                </a:lnTo>
                <a:lnTo>
                  <a:pt x="4740855" y="5204531"/>
                </a:lnTo>
                <a:lnTo>
                  <a:pt x="0" y="520453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2" name="Google Shape;72;p14"/>
          <p:cNvSpPr txBox="1"/>
          <p:nvPr/>
        </p:nvSpPr>
        <p:spPr>
          <a:xfrm>
            <a:off x="3552442" y="3179427"/>
            <a:ext cx="2330700" cy="107700"/>
          </a:xfrm>
          <a:prstGeom prst="rect">
            <a:avLst/>
          </a:prstGeom>
          <a:noFill/>
          <a:ln>
            <a:noFill/>
          </a:ln>
        </p:spPr>
        <p:txBody>
          <a:bodyPr spcFirstLastPara="1" wrap="square" lIns="0" tIns="0" rIns="0" bIns="0" anchor="t" anchorCtr="0">
            <a:spAutoFit/>
          </a:bodyPr>
          <a:lstStyle/>
          <a:p>
            <a:pPr marL="0" marR="0" lvl="0" indent="0" algn="ctr" rtl="0">
              <a:lnSpc>
                <a:spcPct val="139964"/>
              </a:lnSpc>
              <a:spcBef>
                <a:spcPts val="0"/>
              </a:spcBef>
              <a:spcAft>
                <a:spcPts val="0"/>
              </a:spcAft>
              <a:buNone/>
            </a:pPr>
            <a:endParaRPr sz="700"/>
          </a:p>
        </p:txBody>
      </p:sp>
      <p:sp>
        <p:nvSpPr>
          <p:cNvPr id="74" name="Google Shape;74;p14"/>
          <p:cNvSpPr/>
          <p:nvPr/>
        </p:nvSpPr>
        <p:spPr>
          <a:xfrm>
            <a:off x="468424" y="161282"/>
            <a:ext cx="8515939" cy="4821124"/>
          </a:xfrm>
          <a:custGeom>
            <a:avLst/>
            <a:gdLst/>
            <a:ahLst/>
            <a:cxnLst/>
            <a:rect l="l" t="t" r="r" b="b"/>
            <a:pathLst>
              <a:path w="6151392" h="1382867" extrusionOk="0">
                <a:moveTo>
                  <a:pt x="6026932" y="1382867"/>
                </a:moveTo>
                <a:lnTo>
                  <a:pt x="124460" y="1382867"/>
                </a:lnTo>
                <a:cubicBezTo>
                  <a:pt x="55880" y="1382867"/>
                  <a:pt x="0" y="1326987"/>
                  <a:pt x="0" y="1258407"/>
                </a:cubicBezTo>
                <a:lnTo>
                  <a:pt x="0" y="124460"/>
                </a:lnTo>
                <a:cubicBezTo>
                  <a:pt x="0" y="55880"/>
                  <a:pt x="55880" y="0"/>
                  <a:pt x="124460" y="0"/>
                </a:cubicBezTo>
                <a:lnTo>
                  <a:pt x="6026932" y="0"/>
                </a:lnTo>
                <a:cubicBezTo>
                  <a:pt x="6095512" y="0"/>
                  <a:pt x="6151392" y="55880"/>
                  <a:pt x="6151392" y="124460"/>
                </a:cubicBezTo>
                <a:lnTo>
                  <a:pt x="6151392" y="1258407"/>
                </a:lnTo>
                <a:cubicBezTo>
                  <a:pt x="6151392" y="1326987"/>
                  <a:pt x="6095512" y="1382867"/>
                  <a:pt x="6026932" y="1382867"/>
                </a:cubicBezTo>
                <a:close/>
              </a:path>
            </a:pathLst>
          </a:custGeom>
          <a:solidFill>
            <a:srgbClr val="8FC4E5"/>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lang="en" sz="1050" b="1" dirty="0">
              <a:solidFill>
                <a:schemeClr val="dk1"/>
              </a:solidFill>
            </a:endParaRPr>
          </a:p>
          <a:p>
            <a:pPr marL="0" marR="0" lvl="0" indent="0" algn="l" rtl="0">
              <a:spcBef>
                <a:spcPts val="0"/>
              </a:spcBef>
              <a:spcAft>
                <a:spcPts val="0"/>
              </a:spcAft>
              <a:buNone/>
            </a:pPr>
            <a:r>
              <a:rPr lang="en" sz="1200" b="1" dirty="0">
                <a:solidFill>
                  <a:schemeClr val="dk1"/>
                </a:solidFill>
              </a:rPr>
              <a:t>CONTENTS</a:t>
            </a:r>
            <a:endParaRPr sz="1200" b="1" dirty="0">
              <a:solidFill>
                <a:schemeClr val="dk1"/>
              </a:solidFill>
            </a:endParaRPr>
          </a:p>
          <a:p>
            <a:pPr marL="0" marR="0" lvl="0" indent="0" algn="l" rtl="0">
              <a:spcBef>
                <a:spcPts val="0"/>
              </a:spcBef>
              <a:spcAft>
                <a:spcPts val="0"/>
              </a:spcAft>
              <a:buNone/>
            </a:pPr>
            <a:endParaRPr sz="105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u="sng" dirty="0">
                <a:solidFill>
                  <a:schemeClr val="dk1"/>
                </a:solidFill>
              </a:rPr>
              <a:t>Webinar 1:  Foundations of Digital Storytelling  </a:t>
            </a:r>
            <a:endParaRPr b="1" u="sng" dirty="0">
              <a:solidFill>
                <a:schemeClr val="dk1"/>
              </a:solidFill>
            </a:endParaRPr>
          </a:p>
          <a:p>
            <a:pPr>
              <a:lnSpc>
                <a:spcPct val="115000"/>
              </a:lnSpc>
              <a:spcBef>
                <a:spcPts val="1200"/>
              </a:spcBef>
              <a:buClr>
                <a:schemeClr val="dk1"/>
              </a:buClr>
              <a:buSzPts val="1100"/>
            </a:pPr>
            <a:r>
              <a:rPr lang="en-US" sz="1200" b="1" dirty="0">
                <a:solidFill>
                  <a:schemeClr val="dk1"/>
                </a:solidFill>
              </a:rPr>
              <a:t>Why tell stories? </a:t>
            </a:r>
            <a:r>
              <a:rPr lang="en" sz="1200" b="1" dirty="0">
                <a:solidFill>
                  <a:schemeClr val="dk1"/>
                </a:solidFill>
              </a:rPr>
              <a:t>What is digital storytelling</a:t>
            </a:r>
            <a:endParaRPr sz="1200" b="1"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rPr>
              <a:t>Story structure for visual narratives, part 1</a:t>
            </a:r>
            <a:endParaRPr sz="1200" b="1"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rPr>
              <a:t>Story structure for visual narratives, part 2</a:t>
            </a:r>
          </a:p>
          <a:p>
            <a:pPr>
              <a:lnSpc>
                <a:spcPct val="115000"/>
              </a:lnSpc>
              <a:spcBef>
                <a:spcPts val="1200"/>
              </a:spcBef>
              <a:buClr>
                <a:schemeClr val="dk1"/>
              </a:buClr>
              <a:buSzPts val="1100"/>
            </a:pPr>
            <a:r>
              <a:rPr lang="en-US" sz="1200" b="1" dirty="0">
                <a:solidFill>
                  <a:schemeClr val="dk1"/>
                </a:solidFill>
              </a:rPr>
              <a:t>Emotional Resonance through images</a:t>
            </a:r>
            <a:endParaRPr sz="1200" b="1"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rPr>
              <a:t>Best Practices for Storytelling with Photography</a:t>
            </a:r>
            <a:endParaRPr sz="1200" b="1"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rPr>
              <a:t>Activity 1</a:t>
            </a:r>
            <a:endParaRPr sz="1200" b="1"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rPr>
              <a:t>Activity 2</a:t>
            </a:r>
            <a:endParaRPr sz="1200" b="1"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rPr>
              <a:t>Reflection and Q&amp;A</a:t>
            </a:r>
            <a:endParaRPr sz="1200" b="1"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b="1" dirty="0">
                <a:solidFill>
                  <a:schemeClr val="dk1"/>
                </a:solidFill>
              </a:rPr>
              <a:t>References and bibliography</a:t>
            </a:r>
            <a:endParaRPr sz="1200" b="1" dirty="0">
              <a:solidFill>
                <a:schemeClr val="dk1"/>
              </a:solidFill>
            </a:endParaRPr>
          </a:p>
          <a:p>
            <a:pPr marL="0" marR="0" lvl="0" indent="0" algn="l" rtl="0">
              <a:spcBef>
                <a:spcPts val="1200"/>
              </a:spcBef>
              <a:spcAft>
                <a:spcPts val="0"/>
              </a:spcAft>
              <a:buNone/>
            </a:pPr>
            <a:endParaRPr sz="900" dirty="0">
              <a:solidFill>
                <a:schemeClr val="dk1"/>
              </a:solidFill>
            </a:endParaRPr>
          </a:p>
        </p:txBody>
      </p:sp>
      <p:sp>
        <p:nvSpPr>
          <p:cNvPr id="76" name="Google Shape;76;p14"/>
          <p:cNvSpPr/>
          <p:nvPr/>
        </p:nvSpPr>
        <p:spPr>
          <a:xfrm>
            <a:off x="2830375" y="3087315"/>
            <a:ext cx="1933063" cy="2553560"/>
          </a:xfrm>
          <a:custGeom>
            <a:avLst/>
            <a:gdLst/>
            <a:ahLst/>
            <a:cxnLst/>
            <a:rect l="l" t="t" r="r" b="b"/>
            <a:pathLst>
              <a:path w="5407168" h="6948463" extrusionOk="0">
                <a:moveTo>
                  <a:pt x="0" y="0"/>
                </a:moveTo>
                <a:lnTo>
                  <a:pt x="5407168" y="0"/>
                </a:lnTo>
                <a:lnTo>
                  <a:pt x="5407168" y="6948463"/>
                </a:lnTo>
                <a:lnTo>
                  <a:pt x="0" y="694846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7" name="Google Shape;77;p14"/>
          <p:cNvSpPr/>
          <p:nvPr/>
        </p:nvSpPr>
        <p:spPr>
          <a:xfrm rot="9329096" flipH="1">
            <a:off x="4719565" y="2713472"/>
            <a:ext cx="6249705" cy="2988496"/>
          </a:xfrm>
          <a:custGeom>
            <a:avLst/>
            <a:gdLst/>
            <a:ahLst/>
            <a:cxnLst/>
            <a:rect l="l" t="t" r="r" b="b"/>
            <a:pathLst>
              <a:path w="12497380" h="5976020" extrusionOk="0">
                <a:moveTo>
                  <a:pt x="12497380" y="0"/>
                </a:moveTo>
                <a:lnTo>
                  <a:pt x="0" y="0"/>
                </a:lnTo>
                <a:lnTo>
                  <a:pt x="0" y="5976020"/>
                </a:lnTo>
                <a:lnTo>
                  <a:pt x="12497380" y="5976020"/>
                </a:lnTo>
                <a:lnTo>
                  <a:pt x="1249738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8" name="Google Shape;78;p14"/>
          <p:cNvSpPr/>
          <p:nvPr/>
        </p:nvSpPr>
        <p:spPr>
          <a:xfrm rot="-4953377" flipH="1">
            <a:off x="5199560" y="3263047"/>
            <a:ext cx="2957885" cy="3158906"/>
          </a:xfrm>
          <a:custGeom>
            <a:avLst/>
            <a:gdLst/>
            <a:ahLst/>
            <a:cxnLst/>
            <a:rect l="l" t="t" r="r" b="b"/>
            <a:pathLst>
              <a:path w="5895392" h="6296050" extrusionOk="0">
                <a:moveTo>
                  <a:pt x="5895392" y="0"/>
                </a:moveTo>
                <a:lnTo>
                  <a:pt x="0" y="0"/>
                </a:lnTo>
                <a:lnTo>
                  <a:pt x="0" y="6296050"/>
                </a:lnTo>
                <a:lnTo>
                  <a:pt x="5895392" y="6296050"/>
                </a:lnTo>
                <a:lnTo>
                  <a:pt x="5895392"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9" name="Google Shape;79;p14"/>
          <p:cNvSpPr/>
          <p:nvPr/>
        </p:nvSpPr>
        <p:spPr>
          <a:xfrm rot="-1432517">
            <a:off x="5710525" y="3506065"/>
            <a:ext cx="2132266" cy="2246641"/>
          </a:xfrm>
          <a:custGeom>
            <a:avLst/>
            <a:gdLst/>
            <a:ahLst/>
            <a:cxnLst/>
            <a:rect l="l" t="t" r="r" b="b"/>
            <a:pathLst>
              <a:path w="4261870" h="4490476" extrusionOk="0">
                <a:moveTo>
                  <a:pt x="0" y="0"/>
                </a:moveTo>
                <a:lnTo>
                  <a:pt x="4261870" y="0"/>
                </a:lnTo>
                <a:lnTo>
                  <a:pt x="4261870" y="4490476"/>
                </a:lnTo>
                <a:lnTo>
                  <a:pt x="0" y="4490476"/>
                </a:lnTo>
                <a:lnTo>
                  <a:pt x="0" y="0"/>
                </a:lnTo>
                <a:close/>
              </a:path>
            </a:pathLst>
          </a:custGeom>
          <a:blipFill rotWithShape="1">
            <a:blip r:embed="rId8">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0" name="Google Shape;80;p14"/>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9">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1" name="Google Shape;81;p14"/>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10">
              <a:alphaModFix amt="93000"/>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14">
          <a:extLst>
            <a:ext uri="{FF2B5EF4-FFF2-40B4-BE49-F238E27FC236}">
              <a16:creationId xmlns:a16="http://schemas.microsoft.com/office/drawing/2014/main" id="{627ED92C-AA48-A69A-A9C6-D68B1BA9C0FF}"/>
            </a:ext>
          </a:extLst>
        </p:cNvPr>
        <p:cNvGrpSpPr/>
        <p:nvPr/>
      </p:nvGrpSpPr>
      <p:grpSpPr>
        <a:xfrm>
          <a:off x="0" y="0"/>
          <a:ext cx="0" cy="0"/>
          <a:chOff x="0" y="0"/>
          <a:chExt cx="0" cy="0"/>
        </a:xfrm>
      </p:grpSpPr>
      <p:sp>
        <p:nvSpPr>
          <p:cNvPr id="315" name="Google Shape;315;p29">
            <a:extLst>
              <a:ext uri="{FF2B5EF4-FFF2-40B4-BE49-F238E27FC236}">
                <a16:creationId xmlns:a16="http://schemas.microsoft.com/office/drawing/2014/main" id="{6F5A8923-841C-F6E7-84B7-D57B29CC6EE3}"/>
              </a:ext>
            </a:extLst>
          </p:cNvPr>
          <p:cNvSpPr txBox="1"/>
          <p:nvPr/>
        </p:nvSpPr>
        <p:spPr>
          <a:xfrm>
            <a:off x="370700" y="37325"/>
            <a:ext cx="4243200" cy="10290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400"/>
              </a:spcBef>
              <a:spcAft>
                <a:spcPts val="0"/>
              </a:spcAft>
              <a:buClr>
                <a:schemeClr val="dk1"/>
              </a:buClr>
              <a:buSzPts val="1100"/>
              <a:buFont typeface="Arial"/>
              <a:buNone/>
            </a:pPr>
            <a:r>
              <a:rPr lang="en-US" sz="2400" b="1" u="sng" dirty="0">
                <a:solidFill>
                  <a:schemeClr val="tx1"/>
                </a:solidFill>
              </a:rPr>
              <a:t>Real-World Examples of Digital Storytelling</a:t>
            </a:r>
            <a:endParaRPr sz="2400" b="1" u="sng" dirty="0">
              <a:solidFill>
                <a:schemeClr val="tx1"/>
              </a:solidFill>
            </a:endParaRPr>
          </a:p>
        </p:txBody>
      </p:sp>
      <p:sp>
        <p:nvSpPr>
          <p:cNvPr id="316" name="Google Shape;316;p29">
            <a:extLst>
              <a:ext uri="{FF2B5EF4-FFF2-40B4-BE49-F238E27FC236}">
                <a16:creationId xmlns:a16="http://schemas.microsoft.com/office/drawing/2014/main" id="{F18599C3-5EA9-81EF-4D42-AD163E6C89CE}"/>
              </a:ext>
            </a:extLst>
          </p:cNvPr>
          <p:cNvSpPr txBox="1"/>
          <p:nvPr/>
        </p:nvSpPr>
        <p:spPr>
          <a:xfrm>
            <a:off x="328800" y="2243355"/>
            <a:ext cx="5554500" cy="193899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800" i="1" dirty="0">
                <a:solidFill>
                  <a:schemeClr val="tx1"/>
                </a:solidFill>
              </a:rPr>
              <a:t>An animated digital story by Greek high-school students inspired by C.P. Cavafy’s poem.</a:t>
            </a:r>
          </a:p>
          <a:p>
            <a:pPr marL="0" marR="0" lvl="0" indent="0" algn="l" rtl="0">
              <a:lnSpc>
                <a:spcPct val="140000"/>
              </a:lnSpc>
              <a:spcBef>
                <a:spcPts val="0"/>
              </a:spcBef>
              <a:spcAft>
                <a:spcPts val="0"/>
              </a:spcAft>
              <a:buNone/>
            </a:pPr>
            <a:endParaRPr lang="en-US" sz="1800" i="1" dirty="0">
              <a:solidFill>
                <a:schemeClr val="tx1"/>
              </a:solidFill>
            </a:endParaRPr>
          </a:p>
          <a:p>
            <a:pPr marL="0" marR="0" lvl="0" indent="0" algn="l" rtl="0">
              <a:lnSpc>
                <a:spcPct val="140000"/>
              </a:lnSpc>
              <a:spcBef>
                <a:spcPts val="0"/>
              </a:spcBef>
              <a:spcAft>
                <a:spcPts val="0"/>
              </a:spcAft>
              <a:buNone/>
            </a:pPr>
            <a:r>
              <a:rPr lang="en-US" sz="1800" i="1" dirty="0">
                <a:solidFill>
                  <a:schemeClr val="tx1"/>
                </a:solidFill>
              </a:rPr>
              <a:t>Illustrates how art and poetry can be used to discuss inclusion, borders, and belonging.</a:t>
            </a:r>
          </a:p>
        </p:txBody>
      </p:sp>
      <p:sp>
        <p:nvSpPr>
          <p:cNvPr id="317" name="Google Shape;317;p29">
            <a:extLst>
              <a:ext uri="{FF2B5EF4-FFF2-40B4-BE49-F238E27FC236}">
                <a16:creationId xmlns:a16="http://schemas.microsoft.com/office/drawing/2014/main" id="{46073855-4735-1FA6-D6F2-B9A81C7208BE}"/>
              </a:ext>
            </a:extLst>
          </p:cNvPr>
          <p:cNvSpPr/>
          <p:nvPr/>
        </p:nvSpPr>
        <p:spPr>
          <a:xfrm rot="-429627">
            <a:off x="5377616" y="-3329584"/>
            <a:ext cx="8988310" cy="8236561"/>
          </a:xfrm>
          <a:custGeom>
            <a:avLst/>
            <a:gdLst/>
            <a:ahLst/>
            <a:cxnLst/>
            <a:rect l="l" t="t" r="r" b="b"/>
            <a:pathLst>
              <a:path w="17926051" h="16426782" extrusionOk="0">
                <a:moveTo>
                  <a:pt x="0" y="0"/>
                </a:moveTo>
                <a:lnTo>
                  <a:pt x="17926051" y="0"/>
                </a:lnTo>
                <a:lnTo>
                  <a:pt x="17926051" y="16426782"/>
                </a:lnTo>
                <a:lnTo>
                  <a:pt x="0" y="16426782"/>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8" name="Google Shape;318;p29">
            <a:extLst>
              <a:ext uri="{FF2B5EF4-FFF2-40B4-BE49-F238E27FC236}">
                <a16:creationId xmlns:a16="http://schemas.microsoft.com/office/drawing/2014/main" id="{B6F53C65-1DEF-95FF-6A9D-476478E191D3}"/>
              </a:ext>
            </a:extLst>
          </p:cNvPr>
          <p:cNvSpPr/>
          <p:nvPr/>
        </p:nvSpPr>
        <p:spPr>
          <a:xfrm>
            <a:off x="6220439" y="225502"/>
            <a:ext cx="3505312" cy="3840481"/>
          </a:xfrm>
          <a:custGeom>
            <a:avLst/>
            <a:gdLst/>
            <a:ahLst/>
            <a:cxnLst/>
            <a:rect l="l" t="t" r="r" b="b"/>
            <a:pathLst>
              <a:path w="7010623" h="7680962" extrusionOk="0">
                <a:moveTo>
                  <a:pt x="0" y="0"/>
                </a:moveTo>
                <a:lnTo>
                  <a:pt x="7010623" y="0"/>
                </a:lnTo>
                <a:lnTo>
                  <a:pt x="7010623" y="7680961"/>
                </a:lnTo>
                <a:lnTo>
                  <a:pt x="0" y="768096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9" name="Google Shape;319;p29">
            <a:extLst>
              <a:ext uri="{FF2B5EF4-FFF2-40B4-BE49-F238E27FC236}">
                <a16:creationId xmlns:a16="http://schemas.microsoft.com/office/drawing/2014/main" id="{494D6C5B-1D2C-A07D-2591-76D29C1C31CF}"/>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20" name="Google Shape;320;p29">
            <a:extLst>
              <a:ext uri="{FF2B5EF4-FFF2-40B4-BE49-F238E27FC236}">
                <a16:creationId xmlns:a16="http://schemas.microsoft.com/office/drawing/2014/main" id="{14C03733-E61A-E60D-29B9-DF8400D52E1E}"/>
              </a:ext>
            </a:extLst>
          </p:cNvPr>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315;p29">
            <a:extLst>
              <a:ext uri="{FF2B5EF4-FFF2-40B4-BE49-F238E27FC236}">
                <a16:creationId xmlns:a16="http://schemas.microsoft.com/office/drawing/2014/main" id="{9B63D85A-0CB9-AB6D-5F71-4545D3A3050A}"/>
              </a:ext>
            </a:extLst>
          </p:cNvPr>
          <p:cNvSpPr txBox="1"/>
          <p:nvPr/>
        </p:nvSpPr>
        <p:spPr>
          <a:xfrm>
            <a:off x="328800" y="1185877"/>
            <a:ext cx="4243200" cy="604268"/>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400"/>
              </a:spcBef>
              <a:spcAft>
                <a:spcPts val="0"/>
              </a:spcAft>
              <a:buClr>
                <a:schemeClr val="dk1"/>
              </a:buClr>
              <a:buSzPts val="1100"/>
              <a:buFont typeface="Arial"/>
              <a:buNone/>
            </a:pPr>
            <a:r>
              <a:rPr lang="en-US" sz="2400" b="1" dirty="0">
                <a:solidFill>
                  <a:schemeClr val="accent1">
                    <a:lumMod val="50000"/>
                  </a:schemeClr>
                </a:solidFill>
                <a:hlinkClick r:id="rId7">
                  <a:extLst>
                    <a:ext uri="{A12FA001-AC4F-418D-AE19-62706E023703}">
                      <ahyp:hlinkClr xmlns:ahyp="http://schemas.microsoft.com/office/drawing/2018/hyperlinkcolor" val="tx"/>
                    </a:ext>
                  </a:extLst>
                </a:hlinkClick>
              </a:rPr>
              <a:t>Walls</a:t>
            </a:r>
            <a:endParaRPr sz="2400" b="1" dirty="0">
              <a:solidFill>
                <a:schemeClr val="accent1">
                  <a:lumMod val="50000"/>
                </a:schemeClr>
              </a:solidFill>
            </a:endParaRPr>
          </a:p>
        </p:txBody>
      </p:sp>
    </p:spTree>
    <p:extLst>
      <p:ext uri="{BB962C8B-B14F-4D97-AF65-F5344CB8AC3E}">
        <p14:creationId xmlns:p14="http://schemas.microsoft.com/office/powerpoint/2010/main" val="269979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5A9E0"/>
        </a:solidFill>
        <a:effectLst/>
      </p:bgPr>
    </p:bg>
    <p:spTree>
      <p:nvGrpSpPr>
        <p:cNvPr id="1" name="Shape 360">
          <a:extLst>
            <a:ext uri="{FF2B5EF4-FFF2-40B4-BE49-F238E27FC236}">
              <a16:creationId xmlns:a16="http://schemas.microsoft.com/office/drawing/2014/main" id="{6F73B244-DB5B-D04A-B123-ED6005D39D4F}"/>
            </a:ext>
          </a:extLst>
        </p:cNvPr>
        <p:cNvGrpSpPr/>
        <p:nvPr/>
      </p:nvGrpSpPr>
      <p:grpSpPr>
        <a:xfrm>
          <a:off x="0" y="0"/>
          <a:ext cx="0" cy="0"/>
          <a:chOff x="0" y="0"/>
          <a:chExt cx="0" cy="0"/>
        </a:xfrm>
      </p:grpSpPr>
      <p:sp>
        <p:nvSpPr>
          <p:cNvPr id="361" name="Google Shape;361;p33">
            <a:extLst>
              <a:ext uri="{FF2B5EF4-FFF2-40B4-BE49-F238E27FC236}">
                <a16:creationId xmlns:a16="http://schemas.microsoft.com/office/drawing/2014/main" id="{04648F7D-F64F-3AF4-0DD4-2E0EEDACAB8B}"/>
              </a:ext>
            </a:extLst>
          </p:cNvPr>
          <p:cNvSpPr/>
          <p:nvPr/>
        </p:nvSpPr>
        <p:spPr>
          <a:xfrm rot="-6179677">
            <a:off x="6727747" y="2314898"/>
            <a:ext cx="3333494" cy="3659524"/>
          </a:xfrm>
          <a:custGeom>
            <a:avLst/>
            <a:gdLst/>
            <a:ahLst/>
            <a:cxnLst/>
            <a:rect l="l" t="t" r="r" b="b"/>
            <a:pathLst>
              <a:path w="6662825" h="7314478" extrusionOk="0">
                <a:moveTo>
                  <a:pt x="0" y="0"/>
                </a:moveTo>
                <a:lnTo>
                  <a:pt x="6662825" y="0"/>
                </a:lnTo>
                <a:lnTo>
                  <a:pt x="6662825" y="7314478"/>
                </a:lnTo>
                <a:lnTo>
                  <a:pt x="0" y="7314478"/>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2" name="Google Shape;362;p33">
            <a:extLst>
              <a:ext uri="{FF2B5EF4-FFF2-40B4-BE49-F238E27FC236}">
                <a16:creationId xmlns:a16="http://schemas.microsoft.com/office/drawing/2014/main" id="{3150051A-23D0-B415-14CB-19ACE7A2F565}"/>
              </a:ext>
            </a:extLst>
          </p:cNvPr>
          <p:cNvSpPr/>
          <p:nvPr/>
        </p:nvSpPr>
        <p:spPr>
          <a:xfrm>
            <a:off x="6679213" y="1633174"/>
            <a:ext cx="2347023" cy="5378594"/>
          </a:xfrm>
          <a:custGeom>
            <a:avLst/>
            <a:gdLst/>
            <a:ahLst/>
            <a:cxnLst/>
            <a:rect l="l" t="t" r="r" b="b"/>
            <a:pathLst>
              <a:path w="4694045" h="10757187" extrusionOk="0">
                <a:moveTo>
                  <a:pt x="0" y="0"/>
                </a:moveTo>
                <a:lnTo>
                  <a:pt x="4694045" y="0"/>
                </a:lnTo>
                <a:lnTo>
                  <a:pt x="4694045" y="10757187"/>
                </a:lnTo>
                <a:lnTo>
                  <a:pt x="0" y="10757187"/>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3" name="Google Shape;363;p33">
            <a:extLst>
              <a:ext uri="{FF2B5EF4-FFF2-40B4-BE49-F238E27FC236}">
                <a16:creationId xmlns:a16="http://schemas.microsoft.com/office/drawing/2014/main" id="{BA4BB649-0618-2FF2-0CAD-E01F50ED712A}"/>
              </a:ext>
            </a:extLst>
          </p:cNvPr>
          <p:cNvSpPr txBox="1"/>
          <p:nvPr/>
        </p:nvSpPr>
        <p:spPr>
          <a:xfrm>
            <a:off x="356028" y="0"/>
            <a:ext cx="5987737" cy="861774"/>
          </a:xfrm>
          <a:prstGeom prst="rect">
            <a:avLst/>
          </a:prstGeom>
          <a:noFill/>
          <a:ln>
            <a:noFill/>
          </a:ln>
        </p:spPr>
        <p:txBody>
          <a:bodyPr spcFirstLastPara="1" wrap="square" lIns="0" tIns="0" rIns="0" bIns="0" anchor="t" anchorCtr="0">
            <a:spAutoFit/>
          </a:bodyPr>
          <a:lstStyle/>
          <a:p>
            <a:pPr marL="0" marR="0" lvl="0" indent="0" rtl="0">
              <a:lnSpc>
                <a:spcPct val="139979"/>
              </a:lnSpc>
              <a:spcBef>
                <a:spcPts val="0"/>
              </a:spcBef>
              <a:spcAft>
                <a:spcPts val="0"/>
              </a:spcAft>
              <a:buNone/>
            </a:pPr>
            <a:r>
              <a:rPr lang="en-US" sz="2000" b="1" dirty="0">
                <a:solidFill>
                  <a:schemeClr val="tx1"/>
                </a:solidFill>
                <a:latin typeface="Arial Black" panose="020B0A04020102020204" pitchFamily="34" charset="0"/>
              </a:rPr>
              <a:t>Practical Activity: Brainstorm Your Story</a:t>
            </a:r>
          </a:p>
          <a:p>
            <a:pPr>
              <a:lnSpc>
                <a:spcPct val="139979"/>
              </a:lnSpc>
            </a:pPr>
            <a:r>
              <a:rPr lang="en-US" b="1" dirty="0"/>
              <a:t>Task:</a:t>
            </a:r>
            <a:r>
              <a:rPr lang="en-US" dirty="0"/>
              <a:t> Design a digital story for your classroom</a:t>
            </a:r>
          </a:p>
          <a:p>
            <a:pPr marL="0" marR="0" lvl="0" indent="0" algn="ctr" rtl="0">
              <a:lnSpc>
                <a:spcPct val="139979"/>
              </a:lnSpc>
              <a:spcBef>
                <a:spcPts val="0"/>
              </a:spcBef>
              <a:spcAft>
                <a:spcPts val="0"/>
              </a:spcAft>
              <a:buNone/>
            </a:pPr>
            <a:endParaRPr sz="600" dirty="0">
              <a:solidFill>
                <a:schemeClr val="tx1"/>
              </a:solidFill>
            </a:endParaRPr>
          </a:p>
        </p:txBody>
      </p:sp>
      <p:sp>
        <p:nvSpPr>
          <p:cNvPr id="365" name="Google Shape;365;p33">
            <a:extLst>
              <a:ext uri="{FF2B5EF4-FFF2-40B4-BE49-F238E27FC236}">
                <a16:creationId xmlns:a16="http://schemas.microsoft.com/office/drawing/2014/main" id="{649B4178-F48E-1DB0-3ABF-DFB7E5060D92}"/>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6" name="Google Shape;366;p33">
            <a:extLst>
              <a:ext uri="{FF2B5EF4-FFF2-40B4-BE49-F238E27FC236}">
                <a16:creationId xmlns:a16="http://schemas.microsoft.com/office/drawing/2014/main" id="{B35F9EAA-8838-F3FB-6CCB-2094670B1E10}"/>
              </a:ext>
            </a:extLst>
          </p:cNvPr>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7" name="Google Shape;367;p33">
            <a:extLst>
              <a:ext uri="{FF2B5EF4-FFF2-40B4-BE49-F238E27FC236}">
                <a16:creationId xmlns:a16="http://schemas.microsoft.com/office/drawing/2014/main" id="{BB665F52-A4BD-C5B8-CC47-665C700E0C7D}"/>
              </a:ext>
            </a:extLst>
          </p:cNvPr>
          <p:cNvSpPr txBox="1"/>
          <p:nvPr/>
        </p:nvSpPr>
        <p:spPr>
          <a:xfrm>
            <a:off x="117764" y="798152"/>
            <a:ext cx="8041498" cy="958800"/>
          </a:xfrm>
          <a:prstGeom prst="rect">
            <a:avLst/>
          </a:prstGeom>
          <a:noFill/>
          <a:ln>
            <a:noFill/>
          </a:ln>
        </p:spPr>
        <p:txBody>
          <a:bodyPr spcFirstLastPara="1" wrap="square" lIns="91425" tIns="91425" rIns="91425" bIns="91425" anchor="t" anchorCtr="0">
            <a:noAutofit/>
          </a:bodyPr>
          <a:lstStyle/>
          <a:p>
            <a:pPr marL="457200" lvl="0" indent="-457200" algn="l" rtl="0">
              <a:spcBef>
                <a:spcPts val="0"/>
              </a:spcBef>
              <a:spcAft>
                <a:spcPts val="0"/>
              </a:spcAft>
              <a:buClr>
                <a:schemeClr val="tx1"/>
              </a:buClr>
              <a:buFont typeface="+mj-lt"/>
              <a:buAutoNum type="arabicPeriod"/>
            </a:pPr>
            <a:r>
              <a:rPr lang="en-US" sz="1700" dirty="0">
                <a:solidFill>
                  <a:schemeClr val="tx1"/>
                </a:solidFill>
              </a:rPr>
              <a:t>Think of a school subject (e.g. Science, Literature, History, Geography, Art).</a:t>
            </a:r>
          </a:p>
          <a:p>
            <a:pPr marL="457200" lvl="0" indent="-457200" algn="l" rtl="0">
              <a:spcBef>
                <a:spcPts val="0"/>
              </a:spcBef>
              <a:spcAft>
                <a:spcPts val="0"/>
              </a:spcAft>
              <a:buClr>
                <a:schemeClr val="bg1"/>
              </a:buClr>
              <a:buFont typeface="+mj-lt"/>
              <a:buAutoNum type="arabicPeriod"/>
            </a:pPr>
            <a:endParaRPr lang="en-US" sz="1700" dirty="0">
              <a:solidFill>
                <a:schemeClr val="tx1"/>
              </a:solidFill>
            </a:endParaRPr>
          </a:p>
          <a:p>
            <a:pPr marL="457200" lvl="0" indent="-457200" algn="l" rtl="0">
              <a:spcBef>
                <a:spcPts val="0"/>
              </a:spcBef>
              <a:spcAft>
                <a:spcPts val="0"/>
              </a:spcAft>
              <a:buClr>
                <a:schemeClr val="tx1"/>
              </a:buClr>
              <a:buFont typeface="+mj-lt"/>
              <a:buAutoNum type="arabicPeriod"/>
            </a:pPr>
            <a:r>
              <a:rPr lang="en-US" sz="1700" dirty="0">
                <a:solidFill>
                  <a:schemeClr val="tx1"/>
                </a:solidFill>
              </a:rPr>
              <a:t>Brainstorm a topic that could become a digital story — something that students could photograph, narrate, or visualize creatively.</a:t>
            </a:r>
          </a:p>
          <a:p>
            <a:pPr marL="457200" lvl="0" indent="-457200" algn="l" rtl="0">
              <a:spcBef>
                <a:spcPts val="0"/>
              </a:spcBef>
              <a:spcAft>
                <a:spcPts val="0"/>
              </a:spcAft>
              <a:buClr>
                <a:schemeClr val="bg1"/>
              </a:buClr>
              <a:buFont typeface="+mj-lt"/>
              <a:buAutoNum type="arabicPeriod"/>
            </a:pPr>
            <a:endParaRPr lang="en-US" sz="1700" dirty="0">
              <a:solidFill>
                <a:schemeClr val="tx1"/>
              </a:solidFill>
            </a:endParaRPr>
          </a:p>
          <a:p>
            <a:pPr marL="457200" lvl="0" indent="-457200" algn="l" rtl="0">
              <a:spcBef>
                <a:spcPts val="0"/>
              </a:spcBef>
              <a:spcAft>
                <a:spcPts val="0"/>
              </a:spcAft>
              <a:buClr>
                <a:schemeClr val="tx1"/>
              </a:buClr>
              <a:buFont typeface="+mj-lt"/>
              <a:buAutoNum type="arabicPeriod"/>
            </a:pPr>
            <a:r>
              <a:rPr lang="en-US" sz="1700" dirty="0">
                <a:solidFill>
                  <a:schemeClr val="tx1"/>
                </a:solidFill>
              </a:rPr>
              <a:t>In small groups, discuss:</a:t>
            </a:r>
          </a:p>
          <a:p>
            <a:pPr marL="720725" lvl="0" indent="-285750" algn="l" rtl="0">
              <a:spcBef>
                <a:spcPts val="0"/>
              </a:spcBef>
              <a:spcAft>
                <a:spcPts val="0"/>
              </a:spcAft>
              <a:buClr>
                <a:schemeClr val="tx1"/>
              </a:buClr>
              <a:buFont typeface="Courier New" panose="02070309020205020404" pitchFamily="49" charset="0"/>
              <a:buChar char="o"/>
            </a:pPr>
            <a:r>
              <a:rPr lang="en-US" sz="1700" dirty="0">
                <a:solidFill>
                  <a:schemeClr val="tx1"/>
                </a:solidFill>
              </a:rPr>
              <a:t>What message would the story convey?</a:t>
            </a:r>
          </a:p>
          <a:p>
            <a:pPr marL="720725" lvl="0" indent="-285750" algn="l" rtl="0">
              <a:spcBef>
                <a:spcPts val="0"/>
              </a:spcBef>
              <a:spcAft>
                <a:spcPts val="0"/>
              </a:spcAft>
              <a:buClr>
                <a:schemeClr val="tx1"/>
              </a:buClr>
              <a:buFont typeface="Courier New" panose="02070309020205020404" pitchFamily="49" charset="0"/>
              <a:buChar char="o"/>
            </a:pPr>
            <a:r>
              <a:rPr lang="en-US" sz="1700" dirty="0">
                <a:solidFill>
                  <a:schemeClr val="tx1"/>
                </a:solidFill>
              </a:rPr>
              <a:t>What emotions should it evoke?</a:t>
            </a:r>
          </a:p>
          <a:p>
            <a:pPr marL="720725" lvl="0" indent="-285750" algn="l" rtl="0">
              <a:spcBef>
                <a:spcPts val="0"/>
              </a:spcBef>
              <a:spcAft>
                <a:spcPts val="0"/>
              </a:spcAft>
              <a:buClr>
                <a:schemeClr val="tx1"/>
              </a:buClr>
              <a:buFont typeface="Courier New" panose="02070309020205020404" pitchFamily="49" charset="0"/>
              <a:buChar char="o"/>
            </a:pPr>
            <a:r>
              <a:rPr lang="en-US" sz="1700" dirty="0">
                <a:solidFill>
                  <a:schemeClr val="tx1"/>
                </a:solidFill>
              </a:rPr>
              <a:t>What images or voices could express it?</a:t>
            </a:r>
          </a:p>
          <a:p>
            <a:pPr lvl="0" algn="l" rtl="0">
              <a:spcBef>
                <a:spcPts val="0"/>
              </a:spcBef>
              <a:spcAft>
                <a:spcPts val="0"/>
              </a:spcAft>
              <a:buClr>
                <a:schemeClr val="bg1"/>
              </a:buClr>
            </a:pPr>
            <a:endParaRPr lang="en-US" sz="1700" dirty="0">
              <a:solidFill>
                <a:schemeClr val="tx1"/>
              </a:solidFill>
            </a:endParaRPr>
          </a:p>
          <a:p>
            <a:pPr lvl="0" algn="l" rtl="0">
              <a:spcBef>
                <a:spcPts val="0"/>
              </a:spcBef>
              <a:spcAft>
                <a:spcPts val="0"/>
              </a:spcAft>
              <a:buClr>
                <a:schemeClr val="bg1"/>
              </a:buClr>
            </a:pPr>
            <a:r>
              <a:rPr lang="en-US" sz="1700" dirty="0">
                <a:solidFill>
                  <a:schemeClr val="tx1"/>
                </a:solidFill>
              </a:rPr>
              <a:t>4.     Each group shares one sentence starting with: “Our story would </a:t>
            </a:r>
          </a:p>
          <a:p>
            <a:pPr lvl="0" algn="l" rtl="0">
              <a:spcBef>
                <a:spcPts val="0"/>
              </a:spcBef>
              <a:spcAft>
                <a:spcPts val="0"/>
              </a:spcAft>
              <a:buClr>
                <a:schemeClr val="bg1"/>
              </a:buClr>
            </a:pPr>
            <a:r>
              <a:rPr lang="en-US" sz="1700" dirty="0">
                <a:solidFill>
                  <a:schemeClr val="tx1"/>
                </a:solidFill>
              </a:rPr>
              <a:t>        show students that…”</a:t>
            </a:r>
            <a:endParaRPr sz="1700" dirty="0">
              <a:solidFill>
                <a:schemeClr val="tx1"/>
              </a:solidFill>
            </a:endParaRPr>
          </a:p>
        </p:txBody>
      </p:sp>
    </p:spTree>
    <p:extLst>
      <p:ext uri="{BB962C8B-B14F-4D97-AF65-F5344CB8AC3E}">
        <p14:creationId xmlns:p14="http://schemas.microsoft.com/office/powerpoint/2010/main" val="3988504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Shape 382"/>
        <p:cNvGrpSpPr/>
        <p:nvPr/>
      </p:nvGrpSpPr>
      <p:grpSpPr>
        <a:xfrm>
          <a:off x="0" y="0"/>
          <a:ext cx="0" cy="0"/>
          <a:chOff x="0" y="0"/>
          <a:chExt cx="0" cy="0"/>
        </a:xfrm>
      </p:grpSpPr>
      <p:sp>
        <p:nvSpPr>
          <p:cNvPr id="383" name="Google Shape;383;p35"/>
          <p:cNvSpPr txBox="1"/>
          <p:nvPr/>
        </p:nvSpPr>
        <p:spPr>
          <a:xfrm>
            <a:off x="3777841" y="1804028"/>
            <a:ext cx="3663000" cy="4773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 sz="3100" b="1">
                <a:solidFill>
                  <a:srgbClr val="293739"/>
                </a:solidFill>
                <a:latin typeface="Arial"/>
                <a:ea typeface="Arial"/>
                <a:cs typeface="Arial"/>
                <a:sym typeface="Arial"/>
              </a:rPr>
              <a:t>Thank you!</a:t>
            </a:r>
            <a:endParaRPr sz="700"/>
          </a:p>
        </p:txBody>
      </p:sp>
      <p:sp>
        <p:nvSpPr>
          <p:cNvPr id="385" name="Google Shape;385;p35"/>
          <p:cNvSpPr/>
          <p:nvPr/>
        </p:nvSpPr>
        <p:spPr>
          <a:xfrm rot="-1816621">
            <a:off x="311066" y="3187599"/>
            <a:ext cx="1349412" cy="1823656"/>
          </a:xfrm>
          <a:custGeom>
            <a:avLst/>
            <a:gdLst/>
            <a:ahLst/>
            <a:cxnLst/>
            <a:rect l="l" t="t" r="r" b="b"/>
            <a:pathLst>
              <a:path w="2694450" h="3632225" extrusionOk="0">
                <a:moveTo>
                  <a:pt x="0" y="0"/>
                </a:moveTo>
                <a:lnTo>
                  <a:pt x="2694451" y="0"/>
                </a:lnTo>
                <a:lnTo>
                  <a:pt x="2694451" y="3632225"/>
                </a:lnTo>
                <a:lnTo>
                  <a:pt x="0" y="3632225"/>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6" name="Google Shape;386;p35"/>
          <p:cNvSpPr/>
          <p:nvPr/>
        </p:nvSpPr>
        <p:spPr>
          <a:xfrm rot="2408129">
            <a:off x="2349981" y="3091979"/>
            <a:ext cx="1495639" cy="2016180"/>
          </a:xfrm>
          <a:custGeom>
            <a:avLst/>
            <a:gdLst/>
            <a:ahLst/>
            <a:cxnLst/>
            <a:rect l="l" t="t" r="r" b="b"/>
            <a:pathLst>
              <a:path w="2989411" h="4029843" extrusionOk="0">
                <a:moveTo>
                  <a:pt x="0" y="0"/>
                </a:moveTo>
                <a:lnTo>
                  <a:pt x="2989410" y="0"/>
                </a:lnTo>
                <a:lnTo>
                  <a:pt x="2989410" y="4029843"/>
                </a:lnTo>
                <a:lnTo>
                  <a:pt x="0" y="402984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7" name="Google Shape;387;p35"/>
          <p:cNvSpPr/>
          <p:nvPr/>
        </p:nvSpPr>
        <p:spPr>
          <a:xfrm>
            <a:off x="911624" y="1056064"/>
            <a:ext cx="2277906" cy="3831341"/>
          </a:xfrm>
          <a:custGeom>
            <a:avLst/>
            <a:gdLst/>
            <a:ahLst/>
            <a:cxnLst/>
            <a:rect l="l" t="t" r="r" b="b"/>
            <a:pathLst>
              <a:path w="4555812" h="7662681" extrusionOk="0">
                <a:moveTo>
                  <a:pt x="0" y="0"/>
                </a:moveTo>
                <a:lnTo>
                  <a:pt x="4555813" y="0"/>
                </a:lnTo>
                <a:lnTo>
                  <a:pt x="4555813" y="7662681"/>
                </a:lnTo>
                <a:lnTo>
                  <a:pt x="0" y="766268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8" name="Google Shape;388;p35"/>
          <p:cNvSpPr/>
          <p:nvPr/>
        </p:nvSpPr>
        <p:spPr>
          <a:xfrm rot="-9824388" flipH="1">
            <a:off x="-910153" y="3016246"/>
            <a:ext cx="6735883" cy="3220977"/>
          </a:xfrm>
          <a:custGeom>
            <a:avLst/>
            <a:gdLst/>
            <a:ahLst/>
            <a:cxnLst/>
            <a:rect l="l" t="t" r="r" b="b"/>
            <a:pathLst>
              <a:path w="13471766" h="6441954" extrusionOk="0">
                <a:moveTo>
                  <a:pt x="13471766" y="0"/>
                </a:moveTo>
                <a:lnTo>
                  <a:pt x="0" y="0"/>
                </a:lnTo>
                <a:lnTo>
                  <a:pt x="0" y="6441954"/>
                </a:lnTo>
                <a:lnTo>
                  <a:pt x="13471766" y="6441954"/>
                </a:lnTo>
                <a:lnTo>
                  <a:pt x="13471766"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9" name="Google Shape;389;p35"/>
          <p:cNvSpPr/>
          <p:nvPr/>
        </p:nvSpPr>
        <p:spPr>
          <a:xfrm rot="-9824388" flipH="1">
            <a:off x="-834241" y="3310256"/>
            <a:ext cx="6292146" cy="3008790"/>
          </a:xfrm>
          <a:custGeom>
            <a:avLst/>
            <a:gdLst/>
            <a:ahLst/>
            <a:cxnLst/>
            <a:rect l="l" t="t" r="r" b="b"/>
            <a:pathLst>
              <a:path w="12584292" h="6017580" extrusionOk="0">
                <a:moveTo>
                  <a:pt x="12584292" y="0"/>
                </a:moveTo>
                <a:lnTo>
                  <a:pt x="0" y="0"/>
                </a:lnTo>
                <a:lnTo>
                  <a:pt x="0" y="6017580"/>
                </a:lnTo>
                <a:lnTo>
                  <a:pt x="12584292" y="6017580"/>
                </a:lnTo>
                <a:lnTo>
                  <a:pt x="12584292"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0" name="Google Shape;390;p35"/>
          <p:cNvSpPr/>
          <p:nvPr/>
        </p:nvSpPr>
        <p:spPr>
          <a:xfrm>
            <a:off x="127289"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1" name="Google Shape;391;p35"/>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8">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534;p38">
            <a:extLst>
              <a:ext uri="{FF2B5EF4-FFF2-40B4-BE49-F238E27FC236}">
                <a16:creationId xmlns:a16="http://schemas.microsoft.com/office/drawing/2014/main" id="{924B293F-9E9C-F577-7C15-F8CF78CC71B0}"/>
              </a:ext>
            </a:extLst>
          </p:cNvPr>
          <p:cNvSpPr txBox="1"/>
          <p:nvPr/>
        </p:nvSpPr>
        <p:spPr>
          <a:xfrm>
            <a:off x="5937212" y="4075124"/>
            <a:ext cx="3160251" cy="775597"/>
          </a:xfrm>
          <a:prstGeom prst="rect">
            <a:avLst/>
          </a:prstGeom>
          <a:noFill/>
          <a:ln>
            <a:noFill/>
          </a:ln>
        </p:spPr>
        <p:txBody>
          <a:bodyPr spcFirstLastPara="1" wrap="square" lIns="0" tIns="0" rIns="0" bIns="0" anchor="t" anchorCtr="0">
            <a:spAutoFit/>
          </a:bodyPr>
          <a:lstStyle/>
          <a:p>
            <a:pPr marL="0" marR="0" lvl="0" indent="0" algn="l" rtl="0">
              <a:lnSpc>
                <a:spcPct val="140032"/>
              </a:lnSpc>
              <a:spcBef>
                <a:spcPts val="0"/>
              </a:spcBef>
              <a:spcAft>
                <a:spcPts val="0"/>
              </a:spcAft>
              <a:buNone/>
            </a:pPr>
            <a:r>
              <a:rPr lang="en-US" sz="600" dirty="0">
                <a:solidFill>
                  <a:srgbClr val="383936"/>
                </a:solidFill>
                <a:latin typeface="Arial"/>
                <a:ea typeface="Arial"/>
                <a:cs typeface="Arial"/>
                <a:sym typeface="Aria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l" rtl="0">
              <a:lnSpc>
                <a:spcPct val="140032"/>
              </a:lnSpc>
              <a:spcBef>
                <a:spcPts val="0"/>
              </a:spcBef>
              <a:spcAft>
                <a:spcPts val="0"/>
              </a:spcAft>
              <a:buNone/>
            </a:pPr>
            <a:endParaRPr sz="600" dirty="0">
              <a:solidFill>
                <a:srgbClr val="383936"/>
              </a:solidFill>
              <a:latin typeface="Arial"/>
              <a:ea typeface="Arial"/>
              <a:cs typeface="Arial"/>
              <a:sym typeface="Arial"/>
            </a:endParaRPr>
          </a:p>
          <a:p>
            <a:pPr marL="0" marR="0" lvl="0" indent="0" algn="l" rtl="0">
              <a:lnSpc>
                <a:spcPct val="140032"/>
              </a:lnSpc>
              <a:spcBef>
                <a:spcPts val="0"/>
              </a:spcBef>
              <a:spcAft>
                <a:spcPts val="0"/>
              </a:spcAft>
              <a:buNone/>
            </a:pPr>
            <a:r>
              <a:rPr lang="en" sz="600" dirty="0">
                <a:solidFill>
                  <a:srgbClr val="383936"/>
                </a:solidFill>
                <a:latin typeface="Arial"/>
                <a:ea typeface="Arial"/>
                <a:cs typeface="Arial"/>
                <a:sym typeface="Arial"/>
              </a:rPr>
              <a:t>Creative Commons licence (either free or 4.0 share alike)</a:t>
            </a:r>
            <a:endParaRPr sz="700" dirty="0"/>
          </a:p>
        </p:txBody>
      </p:sp>
      <p:pic>
        <p:nvPicPr>
          <p:cNvPr id="3" name="Picture 2" descr="A black and white sign with a person in a circle&#10;&#10;AI-generated content may be incorrect.">
            <a:extLst>
              <a:ext uri="{FF2B5EF4-FFF2-40B4-BE49-F238E27FC236}">
                <a16:creationId xmlns:a16="http://schemas.microsoft.com/office/drawing/2014/main" id="{68437972-3AC1-9829-0FDA-BA6B8E62528F}"/>
              </a:ext>
            </a:extLst>
          </p:cNvPr>
          <p:cNvPicPr>
            <a:picLocks noChangeAspect="1"/>
          </p:cNvPicPr>
          <p:nvPr/>
        </p:nvPicPr>
        <p:blipFill>
          <a:blip r:embed="rId9"/>
          <a:stretch>
            <a:fillRect/>
          </a:stretch>
        </p:blipFill>
        <p:spPr>
          <a:xfrm>
            <a:off x="6998885" y="4852147"/>
            <a:ext cx="714444" cy="24996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1BC"/>
        </a:solidFill>
        <a:effectLst/>
      </p:bgPr>
    </p:bg>
    <p:spTree>
      <p:nvGrpSpPr>
        <p:cNvPr id="1" name="Shape 395"/>
        <p:cNvGrpSpPr/>
        <p:nvPr/>
      </p:nvGrpSpPr>
      <p:grpSpPr>
        <a:xfrm>
          <a:off x="0" y="0"/>
          <a:ext cx="0" cy="0"/>
          <a:chOff x="0" y="0"/>
          <a:chExt cx="0" cy="0"/>
        </a:xfrm>
      </p:grpSpPr>
      <p:grpSp>
        <p:nvGrpSpPr>
          <p:cNvPr id="396" name="Google Shape;396;p36"/>
          <p:cNvGrpSpPr/>
          <p:nvPr/>
        </p:nvGrpSpPr>
        <p:grpSpPr>
          <a:xfrm>
            <a:off x="596700" y="552175"/>
            <a:ext cx="9970690" cy="5514388"/>
            <a:chOff x="-267584" y="9525"/>
            <a:chExt cx="10313084" cy="14705033"/>
          </a:xfrm>
        </p:grpSpPr>
        <p:sp>
          <p:nvSpPr>
            <p:cNvPr id="397" name="Google Shape;397;p36"/>
            <p:cNvSpPr txBox="1"/>
            <p:nvPr/>
          </p:nvSpPr>
          <p:spPr>
            <a:xfrm>
              <a:off x="0" y="9525"/>
              <a:ext cx="10045500" cy="985200"/>
            </a:xfrm>
            <a:prstGeom prst="rect">
              <a:avLst/>
            </a:prstGeom>
            <a:noFill/>
            <a:ln>
              <a:noFill/>
            </a:ln>
          </p:spPr>
          <p:txBody>
            <a:bodyPr spcFirstLastPara="1" wrap="square" lIns="0" tIns="0" rIns="0" bIns="0" anchor="t" anchorCtr="0">
              <a:spAutoFit/>
            </a:bodyPr>
            <a:lstStyle/>
            <a:p>
              <a:pPr marL="0" marR="0" lvl="0" indent="0" algn="l" rtl="0">
                <a:lnSpc>
                  <a:spcPct val="106000"/>
                </a:lnSpc>
                <a:spcBef>
                  <a:spcPts val="0"/>
                </a:spcBef>
                <a:spcAft>
                  <a:spcPts val="0"/>
                </a:spcAft>
                <a:buNone/>
              </a:pPr>
              <a:r>
                <a:rPr lang="en" sz="2400" b="1">
                  <a:solidFill>
                    <a:srgbClr val="383936"/>
                  </a:solidFill>
                  <a:latin typeface="Arial"/>
                  <a:ea typeface="Arial"/>
                  <a:cs typeface="Arial"/>
                  <a:sym typeface="Arial"/>
                </a:rPr>
                <a:t>References and bibliography</a:t>
              </a:r>
              <a:endParaRPr sz="700"/>
            </a:p>
          </p:txBody>
        </p:sp>
        <p:sp>
          <p:nvSpPr>
            <p:cNvPr id="398" name="Google Shape;398;p36"/>
            <p:cNvSpPr txBox="1"/>
            <p:nvPr/>
          </p:nvSpPr>
          <p:spPr>
            <a:xfrm>
              <a:off x="-267584" y="1324058"/>
              <a:ext cx="10045500" cy="13390500"/>
            </a:xfrm>
            <a:prstGeom prst="rect">
              <a:avLst/>
            </a:prstGeom>
            <a:noFill/>
            <a:ln>
              <a:noFill/>
            </a:ln>
          </p:spPr>
          <p:txBody>
            <a:bodyPr spcFirstLastPara="1" wrap="square" lIns="0" tIns="0" rIns="0" bIns="0" anchor="t" anchorCtr="0">
              <a:spAutoFit/>
            </a:bodyPr>
            <a:lstStyle/>
            <a:p>
              <a:pPr marL="0" lvl="0" indent="0" algn="l" rtl="0">
                <a:lnSpc>
                  <a:spcPct val="107000"/>
                </a:lnSpc>
                <a:spcBef>
                  <a:spcPts val="0"/>
                </a:spcBef>
                <a:spcAft>
                  <a:spcPts val="0"/>
                </a:spcAft>
                <a:buClr>
                  <a:schemeClr val="dk1"/>
                </a:buClr>
                <a:buSzPts val="1100"/>
                <a:buFont typeface="Arial"/>
                <a:buNone/>
              </a:pPr>
              <a:r>
                <a:rPr lang="en" sz="1200">
                  <a:solidFill>
                    <a:schemeClr val="dk1"/>
                  </a:solidFill>
                </a:rPr>
                <a:t> 	</a:t>
              </a:r>
              <a:br>
                <a:rPr lang="en" sz="1200">
                  <a:solidFill>
                    <a:schemeClr val="dk1"/>
                  </a:solidFill>
                </a:rPr>
              </a:br>
              <a:r>
                <a:rPr lang="en" sz="1200">
                  <a:solidFill>
                    <a:schemeClr val="dk1"/>
                  </a:solidFill>
                </a:rPr>
                <a:t>Sontag, S. (1977). On Photography. Farrar, Straus and Giroux.</a:t>
              </a:r>
              <a:br>
                <a:rPr lang="en" sz="1200">
                  <a:solidFill>
                    <a:schemeClr val="dk1"/>
                  </a:solidFill>
                </a:rPr>
              </a:br>
              <a:r>
                <a:rPr lang="en" sz="1200">
                  <a:solidFill>
                    <a:schemeClr val="dk1"/>
                  </a:solidFill>
                </a:rPr>
                <a:t> 	</a:t>
              </a:r>
              <a:endParaRPr sz="1200">
                <a:solidFill>
                  <a:schemeClr val="dk1"/>
                </a:solidFill>
              </a:endParaRPr>
            </a:p>
            <a:p>
              <a:pPr marL="0" lvl="0" indent="0" algn="l" rtl="0">
                <a:lnSpc>
                  <a:spcPct val="115000"/>
                </a:lnSpc>
                <a:spcBef>
                  <a:spcPts val="1200"/>
                </a:spcBef>
                <a:spcAft>
                  <a:spcPts val="0"/>
                </a:spcAft>
                <a:buNone/>
              </a:pPr>
              <a:r>
                <a:rPr lang="en" sz="1200">
                  <a:solidFill>
                    <a:schemeClr val="dk1"/>
                  </a:solidFill>
                </a:rPr>
                <a:t>Barthes, R. (1981). Camera Lucida: Reflections on Photography. Hill and Wang.</a:t>
              </a:r>
              <a:br>
                <a:rPr lang="en" sz="1200">
                  <a:solidFill>
                    <a:schemeClr val="dk1"/>
                  </a:solidFill>
                </a:rPr>
              </a:br>
              <a:r>
                <a:rPr lang="en" sz="1200">
                  <a:solidFill>
                    <a:schemeClr val="dk1"/>
                  </a:solidFill>
                </a:rPr>
                <a:t> 	</a:t>
              </a:r>
              <a:endParaRPr sz="1200">
                <a:solidFill>
                  <a:schemeClr val="dk1"/>
                </a:solidFill>
              </a:endParaRPr>
            </a:p>
            <a:p>
              <a:pPr marL="0" lvl="0" indent="0" algn="l" rtl="0">
                <a:lnSpc>
                  <a:spcPct val="115000"/>
                </a:lnSpc>
                <a:spcBef>
                  <a:spcPts val="1200"/>
                </a:spcBef>
                <a:spcAft>
                  <a:spcPts val="0"/>
                </a:spcAft>
                <a:buNone/>
              </a:pPr>
              <a:r>
                <a:rPr lang="en" sz="1200">
                  <a:solidFill>
                    <a:schemeClr val="dk1"/>
                  </a:solidFill>
                </a:rPr>
                <a:t>Project Zero Harvard (n.d) Pzs thinking routines toolbox. Available at: https://pz.harvard.edu/thinking-routines (Accessed: 19-6-2025).</a:t>
              </a:r>
              <a:br>
                <a:rPr lang="en" sz="1200">
                  <a:solidFill>
                    <a:schemeClr val="dk1"/>
                  </a:solidFill>
                </a:rPr>
              </a:br>
              <a:r>
                <a:rPr lang="en" sz="1200">
                  <a:solidFill>
                    <a:schemeClr val="dk1"/>
                  </a:solidFill>
                </a:rPr>
                <a:t> 	</a:t>
              </a:r>
              <a:endParaRPr sz="1200">
                <a:solidFill>
                  <a:schemeClr val="dk1"/>
                </a:solidFill>
              </a:endParaRPr>
            </a:p>
            <a:p>
              <a:pPr marL="0" lvl="0" indent="0" algn="l" rtl="0">
                <a:lnSpc>
                  <a:spcPct val="115000"/>
                </a:lnSpc>
                <a:spcBef>
                  <a:spcPts val="1200"/>
                </a:spcBef>
                <a:spcAft>
                  <a:spcPts val="0"/>
                </a:spcAft>
                <a:buNone/>
              </a:pPr>
              <a:r>
                <a:rPr lang="en" sz="1200">
                  <a:solidFill>
                    <a:schemeClr val="dk1"/>
                  </a:solidFill>
                </a:rPr>
                <a:t>Lambert, J., &amp; Hessler, B. (2008). Digital Storytelling: Capturing Lives, Creating Community. Routledge.</a:t>
              </a:r>
              <a:br>
                <a:rPr lang="en" sz="1200">
                  <a:solidFill>
                    <a:schemeClr val="dk1"/>
                  </a:solidFill>
                </a:rPr>
              </a:br>
              <a:r>
                <a:rPr lang="en" sz="1200">
                  <a:solidFill>
                    <a:schemeClr val="dk1"/>
                  </a:solidFill>
                </a:rPr>
                <a:t> 	</a:t>
              </a:r>
              <a:endParaRPr sz="1200">
                <a:solidFill>
                  <a:schemeClr val="dk1"/>
                </a:solidFill>
              </a:endParaRPr>
            </a:p>
            <a:p>
              <a:pPr marL="0" lvl="0" indent="0" algn="l" rtl="0">
                <a:lnSpc>
                  <a:spcPct val="115000"/>
                </a:lnSpc>
                <a:spcBef>
                  <a:spcPts val="1200"/>
                </a:spcBef>
                <a:spcAft>
                  <a:spcPts val="0"/>
                </a:spcAft>
                <a:buNone/>
              </a:pPr>
              <a:r>
                <a:rPr lang="en" sz="1200">
                  <a:solidFill>
                    <a:schemeClr val="dk1"/>
                  </a:solidFill>
                </a:rPr>
                <a:t> McCurry, S. (1984) Sharbat Gula (Afghan Girl) [online photograph]. Available at: https://en.wikipedia.org/wiki/Afghan_Girl#/media/File:Sharbat_Gula.jpg (Accessed: 30 June 2025).</a:t>
              </a:r>
              <a:endParaRPr sz="1200">
                <a:solidFill>
                  <a:srgbClr val="202122"/>
                </a:solidFill>
              </a:endParaRPr>
            </a:p>
            <a:p>
              <a:pPr marL="0" lvl="0" indent="0" algn="l" rtl="0">
                <a:lnSpc>
                  <a:spcPct val="115000"/>
                </a:lnSpc>
                <a:spcBef>
                  <a:spcPts val="1200"/>
                </a:spcBef>
                <a:spcAft>
                  <a:spcPts val="0"/>
                </a:spcAft>
                <a:buNone/>
              </a:pPr>
              <a:r>
                <a:rPr lang="en" sz="1200">
                  <a:solidFill>
                    <a:schemeClr val="dk1"/>
                  </a:solidFill>
                </a:rPr>
                <a:t>Wegman, W. (1970), Falling Glass.  [online photograph]. Available at: https://bpb-us-e1.wpmucdn.com/you.stonybrook.edu/dist/0/2212/files/2017/09/%EC%8A%A4%ED%81%AC%EB%A6%B0%EC%83%B755-2beh3rw.pngAccessed: 30 June 2025) 		</a:t>
              </a:r>
              <a:br>
                <a:rPr lang="en" sz="1200">
                  <a:solidFill>
                    <a:schemeClr val="dk1"/>
                  </a:solidFill>
                </a:rPr>
              </a:br>
              <a:endParaRPr sz="1200">
                <a:solidFill>
                  <a:schemeClr val="dk1"/>
                </a:solidFill>
              </a:endParaRPr>
            </a:p>
            <a:p>
              <a:pPr marL="0" lvl="0" indent="0" algn="l" rtl="0">
                <a:lnSpc>
                  <a:spcPct val="107000"/>
                </a:lnSpc>
                <a:spcBef>
                  <a:spcPts val="120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800"/>
                </a:spcBef>
                <a:spcAft>
                  <a:spcPts val="0"/>
                </a:spcAft>
                <a:buClr>
                  <a:schemeClr val="dk1"/>
                </a:buClr>
                <a:buSzPts val="1100"/>
                <a:buFont typeface="Arial"/>
                <a:buNone/>
              </a:pPr>
              <a:endParaRPr sz="1200">
                <a:solidFill>
                  <a:schemeClr val="dk1"/>
                </a:solidFill>
              </a:endParaRPr>
            </a:p>
            <a:p>
              <a:pPr marL="0" lvl="0" indent="0" algn="l" rtl="0">
                <a:lnSpc>
                  <a:spcPct val="140000"/>
                </a:lnSpc>
                <a:spcBef>
                  <a:spcPts val="0"/>
                </a:spcBef>
                <a:spcAft>
                  <a:spcPts val="0"/>
                </a:spcAft>
                <a:buClr>
                  <a:schemeClr val="dk1"/>
                </a:buClr>
                <a:buSzPts val="1100"/>
                <a:buFont typeface="Arial"/>
                <a:buNone/>
              </a:pPr>
              <a:endParaRPr sz="1200">
                <a:solidFill>
                  <a:schemeClr val="dk1"/>
                </a:solidFill>
              </a:endParaRPr>
            </a:p>
            <a:p>
              <a:pPr marL="0" marR="0" lvl="0" indent="0" algn="l" rtl="0">
                <a:lnSpc>
                  <a:spcPct val="140000"/>
                </a:lnSpc>
                <a:spcBef>
                  <a:spcPts val="0"/>
                </a:spcBef>
                <a:spcAft>
                  <a:spcPts val="0"/>
                </a:spcAft>
                <a:buNone/>
              </a:pPr>
              <a:endParaRPr sz="1200">
                <a:solidFill>
                  <a:srgbClr val="383936"/>
                </a:solidFill>
              </a:endParaRPr>
            </a:p>
          </p:txBody>
        </p:sp>
      </p:grpSp>
      <p:sp>
        <p:nvSpPr>
          <p:cNvPr id="399" name="Google Shape;399;p36"/>
          <p:cNvSpPr/>
          <p:nvPr/>
        </p:nvSpPr>
        <p:spPr>
          <a:xfrm>
            <a:off x="9601701" y="2688354"/>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00" name="Google Shape;400;p36"/>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01" name="Google Shape;401;p36"/>
          <p:cNvSpPr/>
          <p:nvPr/>
        </p:nvSpPr>
        <p:spPr>
          <a:xfrm rot="8673732">
            <a:off x="6966148" y="-1652882"/>
            <a:ext cx="6064266" cy="7756619"/>
          </a:xfrm>
          <a:custGeom>
            <a:avLst/>
            <a:gdLst/>
            <a:ahLst/>
            <a:cxnLst/>
            <a:rect l="l" t="t" r="r" b="b"/>
            <a:pathLst>
              <a:path w="12124743" h="15508393" extrusionOk="0">
                <a:moveTo>
                  <a:pt x="0" y="0"/>
                </a:moveTo>
                <a:lnTo>
                  <a:pt x="12124744" y="0"/>
                </a:lnTo>
                <a:lnTo>
                  <a:pt x="12124744" y="15508393"/>
                </a:lnTo>
                <a:lnTo>
                  <a:pt x="0" y="1550839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02" name="Google Shape;402;p36"/>
          <p:cNvSpPr/>
          <p:nvPr/>
        </p:nvSpPr>
        <p:spPr>
          <a:xfrm rot="8673732">
            <a:off x="7922021" y="-1313991"/>
            <a:ext cx="6064266" cy="7756619"/>
          </a:xfrm>
          <a:custGeom>
            <a:avLst/>
            <a:gdLst/>
            <a:ahLst/>
            <a:cxnLst/>
            <a:rect l="l" t="t" r="r" b="b"/>
            <a:pathLst>
              <a:path w="12124743" h="15508393" extrusionOk="0">
                <a:moveTo>
                  <a:pt x="0" y="0"/>
                </a:moveTo>
                <a:lnTo>
                  <a:pt x="12124743" y="0"/>
                </a:lnTo>
                <a:lnTo>
                  <a:pt x="12124743" y="15508392"/>
                </a:lnTo>
                <a:lnTo>
                  <a:pt x="0" y="15508392"/>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406"/>
        <p:cNvGrpSpPr/>
        <p:nvPr/>
      </p:nvGrpSpPr>
      <p:grpSpPr>
        <a:xfrm>
          <a:off x="0" y="0"/>
          <a:ext cx="0" cy="0"/>
          <a:chOff x="0" y="0"/>
          <a:chExt cx="0" cy="0"/>
        </a:xfrm>
      </p:grpSpPr>
      <p:sp>
        <p:nvSpPr>
          <p:cNvPr id="407" name="Google Shape;407;p37"/>
          <p:cNvSpPr/>
          <p:nvPr/>
        </p:nvSpPr>
        <p:spPr>
          <a:xfrm rot="328315">
            <a:off x="5303672" y="-495451"/>
            <a:ext cx="6734141" cy="6424216"/>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08" name="Google Shape;408;p37"/>
          <p:cNvSpPr/>
          <p:nvPr/>
        </p:nvSpPr>
        <p:spPr>
          <a:xfrm rot="352404">
            <a:off x="6169051" y="-372907"/>
            <a:ext cx="6581380" cy="6279862"/>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C3DBE8"/>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09" name="Google Shape;409;p37"/>
          <p:cNvSpPr/>
          <p:nvPr/>
        </p:nvSpPr>
        <p:spPr>
          <a:xfrm rot="377637">
            <a:off x="7189117" y="-244331"/>
            <a:ext cx="6428958" cy="6134423"/>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FBF3E4"/>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0" name="Google Shape;410;p37"/>
          <p:cNvSpPr/>
          <p:nvPr/>
        </p:nvSpPr>
        <p:spPr>
          <a:xfrm>
            <a:off x="7877689"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1" name="Google Shape;411;p37"/>
          <p:cNvSpPr/>
          <p:nvPr/>
        </p:nvSpPr>
        <p:spPr>
          <a:xfrm>
            <a:off x="5315175" y="1328905"/>
            <a:ext cx="3458671" cy="2583194"/>
          </a:xfrm>
          <a:custGeom>
            <a:avLst/>
            <a:gdLst/>
            <a:ahLst/>
            <a:cxnLst/>
            <a:rect l="l" t="t" r="r" b="b"/>
            <a:pathLst>
              <a:path w="6917341" h="5166389" extrusionOk="0">
                <a:moveTo>
                  <a:pt x="0" y="0"/>
                </a:moveTo>
                <a:lnTo>
                  <a:pt x="6917342" y="0"/>
                </a:lnTo>
                <a:lnTo>
                  <a:pt x="6917342" y="5166389"/>
                </a:lnTo>
                <a:lnTo>
                  <a:pt x="0" y="5166389"/>
                </a:lnTo>
                <a:lnTo>
                  <a:pt x="0" y="0"/>
                </a:lnTo>
                <a:close/>
              </a:path>
            </a:pathLst>
          </a:custGeom>
          <a:blipFill rotWithShape="1">
            <a:blip r:embed="rId4">
              <a:alphaModFix/>
            </a:blip>
            <a:stretch>
              <a:fillRect/>
            </a:stretch>
          </a:blipFill>
          <a:ln w="104775" cap="sq" cmpd="sng">
            <a:solidFill>
              <a:srgbClr val="3B628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2" name="Google Shape;412;p37"/>
          <p:cNvSpPr/>
          <p:nvPr/>
        </p:nvSpPr>
        <p:spPr>
          <a:xfrm>
            <a:off x="368493" y="1277327"/>
            <a:ext cx="1684626" cy="472030"/>
          </a:xfrm>
          <a:custGeom>
            <a:avLst/>
            <a:gdLst/>
            <a:ahLst/>
            <a:cxnLst/>
            <a:rect l="l" t="t" r="r" b="b"/>
            <a:pathLst>
              <a:path w="3369252" h="944060" extrusionOk="0">
                <a:moveTo>
                  <a:pt x="0" y="0"/>
                </a:moveTo>
                <a:lnTo>
                  <a:pt x="3369253" y="0"/>
                </a:lnTo>
                <a:lnTo>
                  <a:pt x="3369253" y="944060"/>
                </a:lnTo>
                <a:lnTo>
                  <a:pt x="0" y="944060"/>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3" name="Google Shape;413;p37"/>
          <p:cNvSpPr/>
          <p:nvPr/>
        </p:nvSpPr>
        <p:spPr>
          <a:xfrm>
            <a:off x="584745" y="3135677"/>
            <a:ext cx="1560797" cy="466960"/>
          </a:xfrm>
          <a:custGeom>
            <a:avLst/>
            <a:gdLst/>
            <a:ahLst/>
            <a:cxnLst/>
            <a:rect l="l" t="t" r="r" b="b"/>
            <a:pathLst>
              <a:path w="3121595" h="933920" extrusionOk="0">
                <a:moveTo>
                  <a:pt x="0" y="0"/>
                </a:moveTo>
                <a:lnTo>
                  <a:pt x="3121595" y="0"/>
                </a:lnTo>
                <a:lnTo>
                  <a:pt x="3121595" y="933919"/>
                </a:lnTo>
                <a:lnTo>
                  <a:pt x="0" y="933919"/>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4" name="Google Shape;414;p37"/>
          <p:cNvSpPr/>
          <p:nvPr/>
        </p:nvSpPr>
        <p:spPr>
          <a:xfrm>
            <a:off x="2930449" y="3979242"/>
            <a:ext cx="1098484" cy="768939"/>
          </a:xfrm>
          <a:custGeom>
            <a:avLst/>
            <a:gdLst/>
            <a:ahLst/>
            <a:cxnLst/>
            <a:rect l="l" t="t" r="r" b="b"/>
            <a:pathLst>
              <a:path w="2196967" h="1537877" extrusionOk="0">
                <a:moveTo>
                  <a:pt x="0" y="0"/>
                </a:moveTo>
                <a:lnTo>
                  <a:pt x="2196967" y="0"/>
                </a:lnTo>
                <a:lnTo>
                  <a:pt x="2196967" y="1537877"/>
                </a:lnTo>
                <a:lnTo>
                  <a:pt x="0" y="1537877"/>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5" name="Google Shape;415;p37"/>
          <p:cNvSpPr/>
          <p:nvPr/>
        </p:nvSpPr>
        <p:spPr>
          <a:xfrm>
            <a:off x="3125287" y="1150431"/>
            <a:ext cx="878184" cy="725012"/>
          </a:xfrm>
          <a:custGeom>
            <a:avLst/>
            <a:gdLst/>
            <a:ahLst/>
            <a:cxnLst/>
            <a:rect l="l" t="t" r="r" b="b"/>
            <a:pathLst>
              <a:path w="1756368" h="1450025" extrusionOk="0">
                <a:moveTo>
                  <a:pt x="0" y="0"/>
                </a:moveTo>
                <a:lnTo>
                  <a:pt x="1756368" y="0"/>
                </a:lnTo>
                <a:lnTo>
                  <a:pt x="1756368" y="1450025"/>
                </a:lnTo>
                <a:lnTo>
                  <a:pt x="0" y="1450025"/>
                </a:lnTo>
                <a:lnTo>
                  <a:pt x="0" y="0"/>
                </a:lnTo>
                <a:close/>
              </a:path>
            </a:pathLst>
          </a:custGeom>
          <a:blipFill rotWithShape="1">
            <a:blip r:embed="rId8">
              <a:alphaModFix/>
            </a:blip>
            <a:stretch>
              <a:fillRect l="-69817" t="-29388" r="-70047" b="-34007"/>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6" name="Google Shape;416;p37"/>
          <p:cNvSpPr/>
          <p:nvPr/>
        </p:nvSpPr>
        <p:spPr>
          <a:xfrm>
            <a:off x="368493" y="2195905"/>
            <a:ext cx="1993300" cy="604446"/>
          </a:xfrm>
          <a:custGeom>
            <a:avLst/>
            <a:gdLst/>
            <a:ahLst/>
            <a:cxnLst/>
            <a:rect l="l" t="t" r="r" b="b"/>
            <a:pathLst>
              <a:path w="3986600" h="1208891" extrusionOk="0">
                <a:moveTo>
                  <a:pt x="0" y="0"/>
                </a:moveTo>
                <a:lnTo>
                  <a:pt x="3986600" y="0"/>
                </a:lnTo>
                <a:lnTo>
                  <a:pt x="3986600" y="1208891"/>
                </a:lnTo>
                <a:lnTo>
                  <a:pt x="0" y="1208891"/>
                </a:lnTo>
                <a:lnTo>
                  <a:pt x="0" y="0"/>
                </a:lnTo>
                <a:close/>
              </a:path>
            </a:pathLst>
          </a:custGeom>
          <a:blipFill rotWithShape="1">
            <a:blip r:embed="rId9">
              <a:alphaModFix/>
            </a:blip>
            <a:stretch>
              <a:fillRect l="-20308" t="-112010" r="-17799" b="-109470"/>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7" name="Google Shape;417;p37"/>
          <p:cNvSpPr/>
          <p:nvPr/>
        </p:nvSpPr>
        <p:spPr>
          <a:xfrm>
            <a:off x="2750292" y="1986232"/>
            <a:ext cx="1628175" cy="986543"/>
          </a:xfrm>
          <a:custGeom>
            <a:avLst/>
            <a:gdLst/>
            <a:ahLst/>
            <a:cxnLst/>
            <a:rect l="l" t="t" r="r" b="b"/>
            <a:pathLst>
              <a:path w="3256350" h="1973085" extrusionOk="0">
                <a:moveTo>
                  <a:pt x="0" y="0"/>
                </a:moveTo>
                <a:lnTo>
                  <a:pt x="3256351" y="0"/>
                </a:lnTo>
                <a:lnTo>
                  <a:pt x="3256351" y="1973084"/>
                </a:lnTo>
                <a:lnTo>
                  <a:pt x="0" y="1973084"/>
                </a:lnTo>
                <a:lnTo>
                  <a:pt x="0" y="0"/>
                </a:lnTo>
                <a:close/>
              </a:path>
            </a:pathLst>
          </a:custGeom>
          <a:blipFill rotWithShape="1">
            <a:blip r:embed="rId10">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8" name="Google Shape;418;p37"/>
          <p:cNvSpPr/>
          <p:nvPr/>
        </p:nvSpPr>
        <p:spPr>
          <a:xfrm>
            <a:off x="2750291" y="3082311"/>
            <a:ext cx="1512301" cy="754056"/>
          </a:xfrm>
          <a:custGeom>
            <a:avLst/>
            <a:gdLst/>
            <a:ahLst/>
            <a:cxnLst/>
            <a:rect l="l" t="t" r="r" b="b"/>
            <a:pathLst>
              <a:path w="3024602" h="1508112" extrusionOk="0">
                <a:moveTo>
                  <a:pt x="0" y="0"/>
                </a:moveTo>
                <a:lnTo>
                  <a:pt x="3024602" y="0"/>
                </a:lnTo>
                <a:lnTo>
                  <a:pt x="3024602" y="1508112"/>
                </a:lnTo>
                <a:lnTo>
                  <a:pt x="0" y="1508112"/>
                </a:lnTo>
                <a:lnTo>
                  <a:pt x="0" y="0"/>
                </a:lnTo>
                <a:close/>
              </a:path>
            </a:pathLst>
          </a:custGeom>
          <a:blipFill rotWithShape="1">
            <a:blip r:embed="rId11">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9" name="Google Shape;419;p37"/>
          <p:cNvSpPr/>
          <p:nvPr/>
        </p:nvSpPr>
        <p:spPr>
          <a:xfrm>
            <a:off x="713704" y="3936011"/>
            <a:ext cx="1127694" cy="725757"/>
          </a:xfrm>
          <a:custGeom>
            <a:avLst/>
            <a:gdLst/>
            <a:ahLst/>
            <a:cxnLst/>
            <a:rect l="l" t="t" r="r" b="b"/>
            <a:pathLst>
              <a:path w="2255388" h="1451513" extrusionOk="0">
                <a:moveTo>
                  <a:pt x="0" y="0"/>
                </a:moveTo>
                <a:lnTo>
                  <a:pt x="2255388" y="0"/>
                </a:lnTo>
                <a:lnTo>
                  <a:pt x="2255388" y="1451513"/>
                </a:lnTo>
                <a:lnTo>
                  <a:pt x="0" y="1451513"/>
                </a:lnTo>
                <a:lnTo>
                  <a:pt x="0" y="0"/>
                </a:lnTo>
                <a:close/>
              </a:path>
            </a:pathLst>
          </a:custGeom>
          <a:blipFill rotWithShape="1">
            <a:blip r:embed="rId12">
              <a:alphaModFix/>
            </a:blip>
            <a:stretch>
              <a:fillRect l="-2129" r="-2119" b="-20458"/>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20" name="Google Shape;420;p37"/>
          <p:cNvSpPr txBox="1"/>
          <p:nvPr/>
        </p:nvSpPr>
        <p:spPr>
          <a:xfrm>
            <a:off x="141581" y="469761"/>
            <a:ext cx="5173800" cy="473078"/>
          </a:xfrm>
          <a:prstGeom prst="rect">
            <a:avLst/>
          </a:prstGeom>
          <a:noFill/>
          <a:ln>
            <a:noFill/>
          </a:ln>
        </p:spPr>
        <p:txBody>
          <a:bodyPr spcFirstLastPara="1" wrap="square" lIns="0" tIns="0" rIns="0" bIns="0" anchor="t" anchorCtr="0">
            <a:spAutoFit/>
          </a:bodyPr>
          <a:lstStyle/>
          <a:p>
            <a:pPr marL="0" marR="0" lvl="0" indent="0" algn="l" rtl="0">
              <a:lnSpc>
                <a:spcPct val="105999"/>
              </a:lnSpc>
              <a:spcBef>
                <a:spcPts val="0"/>
              </a:spcBef>
              <a:spcAft>
                <a:spcPts val="0"/>
              </a:spcAft>
              <a:buNone/>
            </a:pPr>
            <a:r>
              <a:rPr lang="en" sz="2900" b="1" dirty="0">
                <a:solidFill>
                  <a:schemeClr val="tx1"/>
                </a:solidFill>
                <a:latin typeface="Arial"/>
                <a:ea typeface="Arial"/>
                <a:cs typeface="Arial"/>
                <a:sym typeface="Arial"/>
              </a:rPr>
              <a:t> THE SHOOT TEAM</a:t>
            </a:r>
            <a:endParaRPr sz="700" dirty="0">
              <a:solidFill>
                <a:schemeClr val="tx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85">
          <a:extLst>
            <a:ext uri="{FF2B5EF4-FFF2-40B4-BE49-F238E27FC236}">
              <a16:creationId xmlns:a16="http://schemas.microsoft.com/office/drawing/2014/main" id="{9C4DA2BE-BE46-2EAC-9E8C-1FDDF3862DF6}"/>
            </a:ext>
          </a:extLst>
        </p:cNvPr>
        <p:cNvGrpSpPr/>
        <p:nvPr/>
      </p:nvGrpSpPr>
      <p:grpSpPr>
        <a:xfrm>
          <a:off x="0" y="0"/>
          <a:ext cx="0" cy="0"/>
          <a:chOff x="0" y="0"/>
          <a:chExt cx="0" cy="0"/>
        </a:xfrm>
      </p:grpSpPr>
      <p:sp>
        <p:nvSpPr>
          <p:cNvPr id="86" name="Google Shape;86;p15">
            <a:extLst>
              <a:ext uri="{FF2B5EF4-FFF2-40B4-BE49-F238E27FC236}">
                <a16:creationId xmlns:a16="http://schemas.microsoft.com/office/drawing/2014/main" id="{BE1E77F0-8FC8-A599-9D85-44C671D47879}"/>
              </a:ext>
            </a:extLst>
          </p:cNvPr>
          <p:cNvSpPr txBox="1"/>
          <p:nvPr/>
        </p:nvSpPr>
        <p:spPr>
          <a:xfrm>
            <a:off x="370154" y="939247"/>
            <a:ext cx="4369486" cy="3791807"/>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100" b="1" dirty="0">
                <a:solidFill>
                  <a:schemeClr val="tx1"/>
                </a:solidFill>
                <a:latin typeface="Arial"/>
                <a:ea typeface="Arial"/>
                <a:cs typeface="Arial"/>
                <a:sym typeface="Arial"/>
              </a:rPr>
              <a:t>This methodology introduces an innovative approach to teaching by integrating digital storytelling through photography. </a:t>
            </a:r>
            <a:endParaRPr sz="700" b="1" dirty="0">
              <a:solidFill>
                <a:schemeClr val="tx1"/>
              </a:solidFill>
            </a:endParaRPr>
          </a:p>
          <a:p>
            <a:pPr marL="0" marR="0" lvl="0" indent="0" algn="l" rtl="0">
              <a:lnSpc>
                <a:spcPct val="140000"/>
              </a:lnSpc>
              <a:spcBef>
                <a:spcPts val="0"/>
              </a:spcBef>
              <a:spcAft>
                <a:spcPts val="0"/>
              </a:spcAft>
              <a:buNone/>
            </a:pPr>
            <a:r>
              <a:rPr lang="en" sz="1100" b="1" dirty="0">
                <a:solidFill>
                  <a:schemeClr val="tx1"/>
                </a:solidFill>
                <a:latin typeface="Arial"/>
                <a:ea typeface="Arial"/>
                <a:cs typeface="Arial"/>
                <a:sym typeface="Arial"/>
              </a:rPr>
              <a:t>Rooted in neuroscience, storytelling fosters emotional connections, making information more accessible and memorable. </a:t>
            </a:r>
            <a:endParaRPr sz="700" b="1" dirty="0">
              <a:solidFill>
                <a:schemeClr val="tx1"/>
              </a:solidFill>
            </a:endParaRPr>
          </a:p>
          <a:p>
            <a:pPr marL="0" marR="0" lvl="0" indent="0" algn="l" rtl="0">
              <a:lnSpc>
                <a:spcPct val="140000"/>
              </a:lnSpc>
              <a:spcBef>
                <a:spcPts val="0"/>
              </a:spcBef>
              <a:spcAft>
                <a:spcPts val="0"/>
              </a:spcAft>
              <a:buNone/>
            </a:pPr>
            <a:endParaRPr sz="1100" b="1" dirty="0">
              <a:solidFill>
                <a:schemeClr val="tx1"/>
              </a:solidFill>
              <a:latin typeface="Arial"/>
              <a:ea typeface="Arial"/>
              <a:cs typeface="Arial"/>
              <a:sym typeface="Arial"/>
            </a:endParaRPr>
          </a:p>
          <a:p>
            <a:pPr marL="0" marR="0" lvl="0" indent="0" algn="l" rtl="0">
              <a:lnSpc>
                <a:spcPct val="140000"/>
              </a:lnSpc>
              <a:spcBef>
                <a:spcPts val="0"/>
              </a:spcBef>
              <a:spcAft>
                <a:spcPts val="0"/>
              </a:spcAft>
              <a:buNone/>
            </a:pPr>
            <a:r>
              <a:rPr lang="en" sz="1100" b="1" dirty="0">
                <a:solidFill>
                  <a:schemeClr val="tx1"/>
                </a:solidFill>
                <a:latin typeface="Arial"/>
                <a:ea typeface="Arial"/>
                <a:cs typeface="Arial"/>
                <a:sym typeface="Arial"/>
              </a:rPr>
              <a:t>It addresses challenges faced by unmotivated students and those with learning difficulties by leveraging contemporary technologies to create an engaging, inclusive learning environment.</a:t>
            </a:r>
            <a:endParaRPr sz="700" b="1" dirty="0">
              <a:solidFill>
                <a:schemeClr val="tx1"/>
              </a:solidFill>
            </a:endParaRPr>
          </a:p>
          <a:p>
            <a:pPr marL="0" marR="0" lvl="0" indent="0" algn="l" rtl="0">
              <a:lnSpc>
                <a:spcPct val="140000"/>
              </a:lnSpc>
              <a:spcBef>
                <a:spcPts val="0"/>
              </a:spcBef>
              <a:spcAft>
                <a:spcPts val="0"/>
              </a:spcAft>
              <a:buNone/>
            </a:pPr>
            <a:endParaRPr sz="1100" b="1" dirty="0">
              <a:solidFill>
                <a:schemeClr val="tx1"/>
              </a:solidFill>
              <a:latin typeface="Arial"/>
              <a:ea typeface="Arial"/>
              <a:cs typeface="Arial"/>
              <a:sym typeface="Arial"/>
            </a:endParaRPr>
          </a:p>
          <a:p>
            <a:pPr marL="0" marR="0" lvl="0" indent="0" algn="l" rtl="0">
              <a:lnSpc>
                <a:spcPct val="140000"/>
              </a:lnSpc>
              <a:spcBef>
                <a:spcPts val="0"/>
              </a:spcBef>
              <a:spcAft>
                <a:spcPts val="0"/>
              </a:spcAft>
              <a:buNone/>
            </a:pPr>
            <a:r>
              <a:rPr lang="en" sz="1100" b="1" dirty="0">
                <a:solidFill>
                  <a:schemeClr val="tx1"/>
                </a:solidFill>
                <a:latin typeface="Arial"/>
                <a:ea typeface="Arial"/>
                <a:cs typeface="Arial"/>
                <a:sym typeface="Arial"/>
              </a:rPr>
              <a:t>Storytelling increases engagement, creativity, and comprehension across curricular subjects, while accommodating diverse learning needs, including students with learning difficulties.</a:t>
            </a:r>
            <a:endParaRPr sz="700" b="1" dirty="0">
              <a:solidFill>
                <a:schemeClr val="tx1"/>
              </a:solidFill>
            </a:endParaRPr>
          </a:p>
          <a:p>
            <a:pPr marL="0" marR="0" lvl="0" indent="0" algn="l" rtl="0">
              <a:lnSpc>
                <a:spcPct val="140000"/>
              </a:lnSpc>
              <a:spcBef>
                <a:spcPts val="0"/>
              </a:spcBef>
              <a:spcAft>
                <a:spcPts val="0"/>
              </a:spcAft>
              <a:buNone/>
            </a:pPr>
            <a:endParaRPr sz="1100" b="1" dirty="0">
              <a:solidFill>
                <a:schemeClr val="tx1"/>
              </a:solidFill>
              <a:latin typeface="Arial"/>
              <a:ea typeface="Arial"/>
              <a:cs typeface="Arial"/>
              <a:sym typeface="Arial"/>
            </a:endParaRPr>
          </a:p>
        </p:txBody>
      </p:sp>
      <p:sp>
        <p:nvSpPr>
          <p:cNvPr id="87" name="Google Shape;87;p15">
            <a:extLst>
              <a:ext uri="{FF2B5EF4-FFF2-40B4-BE49-F238E27FC236}">
                <a16:creationId xmlns:a16="http://schemas.microsoft.com/office/drawing/2014/main" id="{C96AF2C5-C9CB-A9EE-BC7B-2E23748FAA86}"/>
              </a:ext>
            </a:extLst>
          </p:cNvPr>
          <p:cNvSpPr/>
          <p:nvPr/>
        </p:nvSpPr>
        <p:spPr>
          <a:xfrm rot="328315">
            <a:off x="5303672" y="-495451"/>
            <a:ext cx="6734141" cy="6424216"/>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8" name="Google Shape;88;p15">
            <a:extLst>
              <a:ext uri="{FF2B5EF4-FFF2-40B4-BE49-F238E27FC236}">
                <a16:creationId xmlns:a16="http://schemas.microsoft.com/office/drawing/2014/main" id="{E48A09B4-403A-9F62-84B9-6588FB096011}"/>
              </a:ext>
            </a:extLst>
          </p:cNvPr>
          <p:cNvSpPr/>
          <p:nvPr/>
        </p:nvSpPr>
        <p:spPr>
          <a:xfrm rot="352404">
            <a:off x="6169051" y="-372907"/>
            <a:ext cx="6581380" cy="6279862"/>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8FC4E5"/>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9" name="Google Shape;89;p15">
            <a:extLst>
              <a:ext uri="{FF2B5EF4-FFF2-40B4-BE49-F238E27FC236}">
                <a16:creationId xmlns:a16="http://schemas.microsoft.com/office/drawing/2014/main" id="{846F7A34-F4ED-23AE-0D9A-93185517573F}"/>
              </a:ext>
            </a:extLst>
          </p:cNvPr>
          <p:cNvSpPr/>
          <p:nvPr/>
        </p:nvSpPr>
        <p:spPr>
          <a:xfrm rot="377637">
            <a:off x="7189117" y="-244331"/>
            <a:ext cx="6428958" cy="6134423"/>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FBF3E4"/>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0" name="Google Shape;90;p15">
            <a:extLst>
              <a:ext uri="{FF2B5EF4-FFF2-40B4-BE49-F238E27FC236}">
                <a16:creationId xmlns:a16="http://schemas.microsoft.com/office/drawing/2014/main" id="{89E0BBC2-761B-18E7-1551-72DD821C9B89}"/>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1" name="Google Shape;91;p15">
            <a:extLst>
              <a:ext uri="{FF2B5EF4-FFF2-40B4-BE49-F238E27FC236}">
                <a16:creationId xmlns:a16="http://schemas.microsoft.com/office/drawing/2014/main" id="{00A0CDDB-4381-EE06-E128-C234008F8A84}"/>
              </a:ext>
            </a:extLst>
          </p:cNvPr>
          <p:cNvSpPr/>
          <p:nvPr/>
        </p:nvSpPr>
        <p:spPr>
          <a:xfrm>
            <a:off x="7877689"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2" name="Google Shape;92;p15">
            <a:extLst>
              <a:ext uri="{FF2B5EF4-FFF2-40B4-BE49-F238E27FC236}">
                <a16:creationId xmlns:a16="http://schemas.microsoft.com/office/drawing/2014/main" id="{B3E57500-E358-C2B9-6869-3722940ABC17}"/>
              </a:ext>
            </a:extLst>
          </p:cNvPr>
          <p:cNvSpPr/>
          <p:nvPr/>
        </p:nvSpPr>
        <p:spPr>
          <a:xfrm>
            <a:off x="5315175" y="1328905"/>
            <a:ext cx="3458671" cy="2583194"/>
          </a:xfrm>
          <a:custGeom>
            <a:avLst/>
            <a:gdLst/>
            <a:ahLst/>
            <a:cxnLst/>
            <a:rect l="l" t="t" r="r" b="b"/>
            <a:pathLst>
              <a:path w="6917341" h="5166389" extrusionOk="0">
                <a:moveTo>
                  <a:pt x="0" y="0"/>
                </a:moveTo>
                <a:lnTo>
                  <a:pt x="6917342" y="0"/>
                </a:lnTo>
                <a:lnTo>
                  <a:pt x="6917342" y="5166389"/>
                </a:lnTo>
                <a:lnTo>
                  <a:pt x="0" y="5166389"/>
                </a:lnTo>
                <a:lnTo>
                  <a:pt x="0" y="0"/>
                </a:lnTo>
                <a:close/>
              </a:path>
            </a:pathLst>
          </a:custGeom>
          <a:blipFill rotWithShape="1">
            <a:blip r:embed="rId3">
              <a:alphaModFix/>
            </a:blip>
            <a:stretch>
              <a:fillRect/>
            </a:stretch>
          </a:blipFill>
          <a:ln w="104775" cap="sq" cmpd="sng">
            <a:solidFill>
              <a:srgbClr val="3B628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3" name="Google Shape;93;p15">
            <a:extLst>
              <a:ext uri="{FF2B5EF4-FFF2-40B4-BE49-F238E27FC236}">
                <a16:creationId xmlns:a16="http://schemas.microsoft.com/office/drawing/2014/main" id="{93F4B4F4-24AD-DCEF-1879-A8858A8F9C7C}"/>
              </a:ext>
            </a:extLst>
          </p:cNvPr>
          <p:cNvSpPr txBox="1"/>
          <p:nvPr/>
        </p:nvSpPr>
        <p:spPr>
          <a:xfrm>
            <a:off x="370154" y="154941"/>
            <a:ext cx="5338800" cy="750334"/>
          </a:xfrm>
          <a:prstGeom prst="rect">
            <a:avLst/>
          </a:prstGeom>
          <a:noFill/>
          <a:ln>
            <a:noFill/>
          </a:ln>
        </p:spPr>
        <p:txBody>
          <a:bodyPr spcFirstLastPara="1" wrap="square" lIns="0" tIns="0" rIns="0" bIns="0" anchor="t" anchorCtr="0">
            <a:spAutoFit/>
          </a:bodyPr>
          <a:lstStyle/>
          <a:p>
            <a:pPr marL="0" marR="0" lvl="0" indent="0" algn="l" rtl="0">
              <a:lnSpc>
                <a:spcPct val="106000"/>
              </a:lnSpc>
              <a:spcBef>
                <a:spcPts val="0"/>
              </a:spcBef>
              <a:spcAft>
                <a:spcPts val="0"/>
              </a:spcAft>
              <a:buNone/>
            </a:pPr>
            <a:r>
              <a:rPr lang="en" sz="2300" b="1" dirty="0">
                <a:solidFill>
                  <a:schemeClr val="tx1"/>
                </a:solidFill>
                <a:latin typeface="Arial"/>
                <a:ea typeface="Arial"/>
                <a:cs typeface="Arial"/>
                <a:sym typeface="Arial"/>
              </a:rPr>
              <a:t>THE SHOOT STORY-TELLING METHODOLOGY</a:t>
            </a:r>
            <a:endParaRPr sz="700" dirty="0">
              <a:solidFill>
                <a:schemeClr val="tx1"/>
              </a:solidFill>
            </a:endParaRPr>
          </a:p>
        </p:txBody>
      </p:sp>
    </p:spTree>
    <p:extLst>
      <p:ext uri="{BB962C8B-B14F-4D97-AF65-F5344CB8AC3E}">
        <p14:creationId xmlns:p14="http://schemas.microsoft.com/office/powerpoint/2010/main" val="1083072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85"/>
        <p:cNvGrpSpPr/>
        <p:nvPr/>
      </p:nvGrpSpPr>
      <p:grpSpPr>
        <a:xfrm>
          <a:off x="0" y="0"/>
          <a:ext cx="0" cy="0"/>
          <a:chOff x="0" y="0"/>
          <a:chExt cx="0" cy="0"/>
        </a:xfrm>
      </p:grpSpPr>
      <p:sp>
        <p:nvSpPr>
          <p:cNvPr id="86" name="Google Shape;86;p15"/>
          <p:cNvSpPr txBox="1"/>
          <p:nvPr/>
        </p:nvSpPr>
        <p:spPr>
          <a:xfrm>
            <a:off x="368309" y="1433923"/>
            <a:ext cx="4644405" cy="3080843"/>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s-ES" sz="1100" b="1" dirty="0" err="1">
                <a:solidFill>
                  <a:schemeClr val="tx1"/>
                </a:solidFill>
                <a:latin typeface="Arial"/>
                <a:ea typeface="Arial"/>
                <a:cs typeface="Arial"/>
                <a:sym typeface="Arial"/>
              </a:rPr>
              <a:t>This</a:t>
            </a:r>
            <a:r>
              <a:rPr lang="es-ES" sz="1100" b="1" dirty="0">
                <a:solidFill>
                  <a:schemeClr val="tx1"/>
                </a:solidFill>
                <a:latin typeface="Arial"/>
                <a:ea typeface="Arial"/>
                <a:cs typeface="Arial"/>
                <a:sym typeface="Arial"/>
              </a:rPr>
              <a:t> </a:t>
            </a:r>
            <a:r>
              <a:rPr lang="es-ES" sz="1100" b="1" dirty="0" err="1">
                <a:solidFill>
                  <a:schemeClr val="tx1"/>
                </a:solidFill>
                <a:latin typeface="Arial"/>
                <a:ea typeface="Arial"/>
                <a:cs typeface="Arial"/>
                <a:sym typeface="Arial"/>
              </a:rPr>
              <a:t>methodology</a:t>
            </a:r>
            <a:r>
              <a:rPr lang="es-ES" sz="1100" b="1" dirty="0">
                <a:solidFill>
                  <a:schemeClr val="tx1"/>
                </a:solidFill>
                <a:latin typeface="Arial"/>
                <a:ea typeface="Arial"/>
                <a:cs typeface="Arial"/>
                <a:sym typeface="Arial"/>
              </a:rPr>
              <a:t> </a:t>
            </a:r>
            <a:r>
              <a:rPr lang="es-ES" sz="1100" b="1" dirty="0" err="1">
                <a:solidFill>
                  <a:schemeClr val="tx1"/>
                </a:solidFill>
                <a:latin typeface="Arial"/>
                <a:ea typeface="Arial"/>
                <a:cs typeface="Arial"/>
                <a:sym typeface="Arial"/>
              </a:rPr>
              <a:t>includes</a:t>
            </a:r>
            <a:r>
              <a:rPr lang="es-ES" sz="1100" b="1" dirty="0">
                <a:solidFill>
                  <a:schemeClr val="tx1"/>
                </a:solidFill>
                <a:latin typeface="Arial"/>
                <a:ea typeface="Arial"/>
                <a:cs typeface="Arial"/>
                <a:sym typeface="Arial"/>
              </a:rPr>
              <a:t> a series </a:t>
            </a:r>
            <a:r>
              <a:rPr lang="es-ES" sz="1100" b="1" dirty="0" err="1">
                <a:solidFill>
                  <a:schemeClr val="tx1"/>
                </a:solidFill>
                <a:latin typeface="Arial"/>
                <a:ea typeface="Arial"/>
                <a:cs typeface="Arial"/>
                <a:sym typeface="Arial"/>
              </a:rPr>
              <a:t>of</a:t>
            </a:r>
            <a:r>
              <a:rPr lang="es-ES" sz="1100" b="1" dirty="0">
                <a:solidFill>
                  <a:schemeClr val="tx1"/>
                </a:solidFill>
                <a:latin typeface="Arial"/>
                <a:ea typeface="Arial"/>
                <a:cs typeface="Arial"/>
                <a:sym typeface="Arial"/>
              </a:rPr>
              <a:t> 3 </a:t>
            </a:r>
            <a:r>
              <a:rPr lang="es-ES" sz="1100" b="1" dirty="0" err="1">
                <a:solidFill>
                  <a:schemeClr val="tx1"/>
                </a:solidFill>
                <a:latin typeface="Arial"/>
                <a:ea typeface="Arial"/>
                <a:cs typeface="Arial"/>
                <a:sym typeface="Arial"/>
              </a:rPr>
              <a:t>webinars</a:t>
            </a:r>
            <a:r>
              <a:rPr lang="es-ES" sz="1100" b="1" dirty="0">
                <a:solidFill>
                  <a:schemeClr val="tx1"/>
                </a:solidFill>
                <a:latin typeface="Arial"/>
                <a:ea typeface="Arial"/>
                <a:cs typeface="Arial"/>
                <a:sym typeface="Arial"/>
              </a:rPr>
              <a:t> and </a:t>
            </a:r>
            <a:r>
              <a:rPr lang="es-ES" sz="1100" b="1" dirty="0" err="1">
                <a:solidFill>
                  <a:schemeClr val="tx1"/>
                </a:solidFill>
                <a:latin typeface="Arial"/>
                <a:ea typeface="Arial"/>
                <a:cs typeface="Arial"/>
                <a:sym typeface="Arial"/>
              </a:rPr>
              <a:t>guidelines</a:t>
            </a:r>
            <a:r>
              <a:rPr lang="es-ES" sz="1100" b="1" dirty="0">
                <a:solidFill>
                  <a:schemeClr val="tx1"/>
                </a:solidFill>
                <a:latin typeface="Arial"/>
                <a:ea typeface="Arial"/>
                <a:cs typeface="Arial"/>
                <a:sym typeface="Arial"/>
              </a:rPr>
              <a:t> </a:t>
            </a:r>
            <a:r>
              <a:rPr lang="es-ES" sz="1100" b="1" dirty="0" err="1">
                <a:solidFill>
                  <a:schemeClr val="tx1"/>
                </a:solidFill>
                <a:latin typeface="Arial"/>
                <a:ea typeface="Arial"/>
                <a:cs typeface="Arial"/>
                <a:sym typeface="Arial"/>
              </a:rPr>
              <a:t>for</a:t>
            </a:r>
            <a:r>
              <a:rPr lang="es-ES" sz="1100" b="1" dirty="0">
                <a:solidFill>
                  <a:schemeClr val="tx1"/>
                </a:solidFill>
                <a:latin typeface="Arial"/>
                <a:ea typeface="Arial"/>
                <a:cs typeface="Arial"/>
                <a:sym typeface="Arial"/>
              </a:rPr>
              <a:t> </a:t>
            </a:r>
            <a:r>
              <a:rPr lang="es-ES" sz="1100" b="1" dirty="0" err="1">
                <a:solidFill>
                  <a:schemeClr val="tx1"/>
                </a:solidFill>
                <a:latin typeface="Arial"/>
                <a:ea typeface="Arial"/>
                <a:cs typeface="Arial"/>
                <a:sym typeface="Arial"/>
              </a:rPr>
              <a:t>trainers</a:t>
            </a:r>
            <a:r>
              <a:rPr lang="es-ES" sz="1100" b="1" dirty="0">
                <a:solidFill>
                  <a:schemeClr val="tx1"/>
                </a:solidFill>
              </a:rPr>
              <a:t>.</a:t>
            </a:r>
            <a:r>
              <a:rPr lang="es-ES" sz="1100" b="1" dirty="0">
                <a:solidFill>
                  <a:schemeClr val="tx1"/>
                </a:solidFill>
                <a:latin typeface="Arial"/>
                <a:ea typeface="Arial"/>
                <a:cs typeface="Arial"/>
                <a:sym typeface="Arial"/>
              </a:rPr>
              <a:t> </a:t>
            </a:r>
            <a:r>
              <a:rPr lang="es-ES" sz="1100" b="1" dirty="0" err="1">
                <a:solidFill>
                  <a:schemeClr val="tx1"/>
                </a:solidFill>
                <a:latin typeface="Arial"/>
                <a:ea typeface="Arial"/>
                <a:cs typeface="Arial"/>
                <a:sym typeface="Arial"/>
              </a:rPr>
              <a:t>It</a:t>
            </a:r>
            <a:r>
              <a:rPr lang="es-ES" sz="1100" b="1" dirty="0">
                <a:solidFill>
                  <a:schemeClr val="tx1"/>
                </a:solidFill>
                <a:latin typeface="Arial"/>
                <a:ea typeface="Arial"/>
                <a:cs typeface="Arial"/>
                <a:sym typeface="Arial"/>
              </a:rPr>
              <a:t> </a:t>
            </a:r>
            <a:r>
              <a:rPr lang="es-ES" sz="1100" b="1" dirty="0" err="1">
                <a:solidFill>
                  <a:schemeClr val="tx1"/>
                </a:solidFill>
                <a:latin typeface="Arial"/>
                <a:ea typeface="Arial"/>
                <a:cs typeface="Arial"/>
                <a:sym typeface="Arial"/>
              </a:rPr>
              <a:t>is</a:t>
            </a:r>
            <a:r>
              <a:rPr lang="es-ES" sz="1100" b="1" dirty="0">
                <a:solidFill>
                  <a:schemeClr val="tx1"/>
                </a:solidFill>
                <a:latin typeface="Arial"/>
                <a:ea typeface="Arial"/>
                <a:cs typeface="Arial"/>
                <a:sym typeface="Arial"/>
              </a:rPr>
              <a:t> </a:t>
            </a:r>
            <a:r>
              <a:rPr lang="es-ES" sz="1100" b="1" dirty="0" err="1">
                <a:solidFill>
                  <a:schemeClr val="tx1"/>
                </a:solidFill>
                <a:latin typeface="Arial"/>
                <a:ea typeface="Arial"/>
                <a:cs typeface="Arial"/>
                <a:sym typeface="Arial"/>
              </a:rPr>
              <a:t>meant</a:t>
            </a:r>
            <a:r>
              <a:rPr lang="es-ES" sz="1100" b="1" dirty="0">
                <a:solidFill>
                  <a:schemeClr val="tx1"/>
                </a:solidFill>
                <a:latin typeface="Arial"/>
                <a:ea typeface="Arial"/>
                <a:cs typeface="Arial"/>
                <a:sym typeface="Arial"/>
              </a:rPr>
              <a:t> </a:t>
            </a:r>
            <a:r>
              <a:rPr lang="es-ES" sz="1100" b="1" dirty="0" err="1">
                <a:solidFill>
                  <a:schemeClr val="tx1"/>
                </a:solidFill>
                <a:latin typeface="Arial"/>
                <a:ea typeface="Arial"/>
                <a:cs typeface="Arial"/>
                <a:sym typeface="Arial"/>
              </a:rPr>
              <a:t>to</a:t>
            </a:r>
            <a:r>
              <a:rPr lang="es-ES" sz="1100" b="1" dirty="0">
                <a:solidFill>
                  <a:schemeClr val="tx1"/>
                </a:solidFill>
                <a:latin typeface="Arial"/>
                <a:ea typeface="Arial"/>
                <a:cs typeface="Arial"/>
                <a:sym typeface="Arial"/>
              </a:rPr>
              <a:t> be </a:t>
            </a:r>
            <a:r>
              <a:rPr lang="es-ES" sz="1100" b="1" dirty="0" err="1">
                <a:solidFill>
                  <a:schemeClr val="tx1"/>
                </a:solidFill>
                <a:latin typeface="Arial"/>
                <a:ea typeface="Arial"/>
                <a:cs typeface="Arial"/>
                <a:sym typeface="Arial"/>
              </a:rPr>
              <a:t>used</a:t>
            </a:r>
            <a:r>
              <a:rPr lang="es-ES" sz="1100" b="1" dirty="0">
                <a:solidFill>
                  <a:schemeClr val="tx1"/>
                </a:solidFill>
                <a:latin typeface="Arial"/>
                <a:ea typeface="Arial"/>
                <a:cs typeface="Arial"/>
                <a:sym typeface="Arial"/>
              </a:rPr>
              <a:t> </a:t>
            </a:r>
            <a:r>
              <a:rPr lang="es-ES" sz="1100" b="1" dirty="0" err="1">
                <a:solidFill>
                  <a:schemeClr val="tx1"/>
                </a:solidFill>
                <a:latin typeface="Arial"/>
                <a:ea typeface="Arial"/>
                <a:cs typeface="Arial"/>
                <a:sym typeface="Arial"/>
              </a:rPr>
              <a:t>along</a:t>
            </a:r>
            <a:r>
              <a:rPr lang="es-ES" sz="1100" b="1" dirty="0">
                <a:solidFill>
                  <a:schemeClr val="tx1"/>
                </a:solidFill>
                <a:latin typeface="Arial"/>
                <a:ea typeface="Arial"/>
                <a:cs typeface="Arial"/>
                <a:sym typeface="Arial"/>
              </a:rPr>
              <a:t> </a:t>
            </a:r>
            <a:r>
              <a:rPr lang="es-ES" sz="1100" b="1" dirty="0" err="1">
                <a:solidFill>
                  <a:schemeClr val="tx1"/>
                </a:solidFill>
                <a:latin typeface="Arial"/>
                <a:ea typeface="Arial"/>
                <a:cs typeface="Arial"/>
                <a:sym typeface="Arial"/>
              </a:rPr>
              <a:t>with</a:t>
            </a:r>
            <a:r>
              <a:rPr lang="es-ES" sz="1100" b="1" dirty="0">
                <a:solidFill>
                  <a:schemeClr val="tx1"/>
                </a:solidFill>
                <a:latin typeface="Arial"/>
                <a:ea typeface="Arial"/>
                <a:cs typeface="Arial"/>
                <a:sym typeface="Arial"/>
              </a:rPr>
              <a:t> </a:t>
            </a:r>
            <a:r>
              <a:rPr lang="es-ES" sz="1100" b="1" dirty="0" err="1">
                <a:solidFill>
                  <a:schemeClr val="tx1"/>
                </a:solidFill>
                <a:latin typeface="Arial"/>
                <a:ea typeface="Arial"/>
                <a:cs typeface="Arial"/>
                <a:sym typeface="Arial"/>
              </a:rPr>
              <a:t>the</a:t>
            </a:r>
            <a:r>
              <a:rPr lang="es-ES" sz="1100" b="1" dirty="0">
                <a:solidFill>
                  <a:schemeClr val="tx1"/>
                </a:solidFill>
                <a:latin typeface="Arial"/>
                <a:ea typeface="Arial"/>
                <a:cs typeface="Arial"/>
                <a:sym typeface="Arial"/>
              </a:rPr>
              <a:t> </a:t>
            </a:r>
            <a:r>
              <a:rPr lang="es-ES" sz="1100" b="1" dirty="0" err="1">
                <a:solidFill>
                  <a:schemeClr val="tx1"/>
                </a:solidFill>
                <a:latin typeface="Arial"/>
                <a:ea typeface="Arial"/>
                <a:cs typeface="Arial"/>
                <a:sym typeface="Arial"/>
              </a:rPr>
              <a:t>collection</a:t>
            </a:r>
            <a:r>
              <a:rPr lang="es-ES" sz="1100" b="1" dirty="0">
                <a:solidFill>
                  <a:schemeClr val="tx1"/>
                </a:solidFill>
                <a:latin typeface="Arial"/>
                <a:ea typeface="Arial"/>
                <a:cs typeface="Arial"/>
                <a:sym typeface="Arial"/>
              </a:rPr>
              <a:t> </a:t>
            </a:r>
            <a:r>
              <a:rPr lang="es-ES" sz="1100" b="1" dirty="0" err="1">
                <a:solidFill>
                  <a:schemeClr val="tx1"/>
                </a:solidFill>
                <a:latin typeface="Arial"/>
                <a:ea typeface="Arial"/>
                <a:cs typeface="Arial"/>
                <a:sym typeface="Arial"/>
              </a:rPr>
              <a:t>of</a:t>
            </a:r>
            <a:r>
              <a:rPr lang="es-ES" sz="1100" b="1" dirty="0">
                <a:solidFill>
                  <a:schemeClr val="tx1"/>
                </a:solidFill>
                <a:latin typeface="Arial"/>
                <a:ea typeface="Arial"/>
                <a:cs typeface="Arial"/>
                <a:sym typeface="Arial"/>
              </a:rPr>
              <a:t> </a:t>
            </a:r>
            <a:r>
              <a:rPr lang="es-ES" sz="1100" b="1" dirty="0" err="1">
                <a:solidFill>
                  <a:schemeClr val="tx1"/>
                </a:solidFill>
                <a:latin typeface="Arial"/>
                <a:ea typeface="Arial"/>
                <a:cs typeface="Arial"/>
                <a:sym typeface="Arial"/>
              </a:rPr>
              <a:t>Best</a:t>
            </a:r>
            <a:r>
              <a:rPr lang="es-ES" sz="1100" b="1" dirty="0">
                <a:solidFill>
                  <a:schemeClr val="tx1"/>
                </a:solidFill>
                <a:latin typeface="Arial"/>
                <a:ea typeface="Arial"/>
                <a:cs typeface="Arial"/>
                <a:sym typeface="Arial"/>
              </a:rPr>
              <a:t> </a:t>
            </a:r>
            <a:r>
              <a:rPr lang="es-ES" sz="1100" b="1" dirty="0" err="1">
                <a:solidFill>
                  <a:schemeClr val="tx1"/>
                </a:solidFill>
                <a:latin typeface="Arial"/>
                <a:ea typeface="Arial"/>
                <a:cs typeface="Arial"/>
                <a:sym typeface="Arial"/>
              </a:rPr>
              <a:t>Practices</a:t>
            </a:r>
            <a:r>
              <a:rPr lang="es-ES" sz="1100" b="1" dirty="0">
                <a:solidFill>
                  <a:schemeClr val="tx1"/>
                </a:solidFill>
                <a:latin typeface="Arial"/>
                <a:ea typeface="Arial"/>
                <a:cs typeface="Arial"/>
                <a:sym typeface="Arial"/>
              </a:rPr>
              <a:t> </a:t>
            </a:r>
            <a:r>
              <a:rPr lang="es-ES" sz="1100" b="1" dirty="0" err="1">
                <a:solidFill>
                  <a:schemeClr val="tx1"/>
                </a:solidFill>
                <a:latin typeface="Arial"/>
                <a:ea typeface="Arial"/>
                <a:cs typeface="Arial"/>
                <a:sym typeface="Arial"/>
              </a:rPr>
              <a:t>on</a:t>
            </a:r>
            <a:r>
              <a:rPr lang="es-ES" sz="1100" b="1" dirty="0">
                <a:solidFill>
                  <a:schemeClr val="tx1"/>
                </a:solidFill>
                <a:latin typeface="Arial"/>
                <a:ea typeface="Arial"/>
                <a:cs typeface="Arial"/>
                <a:sym typeface="Arial"/>
              </a:rPr>
              <a:t> Digital </a:t>
            </a:r>
            <a:r>
              <a:rPr lang="es-ES" sz="1100" b="1" dirty="0" err="1">
                <a:solidFill>
                  <a:schemeClr val="tx1"/>
                </a:solidFill>
                <a:latin typeface="Arial"/>
                <a:ea typeface="Arial"/>
                <a:cs typeface="Arial"/>
                <a:sym typeface="Arial"/>
              </a:rPr>
              <a:t>Storytelling</a:t>
            </a:r>
            <a:r>
              <a:rPr lang="es-ES" sz="1100" b="1" dirty="0">
                <a:solidFill>
                  <a:schemeClr val="tx1"/>
                </a:solidFill>
                <a:latin typeface="Arial"/>
                <a:ea typeface="Arial"/>
                <a:cs typeface="Arial"/>
                <a:sym typeface="Arial"/>
              </a:rPr>
              <a:t> </a:t>
            </a:r>
            <a:r>
              <a:rPr lang="es-ES" sz="1100" b="1" dirty="0" err="1">
                <a:solidFill>
                  <a:schemeClr val="tx1"/>
                </a:solidFill>
                <a:latin typeface="Arial"/>
                <a:ea typeface="Arial"/>
                <a:cs typeface="Arial"/>
                <a:sym typeface="Arial"/>
              </a:rPr>
              <a:t>which</a:t>
            </a:r>
            <a:r>
              <a:rPr lang="es-ES" sz="1100" b="1" dirty="0">
                <a:solidFill>
                  <a:schemeClr val="tx1"/>
                </a:solidFill>
                <a:latin typeface="Arial"/>
                <a:ea typeface="Arial"/>
                <a:cs typeface="Arial"/>
                <a:sym typeface="Arial"/>
              </a:rPr>
              <a:t> are </a:t>
            </a:r>
            <a:r>
              <a:rPr lang="es-ES" sz="1100" b="1" dirty="0" err="1">
                <a:solidFill>
                  <a:schemeClr val="tx1"/>
                </a:solidFill>
                <a:latin typeface="Arial"/>
                <a:ea typeface="Arial"/>
                <a:cs typeface="Arial"/>
                <a:sym typeface="Arial"/>
              </a:rPr>
              <a:t>also</a:t>
            </a:r>
            <a:r>
              <a:rPr lang="es-ES" sz="1100" b="1" dirty="0">
                <a:solidFill>
                  <a:schemeClr val="tx1"/>
                </a:solidFill>
                <a:latin typeface="Arial"/>
                <a:ea typeface="Arial"/>
                <a:cs typeface="Arial"/>
                <a:sym typeface="Arial"/>
              </a:rPr>
              <a:t> </a:t>
            </a:r>
            <a:r>
              <a:rPr lang="es-ES" sz="1100" b="1" dirty="0" err="1">
                <a:solidFill>
                  <a:schemeClr val="tx1"/>
                </a:solidFill>
                <a:latin typeface="Arial"/>
                <a:ea typeface="Arial"/>
                <a:cs typeface="Arial"/>
                <a:sym typeface="Arial"/>
              </a:rPr>
              <a:t>part</a:t>
            </a:r>
            <a:r>
              <a:rPr lang="es-ES" sz="1100" b="1" dirty="0">
                <a:solidFill>
                  <a:schemeClr val="tx1"/>
                </a:solidFill>
                <a:latin typeface="Arial"/>
                <a:ea typeface="Arial"/>
                <a:cs typeface="Arial"/>
                <a:sym typeface="Arial"/>
              </a:rPr>
              <a:t> </a:t>
            </a:r>
            <a:r>
              <a:rPr lang="es-ES" sz="1100" b="1" dirty="0" err="1">
                <a:solidFill>
                  <a:schemeClr val="tx1"/>
                </a:solidFill>
                <a:latin typeface="Arial"/>
                <a:ea typeface="Arial"/>
                <a:cs typeface="Arial"/>
                <a:sym typeface="Arial"/>
              </a:rPr>
              <a:t>of</a:t>
            </a:r>
            <a:r>
              <a:rPr lang="es-ES" sz="1100" b="1" dirty="0">
                <a:solidFill>
                  <a:schemeClr val="tx1"/>
                </a:solidFill>
                <a:latin typeface="Arial"/>
                <a:ea typeface="Arial"/>
                <a:cs typeface="Arial"/>
                <a:sym typeface="Arial"/>
              </a:rPr>
              <a:t> WP3.</a:t>
            </a:r>
            <a:endParaRPr sz="700" b="1" dirty="0">
              <a:solidFill>
                <a:schemeClr val="tx1"/>
              </a:solidFill>
            </a:endParaRPr>
          </a:p>
          <a:p>
            <a:pPr marL="0" marR="0" lvl="0" indent="0" algn="l" rtl="0">
              <a:lnSpc>
                <a:spcPct val="140000"/>
              </a:lnSpc>
              <a:spcBef>
                <a:spcPts val="0"/>
              </a:spcBef>
              <a:spcAft>
                <a:spcPts val="0"/>
              </a:spcAft>
              <a:buNone/>
            </a:pPr>
            <a:endParaRPr sz="1100" b="1" dirty="0">
              <a:solidFill>
                <a:schemeClr val="tx1"/>
              </a:solidFill>
              <a:latin typeface="Arial"/>
              <a:ea typeface="Arial"/>
              <a:cs typeface="Arial"/>
              <a:sym typeface="Arial"/>
            </a:endParaRPr>
          </a:p>
          <a:p>
            <a:pPr lvl="0">
              <a:lnSpc>
                <a:spcPct val="140000"/>
              </a:lnSpc>
            </a:pPr>
            <a:r>
              <a:rPr lang="en" sz="1100" b="1" dirty="0">
                <a:solidFill>
                  <a:schemeClr val="tx1"/>
                </a:solidFill>
                <a:latin typeface="Arial"/>
                <a:ea typeface="Arial"/>
                <a:cs typeface="Arial"/>
                <a:sym typeface="Arial"/>
              </a:rPr>
              <a:t>It builds on the knowledge acquired through the </a:t>
            </a:r>
            <a:r>
              <a:rPr lang="en-US" sz="1100" b="1" dirty="0">
                <a:solidFill>
                  <a:schemeClr val="tx1"/>
                </a:solidFill>
                <a:latin typeface="Arial"/>
                <a:ea typeface="Arial"/>
                <a:cs typeface="Arial"/>
                <a:sym typeface="Arial"/>
              </a:rPr>
              <a:t>"Teaching through Digital Immersive Photography"</a:t>
            </a:r>
            <a:r>
              <a:rPr lang="en-US" sz="1100" b="1" dirty="0">
                <a:solidFill>
                  <a:schemeClr val="tx1"/>
                </a:solidFill>
              </a:rPr>
              <a:t>  Student and Teacher Handbooks developed in WP2. </a:t>
            </a:r>
          </a:p>
          <a:p>
            <a:pPr lvl="0">
              <a:lnSpc>
                <a:spcPct val="140000"/>
              </a:lnSpc>
            </a:pPr>
            <a:endParaRPr lang="en-US" sz="1100" b="1" dirty="0">
              <a:solidFill>
                <a:schemeClr val="tx1"/>
              </a:solidFill>
            </a:endParaRPr>
          </a:p>
          <a:p>
            <a:pPr marL="0" marR="0" lvl="0" indent="0" algn="l" rtl="0">
              <a:lnSpc>
                <a:spcPct val="140000"/>
              </a:lnSpc>
              <a:spcBef>
                <a:spcPts val="0"/>
              </a:spcBef>
              <a:spcAft>
                <a:spcPts val="0"/>
              </a:spcAft>
              <a:buNone/>
            </a:pPr>
            <a:r>
              <a:rPr lang="en" sz="1100" b="1" dirty="0">
                <a:solidFill>
                  <a:schemeClr val="tx1"/>
                </a:solidFill>
                <a:latin typeface="Arial"/>
                <a:ea typeface="Arial"/>
                <a:cs typeface="Arial"/>
                <a:sym typeface="Arial"/>
              </a:rPr>
              <a:t>The methodology webinars are part of a comprehensive educational ecosystem, where students actively create knoledge, deeply engaging with the different curricular topics, leading to WP4’s Student developped Immersive Lessons.</a:t>
            </a:r>
          </a:p>
          <a:p>
            <a:pPr marL="0" marR="0" lvl="0" indent="0" algn="l" rtl="0">
              <a:lnSpc>
                <a:spcPct val="140000"/>
              </a:lnSpc>
              <a:spcBef>
                <a:spcPts val="0"/>
              </a:spcBef>
              <a:spcAft>
                <a:spcPts val="0"/>
              </a:spcAft>
              <a:buNone/>
            </a:pPr>
            <a:endParaRPr sz="1100" b="1" dirty="0">
              <a:solidFill>
                <a:schemeClr val="tx1"/>
              </a:solidFill>
              <a:latin typeface="Arial"/>
              <a:ea typeface="Arial"/>
              <a:cs typeface="Arial"/>
              <a:sym typeface="Arial"/>
            </a:endParaRPr>
          </a:p>
        </p:txBody>
      </p:sp>
      <p:sp>
        <p:nvSpPr>
          <p:cNvPr id="87" name="Google Shape;87;p15"/>
          <p:cNvSpPr/>
          <p:nvPr/>
        </p:nvSpPr>
        <p:spPr>
          <a:xfrm rot="328315">
            <a:off x="5303672" y="-495451"/>
            <a:ext cx="6734141" cy="6424216"/>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8" name="Google Shape;88;p15"/>
          <p:cNvSpPr/>
          <p:nvPr/>
        </p:nvSpPr>
        <p:spPr>
          <a:xfrm rot="352404">
            <a:off x="6169051" y="-372907"/>
            <a:ext cx="6581380" cy="6279862"/>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8FC4E5"/>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9" name="Google Shape;89;p15"/>
          <p:cNvSpPr/>
          <p:nvPr/>
        </p:nvSpPr>
        <p:spPr>
          <a:xfrm rot="377637">
            <a:off x="7189117" y="-244331"/>
            <a:ext cx="6428958" cy="6134423"/>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FBF3E4"/>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0" name="Google Shape;90;p15"/>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1" name="Google Shape;91;p15"/>
          <p:cNvSpPr/>
          <p:nvPr/>
        </p:nvSpPr>
        <p:spPr>
          <a:xfrm>
            <a:off x="7877689"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2" name="Google Shape;92;p15"/>
          <p:cNvSpPr/>
          <p:nvPr/>
        </p:nvSpPr>
        <p:spPr>
          <a:xfrm>
            <a:off x="5315175" y="1328905"/>
            <a:ext cx="3458671" cy="2583194"/>
          </a:xfrm>
          <a:custGeom>
            <a:avLst/>
            <a:gdLst/>
            <a:ahLst/>
            <a:cxnLst/>
            <a:rect l="l" t="t" r="r" b="b"/>
            <a:pathLst>
              <a:path w="6917341" h="5166389" extrusionOk="0">
                <a:moveTo>
                  <a:pt x="0" y="0"/>
                </a:moveTo>
                <a:lnTo>
                  <a:pt x="6917342" y="0"/>
                </a:lnTo>
                <a:lnTo>
                  <a:pt x="6917342" y="5166389"/>
                </a:lnTo>
                <a:lnTo>
                  <a:pt x="0" y="5166389"/>
                </a:lnTo>
                <a:lnTo>
                  <a:pt x="0" y="0"/>
                </a:lnTo>
                <a:close/>
              </a:path>
            </a:pathLst>
          </a:custGeom>
          <a:blipFill rotWithShape="1">
            <a:blip r:embed="rId3">
              <a:alphaModFix/>
            </a:blip>
            <a:stretch>
              <a:fillRect/>
            </a:stretch>
          </a:blipFill>
          <a:ln w="104775" cap="sq" cmpd="sng">
            <a:solidFill>
              <a:srgbClr val="3B628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3" name="Google Shape;93;p15"/>
          <p:cNvSpPr txBox="1"/>
          <p:nvPr/>
        </p:nvSpPr>
        <p:spPr>
          <a:xfrm>
            <a:off x="370154" y="154941"/>
            <a:ext cx="5338800" cy="1125501"/>
          </a:xfrm>
          <a:prstGeom prst="rect">
            <a:avLst/>
          </a:prstGeom>
          <a:noFill/>
          <a:ln>
            <a:noFill/>
          </a:ln>
        </p:spPr>
        <p:txBody>
          <a:bodyPr spcFirstLastPara="1" wrap="square" lIns="0" tIns="0" rIns="0" bIns="0" anchor="t" anchorCtr="0">
            <a:spAutoFit/>
          </a:bodyPr>
          <a:lstStyle/>
          <a:p>
            <a:pPr marL="0" marR="0" lvl="0" indent="0" algn="l" rtl="0">
              <a:lnSpc>
                <a:spcPct val="106000"/>
              </a:lnSpc>
              <a:spcBef>
                <a:spcPts val="0"/>
              </a:spcBef>
              <a:spcAft>
                <a:spcPts val="0"/>
              </a:spcAft>
              <a:buNone/>
            </a:pPr>
            <a:r>
              <a:rPr lang="en" sz="2300" b="1" dirty="0">
                <a:solidFill>
                  <a:schemeClr val="tx1"/>
                </a:solidFill>
                <a:latin typeface="Arial"/>
                <a:ea typeface="Arial"/>
                <a:cs typeface="Arial"/>
                <a:sym typeface="Arial"/>
              </a:rPr>
              <a:t>THE SHOOT STORY-TELLING METHODOLOGY</a:t>
            </a:r>
            <a:endParaRPr lang="en" sz="2300" b="1" dirty="0">
              <a:solidFill>
                <a:schemeClr val="tx1"/>
              </a:solidFill>
            </a:endParaRPr>
          </a:p>
          <a:p>
            <a:pPr marL="0" marR="0" lvl="0" indent="0" algn="l" rtl="0">
              <a:lnSpc>
                <a:spcPct val="106000"/>
              </a:lnSpc>
              <a:spcBef>
                <a:spcPts val="0"/>
              </a:spcBef>
              <a:spcAft>
                <a:spcPts val="0"/>
              </a:spcAft>
              <a:buNone/>
            </a:pPr>
            <a:r>
              <a:rPr lang="en" sz="2300" b="1" dirty="0">
                <a:solidFill>
                  <a:schemeClr val="tx1"/>
                </a:solidFill>
              </a:rPr>
              <a:t>THE COMPLETE FRAMEWORK</a:t>
            </a:r>
            <a:endParaRPr sz="700" dirty="0">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272B7"/>
        </a:solidFill>
        <a:effectLst/>
      </p:bgPr>
    </p:bg>
    <p:spTree>
      <p:nvGrpSpPr>
        <p:cNvPr id="1" name="Shape 97"/>
        <p:cNvGrpSpPr/>
        <p:nvPr/>
      </p:nvGrpSpPr>
      <p:grpSpPr>
        <a:xfrm>
          <a:off x="0" y="0"/>
          <a:ext cx="0" cy="0"/>
          <a:chOff x="0" y="0"/>
          <a:chExt cx="0" cy="0"/>
        </a:xfrm>
      </p:grpSpPr>
      <p:sp>
        <p:nvSpPr>
          <p:cNvPr id="98" name="Google Shape;98;p16"/>
          <p:cNvSpPr/>
          <p:nvPr/>
        </p:nvSpPr>
        <p:spPr>
          <a:xfrm rot="-1378363">
            <a:off x="5007489" y="2759458"/>
            <a:ext cx="3130927" cy="2898922"/>
          </a:xfrm>
          <a:custGeom>
            <a:avLst/>
            <a:gdLst/>
            <a:ahLst/>
            <a:cxnLst/>
            <a:rect l="l" t="t" r="r" b="b"/>
            <a:pathLst>
              <a:path w="6266556" h="6602693" extrusionOk="0">
                <a:moveTo>
                  <a:pt x="0" y="0"/>
                </a:moveTo>
                <a:lnTo>
                  <a:pt x="6266556" y="0"/>
                </a:lnTo>
                <a:lnTo>
                  <a:pt x="6266556" y="6602693"/>
                </a:lnTo>
                <a:lnTo>
                  <a:pt x="0" y="66026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9" name="Google Shape;99;p16"/>
          <p:cNvSpPr/>
          <p:nvPr/>
        </p:nvSpPr>
        <p:spPr>
          <a:xfrm rot="5400000">
            <a:off x="4369740" y="1385653"/>
            <a:ext cx="5652722" cy="2703029"/>
          </a:xfrm>
          <a:custGeom>
            <a:avLst/>
            <a:gdLst/>
            <a:ahLst/>
            <a:cxnLst/>
            <a:rect l="l" t="t" r="r" b="b"/>
            <a:pathLst>
              <a:path w="11305443" h="5406057" extrusionOk="0">
                <a:moveTo>
                  <a:pt x="0" y="0"/>
                </a:moveTo>
                <a:lnTo>
                  <a:pt x="11305442" y="0"/>
                </a:lnTo>
                <a:lnTo>
                  <a:pt x="11305442" y="5406058"/>
                </a:lnTo>
                <a:lnTo>
                  <a:pt x="0" y="5406058"/>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0" name="Google Shape;100;p16"/>
          <p:cNvSpPr/>
          <p:nvPr/>
        </p:nvSpPr>
        <p:spPr>
          <a:xfrm rot="5400000">
            <a:off x="5108315" y="1309771"/>
            <a:ext cx="5652722" cy="2703029"/>
          </a:xfrm>
          <a:custGeom>
            <a:avLst/>
            <a:gdLst/>
            <a:ahLst/>
            <a:cxnLst/>
            <a:rect l="l" t="t" r="r" b="b"/>
            <a:pathLst>
              <a:path w="11305443" h="5406057" extrusionOk="0">
                <a:moveTo>
                  <a:pt x="0" y="0"/>
                </a:moveTo>
                <a:lnTo>
                  <a:pt x="11305443" y="0"/>
                </a:lnTo>
                <a:lnTo>
                  <a:pt x="11305443" y="5406058"/>
                </a:lnTo>
                <a:lnTo>
                  <a:pt x="0" y="5406058"/>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1" name="Google Shape;101;p16"/>
          <p:cNvSpPr/>
          <p:nvPr/>
        </p:nvSpPr>
        <p:spPr>
          <a:xfrm>
            <a:off x="5771693" y="2571749"/>
            <a:ext cx="2775922" cy="2691503"/>
          </a:xfrm>
          <a:custGeom>
            <a:avLst/>
            <a:gdLst/>
            <a:ahLst/>
            <a:cxnLst/>
            <a:rect l="l" t="t" r="r" b="b"/>
            <a:pathLst>
              <a:path w="6193776" h="6159992" extrusionOk="0">
                <a:moveTo>
                  <a:pt x="0" y="0"/>
                </a:moveTo>
                <a:lnTo>
                  <a:pt x="6193776" y="0"/>
                </a:lnTo>
                <a:lnTo>
                  <a:pt x="6193776" y="6159991"/>
                </a:lnTo>
                <a:lnTo>
                  <a:pt x="0" y="6159991"/>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 name="Google Shape;102;p16"/>
          <p:cNvSpPr txBox="1"/>
          <p:nvPr/>
        </p:nvSpPr>
        <p:spPr>
          <a:xfrm>
            <a:off x="546640" y="369513"/>
            <a:ext cx="6090380" cy="1291892"/>
          </a:xfrm>
          <a:prstGeom prst="rect">
            <a:avLst/>
          </a:prstGeom>
          <a:noFill/>
          <a:ln>
            <a:noFill/>
          </a:ln>
        </p:spPr>
        <p:txBody>
          <a:bodyPr spcFirstLastPara="1" wrap="square" lIns="0" tIns="0" rIns="0" bIns="0" anchor="t" anchorCtr="0">
            <a:spAutoFit/>
          </a:bodyPr>
          <a:lstStyle/>
          <a:p>
            <a:pPr marL="0" lvl="0" indent="0" algn="l" rtl="0">
              <a:lnSpc>
                <a:spcPct val="107916"/>
              </a:lnSpc>
              <a:spcBef>
                <a:spcPts val="0"/>
              </a:spcBef>
              <a:spcAft>
                <a:spcPts val="0"/>
              </a:spcAft>
              <a:buClr>
                <a:schemeClr val="dk1"/>
              </a:buClr>
              <a:buSzPts val="1100"/>
              <a:buFont typeface="Arial"/>
              <a:buNone/>
            </a:pPr>
            <a:r>
              <a:rPr lang="en" sz="2400" b="1" dirty="0">
                <a:solidFill>
                  <a:schemeClr val="lt1"/>
                </a:solidFill>
              </a:rPr>
              <a:t>Webinar 1:  Foundations of Digital Storytelling  </a:t>
            </a:r>
            <a:endParaRPr sz="2400" b="1" dirty="0">
              <a:solidFill>
                <a:schemeClr val="lt1"/>
              </a:solidFill>
            </a:endParaRPr>
          </a:p>
          <a:p>
            <a:pPr marL="0" marR="0" lvl="0" indent="0" algn="l" rtl="0">
              <a:lnSpc>
                <a:spcPct val="106000"/>
              </a:lnSpc>
              <a:spcBef>
                <a:spcPts val="800"/>
              </a:spcBef>
              <a:spcAft>
                <a:spcPts val="0"/>
              </a:spcAft>
              <a:buNone/>
            </a:pPr>
            <a:endParaRPr sz="2400" b="1" dirty="0">
              <a:solidFill>
                <a:schemeClr val="lt1"/>
              </a:solidFill>
            </a:endParaRPr>
          </a:p>
        </p:txBody>
      </p:sp>
      <p:sp>
        <p:nvSpPr>
          <p:cNvPr id="103" name="Google Shape;103;p16"/>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4" name="Google Shape;104;p16"/>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8">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3" name="Google Shape;113;p17"/>
          <p:cNvSpPr txBox="1"/>
          <p:nvPr/>
        </p:nvSpPr>
        <p:spPr>
          <a:xfrm>
            <a:off x="505698" y="1733613"/>
            <a:ext cx="4748100" cy="2501454"/>
          </a:xfrm>
          <a:prstGeom prst="rect">
            <a:avLst/>
          </a:prstGeom>
          <a:noFill/>
          <a:ln>
            <a:noFill/>
          </a:ln>
        </p:spPr>
        <p:txBody>
          <a:bodyPr spcFirstLastPara="1" wrap="square" lIns="0" tIns="0" rIns="0" bIns="0" anchor="t" anchorCtr="0">
            <a:spAutoFit/>
          </a:bodyPr>
          <a:lstStyle/>
          <a:p>
            <a:pPr marL="0" lvl="0" indent="0" algn="l" rtl="0">
              <a:lnSpc>
                <a:spcPct val="107916"/>
              </a:lnSpc>
              <a:spcBef>
                <a:spcPts val="0"/>
              </a:spcBef>
              <a:spcAft>
                <a:spcPts val="800"/>
              </a:spcAft>
              <a:buClr>
                <a:schemeClr val="dk1"/>
              </a:buClr>
              <a:buSzPts val="1100"/>
              <a:buFont typeface="Arial"/>
              <a:buNone/>
            </a:pPr>
            <a:r>
              <a:rPr lang="en" sz="2200" b="1" dirty="0">
                <a:solidFill>
                  <a:schemeClr val="lt1"/>
                </a:solidFill>
              </a:rPr>
              <a:t>Today we will explore:</a:t>
            </a:r>
          </a:p>
          <a:p>
            <a:pPr lvl="0" algn="l" rtl="0">
              <a:lnSpc>
                <a:spcPct val="107916"/>
              </a:lnSpc>
              <a:spcBef>
                <a:spcPts val="0"/>
              </a:spcBef>
              <a:spcAft>
                <a:spcPts val="800"/>
              </a:spcAft>
              <a:buClr>
                <a:schemeClr val="dk1"/>
              </a:buClr>
              <a:buSzPts val="1100"/>
            </a:pPr>
            <a:r>
              <a:rPr lang="en" sz="2200" b="1" dirty="0">
                <a:solidFill>
                  <a:schemeClr val="lt1"/>
                </a:solidFill>
              </a:rPr>
              <a:t>- an introduction to digital storytelling, </a:t>
            </a:r>
          </a:p>
          <a:p>
            <a:pPr marL="0" lvl="0" indent="0" algn="l" rtl="0">
              <a:lnSpc>
                <a:spcPct val="107916"/>
              </a:lnSpc>
              <a:spcBef>
                <a:spcPts val="0"/>
              </a:spcBef>
              <a:spcAft>
                <a:spcPts val="800"/>
              </a:spcAft>
              <a:buClr>
                <a:schemeClr val="dk1"/>
              </a:buClr>
              <a:buSzPts val="1100"/>
              <a:buFont typeface="Arial"/>
              <a:buNone/>
            </a:pPr>
            <a:r>
              <a:rPr lang="en" sz="2200" b="1" dirty="0">
                <a:solidFill>
                  <a:schemeClr val="lt1"/>
                </a:solidFill>
              </a:rPr>
              <a:t>- key elements in story structuring, - examples of telling stories using digital media and photography</a:t>
            </a:r>
            <a:endParaRPr sz="2200" b="1" dirty="0">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167"/>
        <p:cNvGrpSpPr/>
        <p:nvPr/>
      </p:nvGrpSpPr>
      <p:grpSpPr>
        <a:xfrm>
          <a:off x="0" y="0"/>
          <a:ext cx="0" cy="0"/>
          <a:chOff x="0" y="0"/>
          <a:chExt cx="0" cy="0"/>
        </a:xfrm>
      </p:grpSpPr>
      <p:sp>
        <p:nvSpPr>
          <p:cNvPr id="168" name="Google Shape;168;p22"/>
          <p:cNvSpPr/>
          <p:nvPr/>
        </p:nvSpPr>
        <p:spPr>
          <a:xfrm>
            <a:off x="5177762" y="-1658513"/>
            <a:ext cx="6081836" cy="5853821"/>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9" name="Google Shape;169;p22"/>
          <p:cNvSpPr/>
          <p:nvPr/>
        </p:nvSpPr>
        <p:spPr>
          <a:xfrm>
            <a:off x="5619641" y="-1399787"/>
            <a:ext cx="5413153" cy="52102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0" name="Google Shape;170;p22" descr="Toys at a table"/>
          <p:cNvSpPr/>
          <p:nvPr/>
        </p:nvSpPr>
        <p:spPr>
          <a:xfrm>
            <a:off x="6022218" y="-723862"/>
            <a:ext cx="4394206" cy="4229462"/>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171" name="Google Shape;171;p22"/>
          <p:cNvSpPr txBox="1"/>
          <p:nvPr/>
        </p:nvSpPr>
        <p:spPr>
          <a:xfrm>
            <a:off x="809250" y="2174275"/>
            <a:ext cx="3989700" cy="277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800">
                <a:solidFill>
                  <a:schemeClr val="dk1"/>
                </a:solidFill>
              </a:rPr>
              <a:t> </a:t>
            </a:r>
            <a:endParaRPr sz="1800">
              <a:solidFill>
                <a:schemeClr val="dk1"/>
              </a:solidFill>
            </a:endParaRPr>
          </a:p>
        </p:txBody>
      </p:sp>
      <p:sp>
        <p:nvSpPr>
          <p:cNvPr id="172" name="Google Shape;172;p22"/>
          <p:cNvSpPr txBox="1"/>
          <p:nvPr/>
        </p:nvSpPr>
        <p:spPr>
          <a:xfrm>
            <a:off x="270793" y="989778"/>
            <a:ext cx="4449599" cy="3160865"/>
          </a:xfrm>
          <a:prstGeom prst="rect">
            <a:avLst/>
          </a:prstGeom>
          <a:noFill/>
          <a:ln>
            <a:noFill/>
          </a:ln>
        </p:spPr>
        <p:txBody>
          <a:bodyPr spcFirstLastPara="1" wrap="square" lIns="0" tIns="0" rIns="0" bIns="0" anchor="t" anchorCtr="0">
            <a:spAutoFit/>
          </a:bodyPr>
          <a:lstStyle/>
          <a:p>
            <a:pPr lvl="0">
              <a:lnSpc>
                <a:spcPct val="115000"/>
              </a:lnSpc>
              <a:spcBef>
                <a:spcPts val="1200"/>
              </a:spcBef>
            </a:pPr>
            <a:r>
              <a:rPr lang="en-US" sz="1800" b="1" dirty="0">
                <a:solidFill>
                  <a:schemeClr val="dk1"/>
                </a:solidFill>
              </a:rPr>
              <a:t>3 core reasons</a:t>
            </a:r>
          </a:p>
          <a:p>
            <a:pPr lvl="0">
              <a:lnSpc>
                <a:spcPct val="115000"/>
              </a:lnSpc>
              <a:spcBef>
                <a:spcPts val="1200"/>
              </a:spcBef>
            </a:pPr>
            <a:endParaRPr lang="en-US" sz="1800" b="1" dirty="0">
              <a:solidFill>
                <a:schemeClr val="dk1"/>
              </a:solidFill>
            </a:endParaRPr>
          </a:p>
          <a:p>
            <a:pPr>
              <a:lnSpc>
                <a:spcPct val="150000"/>
              </a:lnSpc>
            </a:pPr>
            <a:r>
              <a:rPr lang="en-US" b="1" dirty="0"/>
              <a:t>1</a:t>
            </a:r>
            <a:r>
              <a:rPr lang="en-US" sz="1600" b="1" dirty="0"/>
              <a:t>. Empowerment</a:t>
            </a:r>
            <a:endParaRPr lang="en-US" sz="1600" dirty="0"/>
          </a:p>
          <a:p>
            <a:pPr marL="541338" lvl="2" indent="-285750">
              <a:lnSpc>
                <a:spcPct val="150000"/>
              </a:lnSpc>
              <a:buSzPct val="110000"/>
              <a:buFont typeface="Arial" panose="020B0604020202020204" pitchFamily="34" charset="0"/>
              <a:buChar char="•"/>
            </a:pPr>
            <a:r>
              <a:rPr lang="en-US" sz="1600" dirty="0"/>
              <a:t>Sharing voices and perspectives</a:t>
            </a:r>
          </a:p>
          <a:p>
            <a:pPr marL="541338" lvl="0" indent="-285750">
              <a:lnSpc>
                <a:spcPct val="150000"/>
              </a:lnSpc>
              <a:buSzPct val="110000"/>
              <a:buFont typeface="Arial" panose="020B0604020202020204" pitchFamily="34" charset="0"/>
              <a:buChar char="•"/>
            </a:pPr>
            <a:r>
              <a:rPr lang="en-US" sz="1600" dirty="0"/>
              <a:t>Space for those who feel underrepresented when writing</a:t>
            </a:r>
          </a:p>
          <a:p>
            <a:pPr marL="541338" lvl="0" indent="-285750">
              <a:lnSpc>
                <a:spcPct val="150000"/>
              </a:lnSpc>
              <a:buSzPct val="110000"/>
              <a:buFont typeface="Arial" panose="020B0604020202020204" pitchFamily="34" charset="0"/>
              <a:buChar char="•"/>
            </a:pPr>
            <a:r>
              <a:rPr lang="en-US" sz="1600" dirty="0"/>
              <a:t>Alternative to text-based communication</a:t>
            </a:r>
          </a:p>
          <a:p>
            <a:pPr marL="541338" lvl="0" indent="-285750">
              <a:lnSpc>
                <a:spcPct val="150000"/>
              </a:lnSpc>
              <a:buSzPct val="110000"/>
              <a:buFont typeface="Arial" panose="020B0604020202020204" pitchFamily="34" charset="0"/>
              <a:buChar char="•"/>
            </a:pPr>
            <a:r>
              <a:rPr lang="en-US" sz="1600" dirty="0"/>
              <a:t>Approaching complex concepts differently</a:t>
            </a:r>
          </a:p>
        </p:txBody>
      </p:sp>
      <p:sp>
        <p:nvSpPr>
          <p:cNvPr id="173" name="Google Shape;173;p22"/>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4" name="Google Shape;174;p22"/>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5" name="Google Shape;175;p22"/>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124;p18">
            <a:extLst>
              <a:ext uri="{FF2B5EF4-FFF2-40B4-BE49-F238E27FC236}">
                <a16:creationId xmlns:a16="http://schemas.microsoft.com/office/drawing/2014/main" id="{87F67E91-A7A1-94D3-35FA-4ECA4BE7F973}"/>
              </a:ext>
            </a:extLst>
          </p:cNvPr>
          <p:cNvSpPr txBox="1"/>
          <p:nvPr/>
        </p:nvSpPr>
        <p:spPr>
          <a:xfrm>
            <a:off x="741839" y="290078"/>
            <a:ext cx="3598800" cy="578620"/>
          </a:xfrm>
          <a:prstGeom prst="rect">
            <a:avLst/>
          </a:prstGeom>
          <a:noFill/>
          <a:ln>
            <a:noFill/>
          </a:ln>
        </p:spPr>
        <p:txBody>
          <a:bodyPr spcFirstLastPara="1" wrap="square" lIns="0" tIns="0" rIns="0" bIns="0" anchor="t" anchorCtr="0">
            <a:spAutoFit/>
          </a:bodyPr>
          <a:lstStyle/>
          <a:p>
            <a:pPr lvl="0">
              <a:lnSpc>
                <a:spcPct val="115000"/>
              </a:lnSpc>
              <a:spcBef>
                <a:spcPts val="1200"/>
              </a:spcBef>
              <a:buClr>
                <a:schemeClr val="dk1"/>
              </a:buClr>
              <a:buSzPts val="1100"/>
            </a:pPr>
            <a:r>
              <a:rPr lang="en-US" sz="2400" b="1" dirty="0">
                <a:solidFill>
                  <a:schemeClr val="dk1"/>
                </a:solidFill>
              </a:rPr>
              <a:t>Why tell stories?</a:t>
            </a:r>
            <a:endParaRPr lang="en-US" sz="1800" b="1" dirty="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167">
          <a:extLst>
            <a:ext uri="{FF2B5EF4-FFF2-40B4-BE49-F238E27FC236}">
              <a16:creationId xmlns:a16="http://schemas.microsoft.com/office/drawing/2014/main" id="{D30ED020-8FE3-67D2-A19D-97625398208E}"/>
            </a:ext>
          </a:extLst>
        </p:cNvPr>
        <p:cNvGrpSpPr/>
        <p:nvPr/>
      </p:nvGrpSpPr>
      <p:grpSpPr>
        <a:xfrm>
          <a:off x="0" y="0"/>
          <a:ext cx="0" cy="0"/>
          <a:chOff x="0" y="0"/>
          <a:chExt cx="0" cy="0"/>
        </a:xfrm>
      </p:grpSpPr>
      <p:sp>
        <p:nvSpPr>
          <p:cNvPr id="168" name="Google Shape;168;p22">
            <a:extLst>
              <a:ext uri="{FF2B5EF4-FFF2-40B4-BE49-F238E27FC236}">
                <a16:creationId xmlns:a16="http://schemas.microsoft.com/office/drawing/2014/main" id="{8B95A05D-9D4B-E661-4175-C64775247971}"/>
              </a:ext>
            </a:extLst>
          </p:cNvPr>
          <p:cNvSpPr/>
          <p:nvPr/>
        </p:nvSpPr>
        <p:spPr>
          <a:xfrm>
            <a:off x="5177762" y="-1658513"/>
            <a:ext cx="6081836" cy="5853821"/>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9" name="Google Shape;169;p22">
            <a:extLst>
              <a:ext uri="{FF2B5EF4-FFF2-40B4-BE49-F238E27FC236}">
                <a16:creationId xmlns:a16="http://schemas.microsoft.com/office/drawing/2014/main" id="{0729541B-1DCA-04A0-6F37-57FC8211D05E}"/>
              </a:ext>
            </a:extLst>
          </p:cNvPr>
          <p:cNvSpPr/>
          <p:nvPr/>
        </p:nvSpPr>
        <p:spPr>
          <a:xfrm>
            <a:off x="5619641" y="-1399787"/>
            <a:ext cx="5413153" cy="52102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0" name="Google Shape;170;p22" descr="Hardcover books">
            <a:extLst>
              <a:ext uri="{FF2B5EF4-FFF2-40B4-BE49-F238E27FC236}">
                <a16:creationId xmlns:a16="http://schemas.microsoft.com/office/drawing/2014/main" id="{E7299477-5687-A76B-3269-2B93EDC150EE}"/>
              </a:ext>
            </a:extLst>
          </p:cNvPr>
          <p:cNvSpPr/>
          <p:nvPr/>
        </p:nvSpPr>
        <p:spPr>
          <a:xfrm>
            <a:off x="6022218" y="-723862"/>
            <a:ext cx="4394206" cy="4229462"/>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171" name="Google Shape;171;p22">
            <a:extLst>
              <a:ext uri="{FF2B5EF4-FFF2-40B4-BE49-F238E27FC236}">
                <a16:creationId xmlns:a16="http://schemas.microsoft.com/office/drawing/2014/main" id="{A44FC971-531F-50D2-C954-2C893CCADDA8}"/>
              </a:ext>
            </a:extLst>
          </p:cNvPr>
          <p:cNvSpPr txBox="1"/>
          <p:nvPr/>
        </p:nvSpPr>
        <p:spPr>
          <a:xfrm>
            <a:off x="809250" y="2174275"/>
            <a:ext cx="3989700" cy="277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800">
                <a:solidFill>
                  <a:schemeClr val="dk1"/>
                </a:solidFill>
              </a:rPr>
              <a:t> </a:t>
            </a:r>
            <a:endParaRPr sz="1800">
              <a:solidFill>
                <a:schemeClr val="dk1"/>
              </a:solidFill>
            </a:endParaRPr>
          </a:p>
        </p:txBody>
      </p:sp>
      <p:sp>
        <p:nvSpPr>
          <p:cNvPr id="172" name="Google Shape;172;p22">
            <a:extLst>
              <a:ext uri="{FF2B5EF4-FFF2-40B4-BE49-F238E27FC236}">
                <a16:creationId xmlns:a16="http://schemas.microsoft.com/office/drawing/2014/main" id="{C47780E6-E403-CC67-587B-81AB134CF245}"/>
              </a:ext>
            </a:extLst>
          </p:cNvPr>
          <p:cNvSpPr txBox="1"/>
          <p:nvPr/>
        </p:nvSpPr>
        <p:spPr>
          <a:xfrm>
            <a:off x="767398" y="1320675"/>
            <a:ext cx="4183560" cy="2585323"/>
          </a:xfrm>
          <a:prstGeom prst="rect">
            <a:avLst/>
          </a:prstGeom>
          <a:noFill/>
          <a:ln>
            <a:noFill/>
          </a:ln>
        </p:spPr>
        <p:txBody>
          <a:bodyPr spcFirstLastPara="1" wrap="square" lIns="0" tIns="0" rIns="0" bIns="0" anchor="t" anchorCtr="0">
            <a:spAutoFit/>
          </a:bodyPr>
          <a:lstStyle/>
          <a:p>
            <a:pPr>
              <a:lnSpc>
                <a:spcPct val="150000"/>
              </a:lnSpc>
            </a:pPr>
            <a:r>
              <a:rPr lang="en-US" sz="1600" b="1" dirty="0"/>
              <a:t>2. Reflection</a:t>
            </a:r>
            <a:endParaRPr lang="en-US" sz="1600" dirty="0"/>
          </a:p>
          <a:p>
            <a:pPr lvl="0">
              <a:lnSpc>
                <a:spcPct val="150000"/>
              </a:lnSpc>
            </a:pPr>
            <a:r>
              <a:rPr lang="en-US" sz="1600" dirty="0"/>
              <a:t>Understanding ourselves and others</a:t>
            </a:r>
          </a:p>
          <a:p>
            <a:pPr lvl="0">
              <a:lnSpc>
                <a:spcPct val="150000"/>
              </a:lnSpc>
            </a:pPr>
            <a:r>
              <a:rPr lang="en-US" sz="1600" dirty="0"/>
              <a:t>Exploring our thinking, identities, and ideas</a:t>
            </a:r>
          </a:p>
          <a:p>
            <a:pPr lvl="0">
              <a:lnSpc>
                <a:spcPct val="150000"/>
              </a:lnSpc>
            </a:pPr>
            <a:endParaRPr lang="en-US" sz="1600" dirty="0"/>
          </a:p>
          <a:p>
            <a:pPr>
              <a:lnSpc>
                <a:spcPct val="150000"/>
              </a:lnSpc>
            </a:pPr>
            <a:r>
              <a:rPr lang="en-US" sz="1600" b="1" dirty="0"/>
              <a:t>3. Deep Learning</a:t>
            </a:r>
            <a:endParaRPr lang="en-US" sz="1600" dirty="0"/>
          </a:p>
          <a:p>
            <a:pPr lvl="0">
              <a:lnSpc>
                <a:spcPct val="150000"/>
              </a:lnSpc>
            </a:pPr>
            <a:r>
              <a:rPr lang="en-US" sz="1600" dirty="0"/>
              <a:t>Moving beyond memorization</a:t>
            </a:r>
          </a:p>
          <a:p>
            <a:pPr lvl="0">
              <a:lnSpc>
                <a:spcPct val="150000"/>
              </a:lnSpc>
            </a:pPr>
            <a:r>
              <a:rPr lang="en-US" sz="1600" dirty="0"/>
              <a:t>Achieving substantial understanding</a:t>
            </a:r>
            <a:endParaRPr lang="en" sz="1800" dirty="0">
              <a:solidFill>
                <a:schemeClr val="dk1"/>
              </a:solidFill>
            </a:endParaRPr>
          </a:p>
        </p:txBody>
      </p:sp>
      <p:sp>
        <p:nvSpPr>
          <p:cNvPr id="173" name="Google Shape;173;p22">
            <a:extLst>
              <a:ext uri="{FF2B5EF4-FFF2-40B4-BE49-F238E27FC236}">
                <a16:creationId xmlns:a16="http://schemas.microsoft.com/office/drawing/2014/main" id="{1078B6CE-FEBA-251F-97AB-675A7B6C1C03}"/>
              </a:ext>
            </a:extLst>
          </p:cNvPr>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4" name="Google Shape;174;p22">
            <a:extLst>
              <a:ext uri="{FF2B5EF4-FFF2-40B4-BE49-F238E27FC236}">
                <a16:creationId xmlns:a16="http://schemas.microsoft.com/office/drawing/2014/main" id="{91B807F3-9D82-4ACD-C14D-69C79F80565D}"/>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5" name="Google Shape;175;p22">
            <a:extLst>
              <a:ext uri="{FF2B5EF4-FFF2-40B4-BE49-F238E27FC236}">
                <a16:creationId xmlns:a16="http://schemas.microsoft.com/office/drawing/2014/main" id="{73D5983E-83C3-115C-D141-09B87F3C386C}"/>
              </a:ext>
            </a:extLst>
          </p:cNvPr>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124;p18">
            <a:extLst>
              <a:ext uri="{FF2B5EF4-FFF2-40B4-BE49-F238E27FC236}">
                <a16:creationId xmlns:a16="http://schemas.microsoft.com/office/drawing/2014/main" id="{1A086CCB-F043-5DFB-AF30-D53CF5BD7BAB}"/>
              </a:ext>
            </a:extLst>
          </p:cNvPr>
          <p:cNvSpPr txBox="1"/>
          <p:nvPr/>
        </p:nvSpPr>
        <p:spPr>
          <a:xfrm>
            <a:off x="741839" y="290078"/>
            <a:ext cx="3598800" cy="578620"/>
          </a:xfrm>
          <a:prstGeom prst="rect">
            <a:avLst/>
          </a:prstGeom>
          <a:noFill/>
          <a:ln>
            <a:noFill/>
          </a:ln>
        </p:spPr>
        <p:txBody>
          <a:bodyPr spcFirstLastPara="1" wrap="square" lIns="0" tIns="0" rIns="0" bIns="0" anchor="t" anchorCtr="0">
            <a:spAutoFit/>
          </a:bodyPr>
          <a:lstStyle/>
          <a:p>
            <a:pPr lvl="0">
              <a:lnSpc>
                <a:spcPct val="115000"/>
              </a:lnSpc>
              <a:spcBef>
                <a:spcPts val="1200"/>
              </a:spcBef>
              <a:buClr>
                <a:schemeClr val="dk1"/>
              </a:buClr>
              <a:buSzPts val="1100"/>
            </a:pPr>
            <a:r>
              <a:rPr lang="en-US" sz="2400" b="1" dirty="0">
                <a:solidFill>
                  <a:schemeClr val="dk1"/>
                </a:solidFill>
              </a:rPr>
              <a:t>Why tell stories? (cont.)</a:t>
            </a:r>
            <a:endParaRPr lang="en-US" sz="1800" b="1" dirty="0">
              <a:solidFill>
                <a:schemeClr val="dk1"/>
              </a:solidFill>
            </a:endParaRPr>
          </a:p>
        </p:txBody>
      </p:sp>
    </p:spTree>
    <p:extLst>
      <p:ext uri="{BB962C8B-B14F-4D97-AF65-F5344CB8AC3E}">
        <p14:creationId xmlns:p14="http://schemas.microsoft.com/office/powerpoint/2010/main" val="107244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179"/>
        <p:cNvGrpSpPr/>
        <p:nvPr/>
      </p:nvGrpSpPr>
      <p:grpSpPr>
        <a:xfrm>
          <a:off x="0" y="0"/>
          <a:ext cx="0" cy="0"/>
          <a:chOff x="0" y="0"/>
          <a:chExt cx="0" cy="0"/>
        </a:xfrm>
      </p:grpSpPr>
      <p:sp>
        <p:nvSpPr>
          <p:cNvPr id="180" name="Google Shape;180;p23"/>
          <p:cNvSpPr/>
          <p:nvPr/>
        </p:nvSpPr>
        <p:spPr>
          <a:xfrm>
            <a:off x="5177762" y="-1658513"/>
            <a:ext cx="6081836" cy="5853821"/>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81" name="Google Shape;181;p23"/>
          <p:cNvSpPr/>
          <p:nvPr/>
        </p:nvSpPr>
        <p:spPr>
          <a:xfrm>
            <a:off x="5619641" y="-1399787"/>
            <a:ext cx="5413153" cy="52102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82" name="Google Shape;182;p23" descr="Teenager admiring homemade robot"/>
          <p:cNvSpPr/>
          <p:nvPr/>
        </p:nvSpPr>
        <p:spPr>
          <a:xfrm>
            <a:off x="5953638" y="-792442"/>
            <a:ext cx="4394206" cy="4229462"/>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183" name="Google Shape;183;p23"/>
          <p:cNvSpPr txBox="1"/>
          <p:nvPr/>
        </p:nvSpPr>
        <p:spPr>
          <a:xfrm>
            <a:off x="809250" y="2174275"/>
            <a:ext cx="3989700" cy="277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800">
                <a:solidFill>
                  <a:schemeClr val="dk1"/>
                </a:solidFill>
              </a:rPr>
              <a:t> </a:t>
            </a:r>
            <a:endParaRPr sz="1800">
              <a:solidFill>
                <a:schemeClr val="dk1"/>
              </a:solidFill>
            </a:endParaRPr>
          </a:p>
        </p:txBody>
      </p:sp>
      <p:sp>
        <p:nvSpPr>
          <p:cNvPr id="184" name="Google Shape;184;p23"/>
          <p:cNvSpPr txBox="1"/>
          <p:nvPr/>
        </p:nvSpPr>
        <p:spPr>
          <a:xfrm>
            <a:off x="346682" y="1418096"/>
            <a:ext cx="4831080" cy="2905411"/>
          </a:xfrm>
          <a:prstGeom prst="rect">
            <a:avLst/>
          </a:prstGeom>
          <a:noFill/>
          <a:ln>
            <a:noFill/>
          </a:ln>
        </p:spPr>
        <p:txBody>
          <a:bodyPr spcFirstLastPara="1" wrap="square" lIns="0" tIns="0" rIns="0" bIns="0" anchor="t" anchorCtr="0">
            <a:spAutoFit/>
          </a:bodyPr>
          <a:lstStyle/>
          <a:p>
            <a:pPr marL="457200" lvl="0">
              <a:lnSpc>
                <a:spcPct val="115000"/>
              </a:lnSpc>
              <a:spcBef>
                <a:spcPts val="1200"/>
              </a:spcBef>
            </a:pPr>
            <a:r>
              <a:rPr lang="en-US" sz="1600" dirty="0">
                <a:solidFill>
                  <a:schemeClr val="dk1"/>
                </a:solidFill>
              </a:rPr>
              <a:t>Can you find other reasons?</a:t>
            </a:r>
          </a:p>
          <a:p>
            <a:pPr marL="457200" lvl="0">
              <a:lnSpc>
                <a:spcPct val="115000"/>
              </a:lnSpc>
              <a:spcBef>
                <a:spcPts val="1200"/>
              </a:spcBef>
            </a:pPr>
            <a:r>
              <a:rPr lang="en-US" sz="1600" dirty="0">
                <a:solidFill>
                  <a:schemeClr val="dk1"/>
                </a:solidFill>
              </a:rPr>
              <a:t>Why tell stories?</a:t>
            </a:r>
          </a:p>
          <a:p>
            <a:pPr marL="457200" lvl="0">
              <a:lnSpc>
                <a:spcPct val="115000"/>
              </a:lnSpc>
              <a:spcBef>
                <a:spcPts val="1200"/>
              </a:spcBef>
            </a:pPr>
            <a:r>
              <a:rPr lang="en-US" sz="1600" dirty="0">
                <a:solidFill>
                  <a:schemeClr val="dk1"/>
                </a:solidFill>
              </a:rPr>
              <a:t>Why tell stories now?</a:t>
            </a:r>
          </a:p>
          <a:p>
            <a:pPr marL="457200" lvl="0">
              <a:lnSpc>
                <a:spcPct val="115000"/>
              </a:lnSpc>
              <a:spcBef>
                <a:spcPts val="1200"/>
              </a:spcBef>
            </a:pPr>
            <a:r>
              <a:rPr lang="en-US" sz="1600" dirty="0">
                <a:solidFill>
                  <a:schemeClr val="dk1"/>
                </a:solidFill>
              </a:rPr>
              <a:t>Why people told stories in the past?</a:t>
            </a:r>
          </a:p>
          <a:p>
            <a:pPr lvl="0">
              <a:lnSpc>
                <a:spcPct val="115000"/>
              </a:lnSpc>
              <a:spcBef>
                <a:spcPts val="1200"/>
              </a:spcBef>
            </a:pPr>
            <a:endParaRPr lang="en-US" sz="1600" dirty="0"/>
          </a:p>
          <a:p>
            <a:pPr lvl="0">
              <a:lnSpc>
                <a:spcPct val="115000"/>
              </a:lnSpc>
              <a:spcBef>
                <a:spcPts val="1200"/>
              </a:spcBef>
            </a:pPr>
            <a:r>
              <a:rPr lang="en-US" sz="1600" dirty="0"/>
              <a:t>Personal memory: what's a story that changed how you see something? </a:t>
            </a:r>
            <a:endParaRPr sz="2800" b="1" dirty="0">
              <a:solidFill>
                <a:srgbClr val="293739"/>
              </a:solidFill>
            </a:endParaRPr>
          </a:p>
        </p:txBody>
      </p:sp>
      <p:sp>
        <p:nvSpPr>
          <p:cNvPr id="185" name="Google Shape;185;p23"/>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86" name="Google Shape;186;p23"/>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87" name="Google Shape;187;p23"/>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124;p18">
            <a:extLst>
              <a:ext uri="{FF2B5EF4-FFF2-40B4-BE49-F238E27FC236}">
                <a16:creationId xmlns:a16="http://schemas.microsoft.com/office/drawing/2014/main" id="{BE5EA2CD-99F7-5DE4-76EF-20D494779770}"/>
              </a:ext>
            </a:extLst>
          </p:cNvPr>
          <p:cNvSpPr txBox="1"/>
          <p:nvPr/>
        </p:nvSpPr>
        <p:spPr>
          <a:xfrm>
            <a:off x="741839" y="290078"/>
            <a:ext cx="3598800" cy="578620"/>
          </a:xfrm>
          <a:prstGeom prst="rect">
            <a:avLst/>
          </a:prstGeom>
          <a:noFill/>
          <a:ln>
            <a:noFill/>
          </a:ln>
        </p:spPr>
        <p:txBody>
          <a:bodyPr spcFirstLastPara="1" wrap="square" lIns="0" tIns="0" rIns="0" bIns="0" anchor="t" anchorCtr="0">
            <a:spAutoFit/>
          </a:bodyPr>
          <a:lstStyle/>
          <a:p>
            <a:pPr lvl="0">
              <a:lnSpc>
                <a:spcPct val="115000"/>
              </a:lnSpc>
              <a:spcBef>
                <a:spcPts val="1200"/>
              </a:spcBef>
              <a:buClr>
                <a:schemeClr val="dk1"/>
              </a:buClr>
              <a:buSzPts val="1100"/>
            </a:pPr>
            <a:r>
              <a:rPr lang="en-US" sz="2400" b="1" dirty="0">
                <a:solidFill>
                  <a:schemeClr val="dk1"/>
                </a:solidFill>
              </a:rPr>
              <a:t>Why tell stories?</a:t>
            </a:r>
            <a:endParaRPr lang="en-US" sz="1800" b="1" dirty="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01">
          <a:extLst>
            <a:ext uri="{FF2B5EF4-FFF2-40B4-BE49-F238E27FC236}">
              <a16:creationId xmlns:a16="http://schemas.microsoft.com/office/drawing/2014/main" id="{467A0976-FAD5-063D-E6D1-119D2727F970}"/>
            </a:ext>
          </a:extLst>
        </p:cNvPr>
        <p:cNvGrpSpPr/>
        <p:nvPr/>
      </p:nvGrpSpPr>
      <p:grpSpPr>
        <a:xfrm>
          <a:off x="0" y="0"/>
          <a:ext cx="0" cy="0"/>
          <a:chOff x="0" y="0"/>
          <a:chExt cx="0" cy="0"/>
        </a:xfrm>
      </p:grpSpPr>
      <p:sp>
        <p:nvSpPr>
          <p:cNvPr id="305" name="Google Shape;305;p28">
            <a:extLst>
              <a:ext uri="{FF2B5EF4-FFF2-40B4-BE49-F238E27FC236}">
                <a16:creationId xmlns:a16="http://schemas.microsoft.com/office/drawing/2014/main" id="{9054623E-F605-8282-684E-D3E4B06FF9BB}"/>
              </a:ext>
            </a:extLst>
          </p:cNvPr>
          <p:cNvSpPr txBox="1"/>
          <p:nvPr/>
        </p:nvSpPr>
        <p:spPr>
          <a:xfrm>
            <a:off x="2792187" y="43050"/>
            <a:ext cx="6351814" cy="1500795"/>
          </a:xfrm>
          <a:prstGeom prst="rect">
            <a:avLst/>
          </a:prstGeom>
          <a:noFill/>
          <a:ln>
            <a:noFill/>
          </a:ln>
        </p:spPr>
        <p:txBody>
          <a:bodyPr spcFirstLastPara="1" wrap="square" lIns="0" tIns="0" rIns="0" bIns="0" anchor="t" anchorCtr="0">
            <a:spAutoFit/>
          </a:bodyPr>
          <a:lstStyle/>
          <a:p>
            <a:pPr marL="0" marR="0" lvl="0" indent="0" algn="l" rtl="0">
              <a:lnSpc>
                <a:spcPct val="106000"/>
              </a:lnSpc>
              <a:spcBef>
                <a:spcPts val="0"/>
              </a:spcBef>
              <a:spcAft>
                <a:spcPts val="0"/>
              </a:spcAft>
              <a:buNone/>
            </a:pPr>
            <a:r>
              <a:rPr lang="en-US" sz="2400" b="1" dirty="0">
                <a:solidFill>
                  <a:srgbClr val="383936"/>
                </a:solidFill>
              </a:rPr>
              <a:t>What is Digital Storytelling?</a:t>
            </a:r>
          </a:p>
          <a:p>
            <a:pPr marL="0" marR="0" lvl="0" indent="0" algn="l" rtl="0">
              <a:lnSpc>
                <a:spcPct val="106000"/>
              </a:lnSpc>
              <a:spcBef>
                <a:spcPts val="0"/>
              </a:spcBef>
              <a:spcAft>
                <a:spcPts val="0"/>
              </a:spcAft>
              <a:buNone/>
            </a:pPr>
            <a:endParaRPr lang="en" sz="2400" b="1" dirty="0">
              <a:solidFill>
                <a:srgbClr val="383936"/>
              </a:solidFill>
            </a:endParaRPr>
          </a:p>
          <a:p>
            <a:pPr marL="0" marR="0" lvl="0" indent="0" algn="l" rtl="0">
              <a:lnSpc>
                <a:spcPct val="106000"/>
              </a:lnSpc>
              <a:spcBef>
                <a:spcPts val="0"/>
              </a:spcBef>
              <a:spcAft>
                <a:spcPts val="0"/>
              </a:spcAft>
              <a:buNone/>
            </a:pPr>
            <a:r>
              <a:rPr lang="en-US" sz="2200" i="1" dirty="0">
                <a:solidFill>
                  <a:srgbClr val="383936"/>
                </a:solidFill>
              </a:rPr>
              <a:t>Telling a story using </a:t>
            </a:r>
            <a:r>
              <a:rPr lang="en-US" sz="2200" b="1" i="1" dirty="0">
                <a:solidFill>
                  <a:srgbClr val="383936"/>
                </a:solidFill>
              </a:rPr>
              <a:t>photos </a:t>
            </a:r>
            <a:r>
              <a:rPr lang="en-US" sz="2200" i="1" dirty="0">
                <a:solidFill>
                  <a:srgbClr val="383936"/>
                </a:solidFill>
              </a:rPr>
              <a:t>+</a:t>
            </a:r>
            <a:r>
              <a:rPr lang="en-US" sz="2200" b="1" i="1" dirty="0">
                <a:solidFill>
                  <a:srgbClr val="383936"/>
                </a:solidFill>
              </a:rPr>
              <a:t> sound </a:t>
            </a:r>
            <a:r>
              <a:rPr lang="en-US" sz="2200" i="1" dirty="0">
                <a:solidFill>
                  <a:srgbClr val="383936"/>
                </a:solidFill>
              </a:rPr>
              <a:t>+</a:t>
            </a:r>
            <a:r>
              <a:rPr lang="en-US" sz="2200" b="1" i="1" dirty="0">
                <a:solidFill>
                  <a:srgbClr val="383936"/>
                </a:solidFill>
              </a:rPr>
              <a:t> words </a:t>
            </a:r>
            <a:r>
              <a:rPr lang="en-US" sz="2200" i="1" dirty="0">
                <a:solidFill>
                  <a:srgbClr val="383936"/>
                </a:solidFill>
              </a:rPr>
              <a:t>+ </a:t>
            </a:r>
            <a:r>
              <a:rPr lang="en-US" sz="2200" b="1" i="1" dirty="0">
                <a:solidFill>
                  <a:srgbClr val="383936"/>
                </a:solidFill>
              </a:rPr>
              <a:t>imagination.</a:t>
            </a:r>
            <a:endParaRPr sz="2200" i="1" dirty="0"/>
          </a:p>
        </p:txBody>
      </p:sp>
      <p:sp>
        <p:nvSpPr>
          <p:cNvPr id="306" name="Google Shape;306;p28">
            <a:extLst>
              <a:ext uri="{FF2B5EF4-FFF2-40B4-BE49-F238E27FC236}">
                <a16:creationId xmlns:a16="http://schemas.microsoft.com/office/drawing/2014/main" id="{BFAD97BC-A278-ABB3-438F-6D1EFA447F17}"/>
              </a:ext>
            </a:extLst>
          </p:cNvPr>
          <p:cNvSpPr/>
          <p:nvPr/>
        </p:nvSpPr>
        <p:spPr>
          <a:xfrm>
            <a:off x="338412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07" name="Google Shape;307;p28">
            <a:extLst>
              <a:ext uri="{FF2B5EF4-FFF2-40B4-BE49-F238E27FC236}">
                <a16:creationId xmlns:a16="http://schemas.microsoft.com/office/drawing/2014/main" id="{73062745-801F-E446-D287-CA65234499BC}"/>
              </a:ext>
            </a:extLst>
          </p:cNvPr>
          <p:cNvSpPr/>
          <p:nvPr/>
        </p:nvSpPr>
        <p:spPr>
          <a:xfrm>
            <a:off x="568943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08" name="Google Shape;308;p28">
            <a:extLst>
              <a:ext uri="{FF2B5EF4-FFF2-40B4-BE49-F238E27FC236}">
                <a16:creationId xmlns:a16="http://schemas.microsoft.com/office/drawing/2014/main" id="{EC53D04E-D3FF-FA63-FE1E-239ADCB57A9A}"/>
              </a:ext>
            </a:extLst>
          </p:cNvPr>
          <p:cNvSpPr txBox="1"/>
          <p:nvPr/>
        </p:nvSpPr>
        <p:spPr>
          <a:xfrm>
            <a:off x="2787834" y="1740753"/>
            <a:ext cx="6427194" cy="1177245"/>
          </a:xfrm>
          <a:prstGeom prst="rect">
            <a:avLst/>
          </a:prstGeom>
          <a:noFill/>
          <a:ln>
            <a:noFill/>
          </a:ln>
        </p:spPr>
        <p:txBody>
          <a:bodyPr spcFirstLastPara="1" wrap="square" lIns="0" tIns="0" rIns="0" bIns="0" anchor="t" anchorCtr="0">
            <a:spAutoFit/>
          </a:bodyPr>
          <a:lstStyle/>
          <a:p>
            <a:pPr>
              <a:lnSpc>
                <a:spcPct val="150000"/>
              </a:lnSpc>
            </a:pPr>
            <a:r>
              <a:rPr lang="en-US" sz="1700" b="1" dirty="0"/>
              <a:t>Photography</a:t>
            </a:r>
            <a:r>
              <a:rPr lang="en-US" sz="1700" dirty="0"/>
              <a:t> (your images show the story)</a:t>
            </a:r>
          </a:p>
          <a:p>
            <a:pPr>
              <a:lnSpc>
                <a:spcPct val="150000"/>
              </a:lnSpc>
            </a:pPr>
            <a:r>
              <a:rPr lang="en-US" sz="1700" b="1" dirty="0"/>
              <a:t>Voice / text</a:t>
            </a:r>
            <a:r>
              <a:rPr lang="en-US" sz="1700" dirty="0"/>
              <a:t> (you guide the meaning)</a:t>
            </a:r>
          </a:p>
          <a:p>
            <a:pPr>
              <a:lnSpc>
                <a:spcPct val="150000"/>
              </a:lnSpc>
            </a:pPr>
            <a:r>
              <a:rPr lang="en-US" sz="1700" b="1" dirty="0"/>
              <a:t>Music or sound effects</a:t>
            </a:r>
            <a:r>
              <a:rPr lang="en-US" sz="1700" dirty="0"/>
              <a:t> (set the mood)</a:t>
            </a:r>
          </a:p>
        </p:txBody>
      </p:sp>
      <p:sp>
        <p:nvSpPr>
          <p:cNvPr id="309" name="Google Shape;309;p28">
            <a:extLst>
              <a:ext uri="{FF2B5EF4-FFF2-40B4-BE49-F238E27FC236}">
                <a16:creationId xmlns:a16="http://schemas.microsoft.com/office/drawing/2014/main" id="{FA78144A-6642-B654-FBE0-31A2580AC704}"/>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0" name="Google Shape;310;p28">
            <a:extLst>
              <a:ext uri="{FF2B5EF4-FFF2-40B4-BE49-F238E27FC236}">
                <a16:creationId xmlns:a16="http://schemas.microsoft.com/office/drawing/2014/main" id="{952CAC45-8D8A-1D85-BA30-E12F0E09D55D}"/>
              </a:ext>
            </a:extLst>
          </p:cNvPr>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2" name="Group 1">
            <a:extLst>
              <a:ext uri="{FF2B5EF4-FFF2-40B4-BE49-F238E27FC236}">
                <a16:creationId xmlns:a16="http://schemas.microsoft.com/office/drawing/2014/main" id="{227A9A5D-D514-3FCC-C51E-A8E9355F93D8}"/>
              </a:ext>
            </a:extLst>
          </p:cNvPr>
          <p:cNvGrpSpPr/>
          <p:nvPr/>
        </p:nvGrpSpPr>
        <p:grpSpPr>
          <a:xfrm>
            <a:off x="-647700" y="-639360"/>
            <a:ext cx="3353879" cy="3616107"/>
            <a:chOff x="392504" y="24900"/>
            <a:chExt cx="3211159" cy="3616107"/>
          </a:xfrm>
        </p:grpSpPr>
        <p:sp>
          <p:nvSpPr>
            <p:cNvPr id="3" name="Google Shape;275;p26">
              <a:extLst>
                <a:ext uri="{FF2B5EF4-FFF2-40B4-BE49-F238E27FC236}">
                  <a16:creationId xmlns:a16="http://schemas.microsoft.com/office/drawing/2014/main" id="{705DA9E3-2B58-2982-493A-CC23FF7E2E2D}"/>
                </a:ext>
              </a:extLst>
            </p:cNvPr>
            <p:cNvSpPr/>
            <p:nvPr/>
          </p:nvSpPr>
          <p:spPr>
            <a:xfrm rot="1822748">
              <a:off x="392504" y="24900"/>
              <a:ext cx="3211159" cy="36161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 name="Google Shape;276;p26">
              <a:extLst>
                <a:ext uri="{FF2B5EF4-FFF2-40B4-BE49-F238E27FC236}">
                  <a16:creationId xmlns:a16="http://schemas.microsoft.com/office/drawing/2014/main" id="{5CB18DF9-FD51-80F9-D62F-1C27418BA813}"/>
                </a:ext>
              </a:extLst>
            </p:cNvPr>
            <p:cNvSpPr/>
            <p:nvPr/>
          </p:nvSpPr>
          <p:spPr>
            <a:xfrm rot="1851252">
              <a:off x="598698" y="328047"/>
              <a:ext cx="2856041" cy="3218215"/>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6" name="Freeform 7" descr="City lights focused in magnifying glass">
            <a:extLst>
              <a:ext uri="{FF2B5EF4-FFF2-40B4-BE49-F238E27FC236}">
                <a16:creationId xmlns:a16="http://schemas.microsoft.com/office/drawing/2014/main" id="{FE462347-05AB-075B-21BE-5CF05CD36E6E}"/>
              </a:ext>
            </a:extLst>
          </p:cNvPr>
          <p:cNvSpPr/>
          <p:nvPr/>
        </p:nvSpPr>
        <p:spPr>
          <a:xfrm rot="661030">
            <a:off x="-405622" y="-229438"/>
            <a:ext cx="2792363" cy="3030616"/>
          </a:xfrm>
          <a:custGeom>
            <a:avLst/>
            <a:gdLst/>
            <a:ahLst/>
            <a:cxnLst/>
            <a:rect l="l" t="t" r="r" b="b"/>
            <a:pathLst>
              <a:path w="12619519" h="12722664">
                <a:moveTo>
                  <a:pt x="12566588" y="7057035"/>
                </a:moveTo>
                <a:cubicBezTo>
                  <a:pt x="12451202" y="4641819"/>
                  <a:pt x="11076181" y="2283624"/>
                  <a:pt x="9017587" y="1073800"/>
                </a:cubicBezTo>
                <a:cubicBezTo>
                  <a:pt x="7377102" y="0"/>
                  <a:pt x="5838216" y="302433"/>
                  <a:pt x="4369321" y="1014940"/>
                </a:cubicBezTo>
                <a:cubicBezTo>
                  <a:pt x="2900427" y="1727446"/>
                  <a:pt x="1732146" y="2956472"/>
                  <a:pt x="858570" y="4335086"/>
                </a:cubicBezTo>
                <a:cubicBezTo>
                  <a:pt x="397315" y="5062789"/>
                  <a:pt x="0" y="5876836"/>
                  <a:pt x="5099" y="6738814"/>
                </a:cubicBezTo>
                <a:cubicBezTo>
                  <a:pt x="11171" y="7831501"/>
                  <a:pt x="661413" y="8821273"/>
                  <a:pt x="1426808" y="9601135"/>
                </a:cubicBezTo>
                <a:cubicBezTo>
                  <a:pt x="3485750" y="11698683"/>
                  <a:pt x="6720312" y="12722664"/>
                  <a:pt x="9501226" y="11767666"/>
                </a:cubicBezTo>
                <a:cubicBezTo>
                  <a:pt x="10371320" y="11469013"/>
                  <a:pt x="11197949" y="10974723"/>
                  <a:pt x="11748657" y="10237526"/>
                </a:cubicBezTo>
                <a:cubicBezTo>
                  <a:pt x="12416999" y="9343182"/>
                  <a:pt x="12619519" y="8172462"/>
                  <a:pt x="12566588" y="7057035"/>
                </a:cubicBezTo>
                <a:close/>
              </a:path>
            </a:pathLst>
          </a:custGeom>
          <a:blipFill>
            <a:blip r:embed="rId5"/>
            <a:stretch>
              <a:fillRect/>
            </a:stretch>
          </a:blipFill>
        </p:spPr>
        <p:txBody>
          <a:bodyPr/>
          <a:lstStyle/>
          <a:p>
            <a:endParaRPr lang="en-US"/>
          </a:p>
        </p:txBody>
      </p:sp>
      <p:sp>
        <p:nvSpPr>
          <p:cNvPr id="5" name="TextBox 4">
            <a:extLst>
              <a:ext uri="{FF2B5EF4-FFF2-40B4-BE49-F238E27FC236}">
                <a16:creationId xmlns:a16="http://schemas.microsoft.com/office/drawing/2014/main" id="{FF41B439-8B80-B787-D87C-B38A42C4EC92}"/>
              </a:ext>
            </a:extLst>
          </p:cNvPr>
          <p:cNvSpPr txBox="1"/>
          <p:nvPr/>
        </p:nvSpPr>
        <p:spPr>
          <a:xfrm>
            <a:off x="845821" y="2987248"/>
            <a:ext cx="8427720" cy="1923604"/>
          </a:xfrm>
          <a:prstGeom prst="rect">
            <a:avLst/>
          </a:prstGeom>
          <a:noFill/>
        </p:spPr>
        <p:txBody>
          <a:bodyPr wrap="square" rtlCol="0">
            <a:spAutoFit/>
          </a:bodyPr>
          <a:lstStyle/>
          <a:p>
            <a:pPr>
              <a:lnSpc>
                <a:spcPct val="150000"/>
              </a:lnSpc>
            </a:pPr>
            <a:r>
              <a:rPr lang="en-US" sz="1700" b="1" dirty="0"/>
              <a:t>Why it matters</a:t>
            </a:r>
            <a:r>
              <a:rPr lang="en-US" sz="1700" dirty="0"/>
              <a:t>:</a:t>
            </a:r>
          </a:p>
          <a:p>
            <a:pPr>
              <a:lnSpc>
                <a:spcPct val="150000"/>
              </a:lnSpc>
            </a:pPr>
            <a:r>
              <a:rPr lang="en-US" sz="1700" dirty="0"/>
              <a:t>We remember stories that make us </a:t>
            </a:r>
            <a:r>
              <a:rPr lang="en-US" sz="1700" b="1" dirty="0"/>
              <a:t>feel</a:t>
            </a:r>
            <a:r>
              <a:rPr lang="en-US" sz="1700" dirty="0"/>
              <a:t> something.</a:t>
            </a:r>
          </a:p>
          <a:p>
            <a:pPr>
              <a:lnSpc>
                <a:spcPct val="150000"/>
              </a:lnSpc>
            </a:pPr>
            <a:r>
              <a:rPr lang="en-US" sz="1700" dirty="0"/>
              <a:t>Photos help us see the world from </a:t>
            </a:r>
            <a:r>
              <a:rPr lang="en-US" sz="1700" b="1" dirty="0"/>
              <a:t>someone else’s perspective</a:t>
            </a:r>
            <a:r>
              <a:rPr lang="en-US" sz="1700" dirty="0"/>
              <a:t>.</a:t>
            </a:r>
          </a:p>
          <a:p>
            <a:pPr>
              <a:lnSpc>
                <a:spcPct val="150000"/>
              </a:lnSpc>
            </a:pPr>
            <a:r>
              <a:rPr lang="en-US" sz="1700" dirty="0"/>
              <a:t>A powerful story is not about expensive tools — it’s about </a:t>
            </a:r>
            <a:r>
              <a:rPr lang="en-US" sz="1700" b="1" dirty="0"/>
              <a:t>emotion + message</a:t>
            </a:r>
            <a:r>
              <a:rPr lang="en-US" sz="1700" dirty="0"/>
              <a:t>.</a:t>
            </a:r>
          </a:p>
          <a:p>
            <a:endParaRPr lang="en-US" sz="1700" dirty="0"/>
          </a:p>
        </p:txBody>
      </p:sp>
    </p:spTree>
    <p:extLst>
      <p:ext uri="{BB962C8B-B14F-4D97-AF65-F5344CB8AC3E}">
        <p14:creationId xmlns:p14="http://schemas.microsoft.com/office/powerpoint/2010/main" val="3934155162"/>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BEA38DC34A7F643976987C39CDFC21B" ma:contentTypeVersion="9" ma:contentTypeDescription="Create a new document." ma:contentTypeScope="" ma:versionID="ca713bbf45cbaa815733e55f5775bee3">
  <xsd:schema xmlns:xsd="http://www.w3.org/2001/XMLSchema" xmlns:xs="http://www.w3.org/2001/XMLSchema" xmlns:p="http://schemas.microsoft.com/office/2006/metadata/properties" xmlns:ns2="3847c925-5dc8-460c-9b3c-6e741e74d928" targetNamespace="http://schemas.microsoft.com/office/2006/metadata/properties" ma:root="true" ma:fieldsID="deb94b57062e6a1575566b4261ef05af" ns2:_="">
    <xsd:import namespace="3847c925-5dc8-460c-9b3c-6e741e74d92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47c925-5dc8-460c-9b3c-6e741e74d9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BillingMetadata" ma:index="1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2D6380-2C4F-4264-B8FC-F589BD3ECA30}">
  <ds:schemaRefs>
    <ds:schemaRef ds:uri="http://schemas.microsoft.com/sharepoint/v3/contenttype/forms"/>
  </ds:schemaRefs>
</ds:datastoreItem>
</file>

<file path=customXml/itemProps2.xml><?xml version="1.0" encoding="utf-8"?>
<ds:datastoreItem xmlns:ds="http://schemas.openxmlformats.org/officeDocument/2006/customXml" ds:itemID="{7ECE4F1F-87CA-4290-A94C-746C5BCD9DD3}">
  <ds:schemaRefs>
    <ds:schemaRef ds:uri="http://schemas.openxmlformats.org/package/2006/metadata/core-properties"/>
    <ds:schemaRef ds:uri="http://schemas.microsoft.com/office/infopath/2007/PartnerControls"/>
    <ds:schemaRef ds:uri="http://www.w3.org/XML/1998/namespace"/>
    <ds:schemaRef ds:uri="http://schemas.microsoft.com/office/2006/documentManagement/types"/>
    <ds:schemaRef ds:uri="http://schemas.microsoft.com/office/2006/metadata/properties"/>
    <ds:schemaRef ds:uri="http://purl.org/dc/elements/1.1/"/>
    <ds:schemaRef ds:uri="http://purl.org/dc/terms/"/>
    <ds:schemaRef ds:uri="3847c925-5dc8-460c-9b3c-6e741e74d928"/>
    <ds:schemaRef ds:uri="http://purl.org/dc/dcmitype/"/>
  </ds:schemaRefs>
</ds:datastoreItem>
</file>

<file path=customXml/itemProps3.xml><?xml version="1.0" encoding="utf-8"?>
<ds:datastoreItem xmlns:ds="http://schemas.openxmlformats.org/officeDocument/2006/customXml" ds:itemID="{05E206EB-6E57-48BF-96C0-9A3D9879D0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47c925-5dc8-460c-9b3c-6e741e74d9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4cffc212-26a3-48b8-a1fb-1a13b4d67b2d}" enabled="0" method="" siteId="{4cffc212-26a3-48b8-a1fb-1a13b4d67b2d}" removed="1"/>
</clbl:labelList>
</file>

<file path=docProps/app.xml><?xml version="1.0" encoding="utf-8"?>
<Properties xmlns="http://schemas.openxmlformats.org/officeDocument/2006/extended-properties" xmlns:vt="http://schemas.openxmlformats.org/officeDocument/2006/docPropsVTypes">
  <TotalTime>2090</TotalTime>
  <Words>3370</Words>
  <Application>Microsoft Office PowerPoint</Application>
  <PresentationFormat>On-screen Show (16:9)</PresentationFormat>
  <Paragraphs>230</Paragraphs>
  <Slides>24</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Aptos Black</vt:lpstr>
      <vt:lpstr>Calibri</vt:lpstr>
      <vt:lpstr>Wingdings</vt:lpstr>
      <vt:lpstr>Arial</vt:lpstr>
      <vt:lpstr>Arial Black</vt:lpstr>
      <vt:lpstr>Tahoma</vt:lpstr>
      <vt:lpstr>Courier New</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Eleni Fazaki</cp:lastModifiedBy>
  <cp:revision>1</cp:revision>
  <dcterms:modified xsi:type="dcterms:W3CDTF">2025-11-10T10:42:10Z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0x0101003BEA38DC34A7F643976987C39CDFC21B</vt:lpwstr>
  </property>
</Properties>
</file>