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4"/>
  </p:sldMasterIdLst>
  <p:notesMasterIdLst>
    <p:notesMasterId r:id="rId29"/>
  </p:notesMasterIdLst>
  <p:sldIdLst>
    <p:sldId id="256" r:id="rId5"/>
    <p:sldId id="257" r:id="rId6"/>
    <p:sldId id="289" r:id="rId7"/>
    <p:sldId id="258" r:id="rId8"/>
    <p:sldId id="259" r:id="rId9"/>
    <p:sldId id="265" r:id="rId10"/>
    <p:sldId id="288" r:id="rId11"/>
    <p:sldId id="266" r:id="rId12"/>
    <p:sldId id="286" r:id="rId13"/>
    <p:sldId id="268" r:id="rId14"/>
    <p:sldId id="261" r:id="rId15"/>
    <p:sldId id="287" r:id="rId16"/>
    <p:sldId id="269" r:id="rId17"/>
    <p:sldId id="270" r:id="rId18"/>
    <p:sldId id="271" r:id="rId19"/>
    <p:sldId id="276" r:id="rId20"/>
    <p:sldId id="283" r:id="rId21"/>
    <p:sldId id="272" r:id="rId22"/>
    <p:sldId id="281" r:id="rId23"/>
    <p:sldId id="282" r:id="rId24"/>
    <p:sldId id="285" r:id="rId25"/>
    <p:sldId id="278" r:id="rId26"/>
    <p:sldId id="279" r:id="rId27"/>
    <p:sldId id="280" r:id="rId28"/>
  </p:sldIdLst>
  <p:sldSz cx="9144000" cy="5143500" type="screen16x9"/>
  <p:notesSz cx="6858000" cy="9144000"/>
  <p:embeddedFontLst>
    <p:embeddedFont>
      <p:font typeface="Arial Black" panose="020B0A04020102020204" pitchFamily="34" charset="0"/>
      <p:bold r:id="rId30"/>
    </p:embeddedFont>
    <p:embeddedFont>
      <p:font typeface="Tahoma" panose="020B0604030504040204" pitchFamily="34" charset="0"/>
      <p:regular r:id="rId31"/>
      <p:bold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1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42A652-BC8B-4F42-B59D-27F3E3088380}" v="8" dt="2025-11-10T10:28:43.2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0387" autoAdjust="0"/>
  </p:normalViewPr>
  <p:slideViewPr>
    <p:cSldViewPr snapToGrid="0">
      <p:cViewPr varScale="1">
        <p:scale>
          <a:sx n="54" d="100"/>
          <a:sy n="54" d="100"/>
        </p:scale>
        <p:origin x="1282" y="29"/>
      </p:cViewPr>
      <p:guideLst>
        <p:guide orient="horz" pos="1620"/>
        <p:guide pos="2880"/>
      </p:guideLst>
    </p:cSldViewPr>
  </p:slideViewPr>
  <p:notesTextViewPr>
    <p:cViewPr>
      <p:scale>
        <a:sx n="1" d="1"/>
        <a:sy n="1" d="1"/>
      </p:scale>
      <p:origin x="0" y="0"/>
    </p:cViewPr>
  </p:notesTextViewPr>
  <p:notesViewPr>
    <p:cSldViewPr snapToGrid="0">
      <p:cViewPr varScale="1">
        <p:scale>
          <a:sx n="84" d="100"/>
          <a:sy n="84" d="100"/>
        </p:scale>
        <p:origin x="3912"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3.fntdata"/><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2.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1.fntdata"/><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eni Fazaki" userId="e79ce3e2-c32a-470e-ae4b-7a5903b6b1af" providerId="ADAL" clId="{45047EF2-FE5A-466E-B472-6544CAFAB347}"/>
    <pc:docChg chg="undo custSel addSld delSld modSld sldOrd">
      <pc:chgData name="Eleni Fazaki" userId="e79ce3e2-c32a-470e-ae4b-7a5903b6b1af" providerId="ADAL" clId="{45047EF2-FE5A-466E-B472-6544CAFAB347}" dt="2025-11-10T10:41:59.182" v="3375" actId="20577"/>
      <pc:docMkLst>
        <pc:docMk/>
      </pc:docMkLst>
      <pc:sldChg chg="addSp delSp modSp mod">
        <pc:chgData name="Eleni Fazaki" userId="e79ce3e2-c32a-470e-ae4b-7a5903b6b1af" providerId="ADAL" clId="{45047EF2-FE5A-466E-B472-6544CAFAB347}" dt="2025-11-06T12:01:17.913" v="2568" actId="1076"/>
        <pc:sldMkLst>
          <pc:docMk/>
          <pc:sldMk cId="0" sldId="256"/>
        </pc:sldMkLst>
        <pc:spChg chg="add mod">
          <ac:chgData name="Eleni Fazaki" userId="e79ce3e2-c32a-470e-ae4b-7a5903b6b1af" providerId="ADAL" clId="{45047EF2-FE5A-466E-B472-6544CAFAB347}" dt="2025-10-14T08:36:59.287" v="30" actId="20577"/>
          <ac:spMkLst>
            <pc:docMk/>
            <pc:sldMk cId="0" sldId="256"/>
            <ac:spMk id="2" creationId="{923E91D2-4A98-567F-4998-CEE4D987B626}"/>
          </ac:spMkLst>
        </pc:spChg>
        <pc:spChg chg="add mod">
          <ac:chgData name="Eleni Fazaki" userId="e79ce3e2-c32a-470e-ae4b-7a5903b6b1af" providerId="ADAL" clId="{45047EF2-FE5A-466E-B472-6544CAFAB347}" dt="2025-11-06T12:01:17.913" v="2568" actId="1076"/>
          <ac:spMkLst>
            <pc:docMk/>
            <pc:sldMk cId="0" sldId="256"/>
            <ac:spMk id="3" creationId="{D7AEEE93-52BF-F449-DA1A-D75B8571C851}"/>
          </ac:spMkLst>
        </pc:spChg>
        <pc:spChg chg="mod">
          <ac:chgData name="Eleni Fazaki" userId="e79ce3e2-c32a-470e-ae4b-7a5903b6b1af" providerId="ADAL" clId="{45047EF2-FE5A-466E-B472-6544CAFAB347}" dt="2025-10-14T08:34:53.101" v="3" actId="1076"/>
          <ac:spMkLst>
            <pc:docMk/>
            <pc:sldMk cId="0" sldId="256"/>
            <ac:spMk id="59" creationId="{00000000-0000-0000-0000-000000000000}"/>
          </ac:spMkLst>
        </pc:spChg>
        <pc:grpChg chg="mod">
          <ac:chgData name="Eleni Fazaki" userId="e79ce3e2-c32a-470e-ae4b-7a5903b6b1af" providerId="ADAL" clId="{45047EF2-FE5A-466E-B472-6544CAFAB347}" dt="2025-10-14T08:34:48.012" v="2" actId="1076"/>
          <ac:grpSpMkLst>
            <pc:docMk/>
            <pc:sldMk cId="0" sldId="256"/>
            <ac:grpSpMk id="57" creationId="{00000000-0000-0000-0000-000000000000}"/>
          </ac:grpSpMkLst>
        </pc:grpChg>
      </pc:sldChg>
      <pc:sldChg chg="delSp modSp mod">
        <pc:chgData name="Eleni Fazaki" userId="e79ce3e2-c32a-470e-ae4b-7a5903b6b1af" providerId="ADAL" clId="{45047EF2-FE5A-466E-B472-6544CAFAB347}" dt="2025-10-27T11:10:12.222" v="1503" actId="6549"/>
        <pc:sldMkLst>
          <pc:docMk/>
          <pc:sldMk cId="0" sldId="257"/>
        </pc:sldMkLst>
        <pc:spChg chg="mod topLvl">
          <ac:chgData name="Eleni Fazaki" userId="e79ce3e2-c32a-470e-ae4b-7a5903b6b1af" providerId="ADAL" clId="{45047EF2-FE5A-466E-B472-6544CAFAB347}" dt="2025-10-27T11:10:12.222" v="1503" actId="6549"/>
          <ac:spMkLst>
            <pc:docMk/>
            <pc:sldMk cId="0" sldId="257"/>
            <ac:spMk id="74" creationId="{00000000-0000-0000-0000-000000000000}"/>
          </ac:spMkLst>
        </pc:spChg>
        <pc:spChg chg="mod">
          <ac:chgData name="Eleni Fazaki" userId="e79ce3e2-c32a-470e-ae4b-7a5903b6b1af" providerId="ADAL" clId="{45047EF2-FE5A-466E-B472-6544CAFAB347}" dt="2025-10-14T14:17:29.770" v="513" actId="1076"/>
          <ac:spMkLst>
            <pc:docMk/>
            <pc:sldMk cId="0" sldId="257"/>
            <ac:spMk id="76" creationId="{00000000-0000-0000-0000-000000000000}"/>
          </ac:spMkLst>
        </pc:spChg>
      </pc:sldChg>
      <pc:sldChg chg="modSp mod modNotesTx">
        <pc:chgData name="Eleni Fazaki" userId="e79ce3e2-c32a-470e-ae4b-7a5903b6b1af" providerId="ADAL" clId="{45047EF2-FE5A-466E-B472-6544CAFAB347}" dt="2025-11-10T10:41:59.182" v="3375" actId="20577"/>
        <pc:sldMkLst>
          <pc:docMk/>
          <pc:sldMk cId="0" sldId="258"/>
        </pc:sldMkLst>
        <pc:spChg chg="mod">
          <ac:chgData name="Eleni Fazaki" userId="e79ce3e2-c32a-470e-ae4b-7a5903b6b1af" providerId="ADAL" clId="{45047EF2-FE5A-466E-B472-6544CAFAB347}" dt="2025-11-10T10:41:38.014" v="3374" actId="20577"/>
          <ac:spMkLst>
            <pc:docMk/>
            <pc:sldMk cId="0" sldId="258"/>
            <ac:spMk id="86" creationId="{00000000-0000-0000-0000-000000000000}"/>
          </ac:spMkLst>
        </pc:spChg>
        <pc:spChg chg="mod">
          <ac:chgData name="Eleni Fazaki" userId="e79ce3e2-c32a-470e-ae4b-7a5903b6b1af" providerId="ADAL" clId="{45047EF2-FE5A-466E-B472-6544CAFAB347}" dt="2025-11-06T13:24:18.496" v="2612" actId="20577"/>
          <ac:spMkLst>
            <pc:docMk/>
            <pc:sldMk cId="0" sldId="258"/>
            <ac:spMk id="93" creationId="{00000000-0000-0000-0000-000000000000}"/>
          </ac:spMkLst>
        </pc:spChg>
      </pc:sldChg>
      <pc:sldChg chg="addSp modSp mod modNotesTx">
        <pc:chgData name="Eleni Fazaki" userId="e79ce3e2-c32a-470e-ae4b-7a5903b6b1af" providerId="ADAL" clId="{45047EF2-FE5A-466E-B472-6544CAFAB347}" dt="2025-11-06T13:39:19.476" v="2872" actId="1038"/>
        <pc:sldMkLst>
          <pc:docMk/>
          <pc:sldMk cId="0" sldId="259"/>
        </pc:sldMkLst>
        <pc:spChg chg="mod">
          <ac:chgData name="Eleni Fazaki" userId="e79ce3e2-c32a-470e-ae4b-7a5903b6b1af" providerId="ADAL" clId="{45047EF2-FE5A-466E-B472-6544CAFAB347}" dt="2025-11-06T13:39:19.476" v="2872" actId="1038"/>
          <ac:spMkLst>
            <pc:docMk/>
            <pc:sldMk cId="0" sldId="259"/>
            <ac:spMk id="98" creationId="{00000000-0000-0000-0000-000000000000}"/>
          </ac:spMkLst>
        </pc:spChg>
        <pc:spChg chg="mod">
          <ac:chgData name="Eleni Fazaki" userId="e79ce3e2-c32a-470e-ae4b-7a5903b6b1af" providerId="ADAL" clId="{45047EF2-FE5A-466E-B472-6544CAFAB347}" dt="2025-11-06T13:39:12.918" v="2857" actId="14100"/>
          <ac:spMkLst>
            <pc:docMk/>
            <pc:sldMk cId="0" sldId="259"/>
            <ac:spMk id="101" creationId="{00000000-0000-0000-0000-000000000000}"/>
          </ac:spMkLst>
        </pc:spChg>
        <pc:spChg chg="mod">
          <ac:chgData name="Eleni Fazaki" userId="e79ce3e2-c32a-470e-ae4b-7a5903b6b1af" providerId="ADAL" clId="{45047EF2-FE5A-466E-B472-6544CAFAB347}" dt="2025-10-27T11:20:55.705" v="1534" actId="14100"/>
          <ac:spMkLst>
            <pc:docMk/>
            <pc:sldMk cId="0" sldId="259"/>
            <ac:spMk id="102" creationId="{00000000-0000-0000-0000-000000000000}"/>
          </ac:spMkLst>
        </pc:spChg>
        <pc:spChg chg="add mod">
          <ac:chgData name="Eleni Fazaki" userId="e79ce3e2-c32a-470e-ae4b-7a5903b6b1af" providerId="ADAL" clId="{45047EF2-FE5A-466E-B472-6544CAFAB347}" dt="2025-11-06T13:39:00.845" v="2855" actId="1076"/>
          <ac:spMkLst>
            <pc:docMk/>
            <pc:sldMk cId="0" sldId="259"/>
            <ac:spMk id="113" creationId="{00000000-0000-0000-0000-000000000000}"/>
          </ac:spMkLst>
        </pc:spChg>
      </pc:sldChg>
      <pc:sldChg chg="addSp delSp modSp mod ord modNotesTx">
        <pc:chgData name="Eleni Fazaki" userId="e79ce3e2-c32a-470e-ae4b-7a5903b6b1af" providerId="ADAL" clId="{45047EF2-FE5A-466E-B472-6544CAFAB347}" dt="2025-10-27T12:09:01.970" v="1950" actId="2710"/>
        <pc:sldMkLst>
          <pc:docMk/>
          <pc:sldMk cId="0" sldId="261"/>
        </pc:sldMkLst>
        <pc:spChg chg="add mod">
          <ac:chgData name="Eleni Fazaki" userId="e79ce3e2-c32a-470e-ae4b-7a5903b6b1af" providerId="ADAL" clId="{45047EF2-FE5A-466E-B472-6544CAFAB347}" dt="2025-10-27T12:09:01.970" v="1950" actId="2710"/>
          <ac:spMkLst>
            <pc:docMk/>
            <pc:sldMk cId="0" sldId="261"/>
            <ac:spMk id="2" creationId="{A459B986-3C69-CD81-AE94-318CC6E6F98A}"/>
          </ac:spMkLst>
        </pc:spChg>
        <pc:spChg chg="add mod">
          <ac:chgData name="Eleni Fazaki" userId="e79ce3e2-c32a-470e-ae4b-7a5903b6b1af" providerId="ADAL" clId="{45047EF2-FE5A-466E-B472-6544CAFAB347}" dt="2025-10-27T12:01:50.975" v="1934" actId="1076"/>
          <ac:spMkLst>
            <pc:docMk/>
            <pc:sldMk cId="0" sldId="261"/>
            <ac:spMk id="4" creationId="{32DEC0B6-07E2-4F4F-C4C2-0AEEDC8B9EE3}"/>
          </ac:spMkLst>
        </pc:spChg>
        <pc:spChg chg="mod">
          <ac:chgData name="Eleni Fazaki" userId="e79ce3e2-c32a-470e-ae4b-7a5903b6b1af" providerId="ADAL" clId="{45047EF2-FE5A-466E-B472-6544CAFAB347}" dt="2025-10-14T13:54:23.674" v="180" actId="1076"/>
          <ac:spMkLst>
            <pc:docMk/>
            <pc:sldMk cId="0" sldId="261"/>
            <ac:spMk id="120" creationId="{00000000-0000-0000-0000-000000000000}"/>
          </ac:spMkLst>
        </pc:spChg>
        <pc:spChg chg="mod">
          <ac:chgData name="Eleni Fazaki" userId="e79ce3e2-c32a-470e-ae4b-7a5903b6b1af" providerId="ADAL" clId="{45047EF2-FE5A-466E-B472-6544CAFAB347}" dt="2025-10-14T13:54:21.427" v="179" actId="1076"/>
          <ac:spMkLst>
            <pc:docMk/>
            <pc:sldMk cId="0" sldId="261"/>
            <ac:spMk id="121" creationId="{00000000-0000-0000-0000-000000000000}"/>
          </ac:spMkLst>
        </pc:spChg>
        <pc:spChg chg="mod">
          <ac:chgData name="Eleni Fazaki" userId="e79ce3e2-c32a-470e-ae4b-7a5903b6b1af" providerId="ADAL" clId="{45047EF2-FE5A-466E-B472-6544CAFAB347}" dt="2025-10-27T08:29:17.169" v="1329" actId="14100"/>
          <ac:spMkLst>
            <pc:docMk/>
            <pc:sldMk cId="0" sldId="261"/>
            <ac:spMk id="122" creationId="{00000000-0000-0000-0000-000000000000}"/>
          </ac:spMkLst>
        </pc:spChg>
        <pc:spChg chg="mod">
          <ac:chgData name="Eleni Fazaki" userId="e79ce3e2-c32a-470e-ae4b-7a5903b6b1af" providerId="ADAL" clId="{45047EF2-FE5A-466E-B472-6544CAFAB347}" dt="2025-10-27T12:08:30.268" v="1948" actId="20577"/>
          <ac:spMkLst>
            <pc:docMk/>
            <pc:sldMk cId="0" sldId="261"/>
            <ac:spMk id="124" creationId="{00000000-0000-0000-0000-000000000000}"/>
          </ac:spMkLst>
        </pc:spChg>
      </pc:sldChg>
      <pc:sldChg chg="modSp mod ord modNotesTx">
        <pc:chgData name="Eleni Fazaki" userId="e79ce3e2-c32a-470e-ae4b-7a5903b6b1af" providerId="ADAL" clId="{45047EF2-FE5A-466E-B472-6544CAFAB347}" dt="2025-10-27T11:34:05.425" v="1646" actId="20577"/>
        <pc:sldMkLst>
          <pc:docMk/>
          <pc:sldMk cId="0" sldId="265"/>
        </pc:sldMkLst>
        <pc:spChg chg="mod">
          <ac:chgData name="Eleni Fazaki" userId="e79ce3e2-c32a-470e-ae4b-7a5903b6b1af" providerId="ADAL" clId="{45047EF2-FE5A-466E-B472-6544CAFAB347}" dt="2025-10-27T10:09:21.438" v="1466" actId="14826"/>
          <ac:spMkLst>
            <pc:docMk/>
            <pc:sldMk cId="0" sldId="265"/>
            <ac:spMk id="170" creationId="{00000000-0000-0000-0000-000000000000}"/>
          </ac:spMkLst>
        </pc:spChg>
        <pc:spChg chg="mod">
          <ac:chgData name="Eleni Fazaki" userId="e79ce3e2-c32a-470e-ae4b-7a5903b6b1af" providerId="ADAL" clId="{45047EF2-FE5A-466E-B472-6544CAFAB347}" dt="2025-10-27T11:33:27.658" v="1639" actId="20577"/>
          <ac:spMkLst>
            <pc:docMk/>
            <pc:sldMk cId="0" sldId="265"/>
            <ac:spMk id="172" creationId="{00000000-0000-0000-0000-000000000000}"/>
          </ac:spMkLst>
        </pc:spChg>
      </pc:sldChg>
      <pc:sldChg chg="modSp mod ord modNotesTx">
        <pc:chgData name="Eleni Fazaki" userId="e79ce3e2-c32a-470e-ae4b-7a5903b6b1af" providerId="ADAL" clId="{45047EF2-FE5A-466E-B472-6544CAFAB347}" dt="2025-10-27T13:21:00.919" v="2480" actId="1076"/>
        <pc:sldMkLst>
          <pc:docMk/>
          <pc:sldMk cId="0" sldId="266"/>
        </pc:sldMkLst>
        <pc:spChg chg="mod">
          <ac:chgData name="Eleni Fazaki" userId="e79ce3e2-c32a-470e-ae4b-7a5903b6b1af" providerId="ADAL" clId="{45047EF2-FE5A-466E-B472-6544CAFAB347}" dt="2025-10-27T09:54:32.950" v="1346" actId="14826"/>
          <ac:spMkLst>
            <pc:docMk/>
            <pc:sldMk cId="0" sldId="266"/>
            <ac:spMk id="182" creationId="{00000000-0000-0000-0000-000000000000}"/>
          </ac:spMkLst>
        </pc:spChg>
        <pc:spChg chg="mod">
          <ac:chgData name="Eleni Fazaki" userId="e79ce3e2-c32a-470e-ae4b-7a5903b6b1af" providerId="ADAL" clId="{45047EF2-FE5A-466E-B472-6544CAFAB347}" dt="2025-10-27T13:21:00.919" v="2480" actId="1076"/>
          <ac:spMkLst>
            <pc:docMk/>
            <pc:sldMk cId="0" sldId="266"/>
            <ac:spMk id="184" creationId="{00000000-0000-0000-0000-000000000000}"/>
          </ac:spMkLst>
        </pc:spChg>
      </pc:sldChg>
      <pc:sldChg chg="addSp delSp modSp mod ord modNotesTx">
        <pc:chgData name="Eleni Fazaki" userId="e79ce3e2-c32a-470e-ae4b-7a5903b6b1af" providerId="ADAL" clId="{45047EF2-FE5A-466E-B472-6544CAFAB347}" dt="2025-10-27T13:24:20.415" v="2540" actId="1038"/>
        <pc:sldMkLst>
          <pc:docMk/>
          <pc:sldMk cId="0" sldId="268"/>
        </pc:sldMkLst>
        <pc:spChg chg="add mod">
          <ac:chgData name="Eleni Fazaki" userId="e79ce3e2-c32a-470e-ae4b-7a5903b6b1af" providerId="ADAL" clId="{45047EF2-FE5A-466E-B472-6544CAFAB347}" dt="2025-10-27T13:24:16.908" v="2533" actId="164"/>
          <ac:spMkLst>
            <pc:docMk/>
            <pc:sldMk cId="0" sldId="268"/>
            <ac:spMk id="2" creationId="{970064ED-BAFC-F642-79ED-3C38385E8B2A}"/>
          </ac:spMkLst>
        </pc:spChg>
        <pc:spChg chg="add mod">
          <ac:chgData name="Eleni Fazaki" userId="e79ce3e2-c32a-470e-ae4b-7a5903b6b1af" providerId="ADAL" clId="{45047EF2-FE5A-466E-B472-6544CAFAB347}" dt="2025-10-27T13:24:16.908" v="2533" actId="164"/>
          <ac:spMkLst>
            <pc:docMk/>
            <pc:sldMk cId="0" sldId="268"/>
            <ac:spMk id="5" creationId="{463A2258-9A52-5B1E-B540-E23996540537}"/>
          </ac:spMkLst>
        </pc:spChg>
        <pc:spChg chg="add mod">
          <ac:chgData name="Eleni Fazaki" userId="e79ce3e2-c32a-470e-ae4b-7a5903b6b1af" providerId="ADAL" clId="{45047EF2-FE5A-466E-B472-6544CAFAB347}" dt="2025-10-27T13:24:16.908" v="2533" actId="164"/>
          <ac:spMkLst>
            <pc:docMk/>
            <pc:sldMk cId="0" sldId="268"/>
            <ac:spMk id="6" creationId="{138AEDC8-0E3C-B841-435B-E6F6928FAF40}"/>
          </ac:spMkLst>
        </pc:spChg>
        <pc:spChg chg="add mod">
          <ac:chgData name="Eleni Fazaki" userId="e79ce3e2-c32a-470e-ae4b-7a5903b6b1af" providerId="ADAL" clId="{45047EF2-FE5A-466E-B472-6544CAFAB347}" dt="2025-10-27T13:24:16.908" v="2533" actId="164"/>
          <ac:spMkLst>
            <pc:docMk/>
            <pc:sldMk cId="0" sldId="268"/>
            <ac:spMk id="7" creationId="{EC83574F-DE11-AD9B-5E13-1A93D06FF4BA}"/>
          </ac:spMkLst>
        </pc:spChg>
        <pc:spChg chg="add mod">
          <ac:chgData name="Eleni Fazaki" userId="e79ce3e2-c32a-470e-ae4b-7a5903b6b1af" providerId="ADAL" clId="{45047EF2-FE5A-466E-B472-6544CAFAB347}" dt="2025-10-27T13:24:16.908" v="2533" actId="164"/>
          <ac:spMkLst>
            <pc:docMk/>
            <pc:sldMk cId="0" sldId="268"/>
            <ac:spMk id="8" creationId="{25383BFF-28D8-D30E-26E5-F3A03ECBBA58}"/>
          </ac:spMkLst>
        </pc:spChg>
        <pc:spChg chg="mod">
          <ac:chgData name="Eleni Fazaki" userId="e79ce3e2-c32a-470e-ae4b-7a5903b6b1af" providerId="ADAL" clId="{45047EF2-FE5A-466E-B472-6544CAFAB347}" dt="2025-10-27T09:56:21.102" v="1359" actId="1076"/>
          <ac:spMkLst>
            <pc:docMk/>
            <pc:sldMk cId="0" sldId="268"/>
            <ac:spMk id="204" creationId="{00000000-0000-0000-0000-000000000000}"/>
          </ac:spMkLst>
        </pc:spChg>
        <pc:spChg chg="mod">
          <ac:chgData name="Eleni Fazaki" userId="e79ce3e2-c32a-470e-ae4b-7a5903b6b1af" providerId="ADAL" clId="{45047EF2-FE5A-466E-B472-6544CAFAB347}" dt="2025-10-27T09:56:27.363" v="1360" actId="1076"/>
          <ac:spMkLst>
            <pc:docMk/>
            <pc:sldMk cId="0" sldId="268"/>
            <ac:spMk id="205" creationId="{00000000-0000-0000-0000-000000000000}"/>
          </ac:spMkLst>
        </pc:spChg>
        <pc:spChg chg="mod">
          <ac:chgData name="Eleni Fazaki" userId="e79ce3e2-c32a-470e-ae4b-7a5903b6b1af" providerId="ADAL" clId="{45047EF2-FE5A-466E-B472-6544CAFAB347}" dt="2025-10-27T13:21:10.437" v="2481" actId="1076"/>
          <ac:spMkLst>
            <pc:docMk/>
            <pc:sldMk cId="0" sldId="268"/>
            <ac:spMk id="251" creationId="{00000000-0000-0000-0000-000000000000}"/>
          </ac:spMkLst>
        </pc:spChg>
        <pc:grpChg chg="add mod">
          <ac:chgData name="Eleni Fazaki" userId="e79ce3e2-c32a-470e-ae4b-7a5903b6b1af" providerId="ADAL" clId="{45047EF2-FE5A-466E-B472-6544CAFAB347}" dt="2025-10-27T13:24:20.415" v="2540" actId="1038"/>
          <ac:grpSpMkLst>
            <pc:docMk/>
            <pc:sldMk cId="0" sldId="268"/>
            <ac:grpSpMk id="9" creationId="{B20DAFE2-8C49-6948-E627-56972B44B80D}"/>
          </ac:grpSpMkLst>
        </pc:grpChg>
        <pc:graphicFrameChg chg="add mod modGraphic">
          <ac:chgData name="Eleni Fazaki" userId="e79ce3e2-c32a-470e-ae4b-7a5903b6b1af" providerId="ADAL" clId="{45047EF2-FE5A-466E-B472-6544CAFAB347}" dt="2025-10-27T13:21:51.288" v="2489" actId="20577"/>
          <ac:graphicFrameMkLst>
            <pc:docMk/>
            <pc:sldMk cId="0" sldId="268"/>
            <ac:graphicFrameMk id="3" creationId="{B66153B4-9313-651E-F1D2-BC1BF31BD792}"/>
          </ac:graphicFrameMkLst>
        </pc:graphicFrameChg>
        <pc:picChg chg="add mod">
          <ac:chgData name="Eleni Fazaki" userId="e79ce3e2-c32a-470e-ae4b-7a5903b6b1af" providerId="ADAL" clId="{45047EF2-FE5A-466E-B472-6544CAFAB347}" dt="2025-10-27T11:54:09.700" v="1801" actId="1076"/>
          <ac:picMkLst>
            <pc:docMk/>
            <pc:sldMk cId="0" sldId="268"/>
            <ac:picMk id="4" creationId="{1949CA08-6ECF-AFB0-3326-5CE27DEA4F7E}"/>
          </ac:picMkLst>
        </pc:picChg>
      </pc:sldChg>
      <pc:sldChg chg="addSp delSp modSp mod">
        <pc:chgData name="Eleni Fazaki" userId="e79ce3e2-c32a-470e-ae4b-7a5903b6b1af" providerId="ADAL" clId="{45047EF2-FE5A-466E-B472-6544CAFAB347}" dt="2025-10-27T12:17:20.387" v="2059" actId="2710"/>
        <pc:sldMkLst>
          <pc:docMk/>
          <pc:sldMk cId="0" sldId="269"/>
        </pc:sldMkLst>
        <pc:spChg chg="add del">
          <ac:chgData name="Eleni Fazaki" userId="e79ce3e2-c32a-470e-ae4b-7a5903b6b1af" providerId="ADAL" clId="{45047EF2-FE5A-466E-B472-6544CAFAB347}" dt="2025-10-14T14:01:38.255" v="269" actId="478"/>
          <ac:spMkLst>
            <pc:docMk/>
            <pc:sldMk cId="0" sldId="269"/>
            <ac:spMk id="277" creationId="{00000000-0000-0000-0000-000000000000}"/>
          </ac:spMkLst>
        </pc:spChg>
        <pc:spChg chg="mod">
          <ac:chgData name="Eleni Fazaki" userId="e79ce3e2-c32a-470e-ae4b-7a5903b6b1af" providerId="ADAL" clId="{45047EF2-FE5A-466E-B472-6544CAFAB347}" dt="2025-10-27T12:16:25.987" v="2053" actId="14100"/>
          <ac:spMkLst>
            <pc:docMk/>
            <pc:sldMk cId="0" sldId="269"/>
            <ac:spMk id="278" creationId="{00000000-0000-0000-0000-000000000000}"/>
          </ac:spMkLst>
        </pc:spChg>
        <pc:spChg chg="mod">
          <ac:chgData name="Eleni Fazaki" userId="e79ce3e2-c32a-470e-ae4b-7a5903b6b1af" providerId="ADAL" clId="{45047EF2-FE5A-466E-B472-6544CAFAB347}" dt="2025-10-27T12:17:20.387" v="2059" actId="2710"/>
          <ac:spMkLst>
            <pc:docMk/>
            <pc:sldMk cId="0" sldId="269"/>
            <ac:spMk id="281" creationId="{00000000-0000-0000-0000-000000000000}"/>
          </ac:spMkLst>
        </pc:spChg>
        <pc:grpChg chg="mod">
          <ac:chgData name="Eleni Fazaki" userId="e79ce3e2-c32a-470e-ae4b-7a5903b6b1af" providerId="ADAL" clId="{45047EF2-FE5A-466E-B472-6544CAFAB347}" dt="2025-10-14T14:01:33.278" v="258" actId="1076"/>
          <ac:grpSpMkLst>
            <pc:docMk/>
            <pc:sldMk cId="0" sldId="269"/>
            <ac:grpSpMk id="2" creationId="{99812C3A-2F75-7C51-8B21-D470BA0D19E2}"/>
          </ac:grpSpMkLst>
        </pc:grpChg>
      </pc:sldChg>
      <pc:sldChg chg="addSp delSp modSp mod modNotesTx">
        <pc:chgData name="Eleni Fazaki" userId="e79ce3e2-c32a-470e-ae4b-7a5903b6b1af" providerId="ADAL" clId="{45047EF2-FE5A-466E-B472-6544CAFAB347}" dt="2025-11-06T13:18:59.089" v="2578" actId="14100"/>
        <pc:sldMkLst>
          <pc:docMk/>
          <pc:sldMk cId="0" sldId="270"/>
        </pc:sldMkLst>
        <pc:spChg chg="mod">
          <ac:chgData name="Eleni Fazaki" userId="e79ce3e2-c32a-470e-ae4b-7a5903b6b1af" providerId="ADAL" clId="{45047EF2-FE5A-466E-B472-6544CAFAB347}" dt="2025-10-14T08:40:45.837" v="137"/>
          <ac:spMkLst>
            <pc:docMk/>
            <pc:sldMk cId="0" sldId="270"/>
            <ac:spMk id="3" creationId="{8C391868-DA89-DC74-16DD-5D6EBCF2C71E}"/>
          </ac:spMkLst>
        </pc:spChg>
        <pc:spChg chg="mod">
          <ac:chgData name="Eleni Fazaki" userId="e79ce3e2-c32a-470e-ae4b-7a5903b6b1af" providerId="ADAL" clId="{45047EF2-FE5A-466E-B472-6544CAFAB347}" dt="2025-10-14T08:40:45.837" v="137"/>
          <ac:spMkLst>
            <pc:docMk/>
            <pc:sldMk cId="0" sldId="270"/>
            <ac:spMk id="4" creationId="{A736C87A-1CEE-9795-1A4E-CF86B03596E9}"/>
          </ac:spMkLst>
        </pc:spChg>
        <pc:spChg chg="mod">
          <ac:chgData name="Eleni Fazaki" userId="e79ce3e2-c32a-470e-ae4b-7a5903b6b1af" providerId="ADAL" clId="{45047EF2-FE5A-466E-B472-6544CAFAB347}" dt="2025-10-14T14:02:08.635" v="270"/>
          <ac:spMkLst>
            <pc:docMk/>
            <pc:sldMk cId="0" sldId="270"/>
            <ac:spMk id="7" creationId="{268306DA-EE5C-A30F-BA71-95C1751A3B93}"/>
          </ac:spMkLst>
        </pc:spChg>
        <pc:spChg chg="mod">
          <ac:chgData name="Eleni Fazaki" userId="e79ce3e2-c32a-470e-ae4b-7a5903b6b1af" providerId="ADAL" clId="{45047EF2-FE5A-466E-B472-6544CAFAB347}" dt="2025-10-27T12:16:02.515" v="2050" actId="2711"/>
          <ac:spMkLst>
            <pc:docMk/>
            <pc:sldMk cId="0" sldId="270"/>
            <ac:spMk id="292" creationId="{00000000-0000-0000-0000-000000000000}"/>
          </ac:spMkLst>
        </pc:spChg>
        <pc:grpChg chg="add mod">
          <ac:chgData name="Eleni Fazaki" userId="e79ce3e2-c32a-470e-ae4b-7a5903b6b1af" providerId="ADAL" clId="{45047EF2-FE5A-466E-B472-6544CAFAB347}" dt="2025-10-14T08:40:45.837" v="137"/>
          <ac:grpSpMkLst>
            <pc:docMk/>
            <pc:sldMk cId="0" sldId="270"/>
            <ac:grpSpMk id="2" creationId="{D98FFCFC-B7B6-39F5-FC17-072A3A0F7713}"/>
          </ac:grpSpMkLst>
        </pc:grpChg>
        <pc:grpChg chg="add mod">
          <ac:chgData name="Eleni Fazaki" userId="e79ce3e2-c32a-470e-ae4b-7a5903b6b1af" providerId="ADAL" clId="{45047EF2-FE5A-466E-B472-6544CAFAB347}" dt="2025-11-06T13:18:59.089" v="2578" actId="14100"/>
          <ac:grpSpMkLst>
            <pc:docMk/>
            <pc:sldMk cId="0" sldId="270"/>
            <ac:grpSpMk id="6" creationId="{75AA1256-7CC5-4D69-0170-B9029D77BAB8}"/>
          </ac:grpSpMkLst>
        </pc:grpChg>
      </pc:sldChg>
      <pc:sldChg chg="addSp delSp modSp mod modNotesTx">
        <pc:chgData name="Eleni Fazaki" userId="e79ce3e2-c32a-470e-ae4b-7a5903b6b1af" providerId="ADAL" clId="{45047EF2-FE5A-466E-B472-6544CAFAB347}" dt="2025-11-06T11:56:45.551" v="2543" actId="20577"/>
        <pc:sldMkLst>
          <pc:docMk/>
          <pc:sldMk cId="0" sldId="271"/>
        </pc:sldMkLst>
        <pc:spChg chg="mod">
          <ac:chgData name="Eleni Fazaki" userId="e79ce3e2-c32a-470e-ae4b-7a5903b6b1af" providerId="ADAL" clId="{45047EF2-FE5A-466E-B472-6544CAFAB347}" dt="2025-10-14T08:40:55.124" v="141"/>
          <ac:spMkLst>
            <pc:docMk/>
            <pc:sldMk cId="0" sldId="271"/>
            <ac:spMk id="3" creationId="{4C0DE931-22F4-35AC-4694-79F7A9AC9E64}"/>
          </ac:spMkLst>
        </pc:spChg>
        <pc:spChg chg="mod">
          <ac:chgData name="Eleni Fazaki" userId="e79ce3e2-c32a-470e-ae4b-7a5903b6b1af" providerId="ADAL" clId="{45047EF2-FE5A-466E-B472-6544CAFAB347}" dt="2025-10-14T08:40:55.124" v="141"/>
          <ac:spMkLst>
            <pc:docMk/>
            <pc:sldMk cId="0" sldId="271"/>
            <ac:spMk id="4" creationId="{3D6B31FE-0841-2D2D-713E-29E5E7B578DD}"/>
          </ac:spMkLst>
        </pc:spChg>
        <pc:spChg chg="add mod">
          <ac:chgData name="Eleni Fazaki" userId="e79ce3e2-c32a-470e-ae4b-7a5903b6b1af" providerId="ADAL" clId="{45047EF2-FE5A-466E-B472-6544CAFAB347}" dt="2025-10-14T14:06:10.737" v="310" actId="1076"/>
          <ac:spMkLst>
            <pc:docMk/>
            <pc:sldMk cId="0" sldId="271"/>
            <ac:spMk id="6" creationId="{5AD61F42-4B0B-D657-3A60-A6D545AA5D60}"/>
          </ac:spMkLst>
        </pc:spChg>
        <pc:spChg chg="mod">
          <ac:chgData name="Eleni Fazaki" userId="e79ce3e2-c32a-470e-ae4b-7a5903b6b1af" providerId="ADAL" clId="{45047EF2-FE5A-466E-B472-6544CAFAB347}" dt="2025-10-27T12:16:59.820" v="2055" actId="207"/>
          <ac:spMkLst>
            <pc:docMk/>
            <pc:sldMk cId="0" sldId="271"/>
            <ac:spMk id="305" creationId="{00000000-0000-0000-0000-000000000000}"/>
          </ac:spMkLst>
        </pc:spChg>
        <pc:spChg chg="mod">
          <ac:chgData name="Eleni Fazaki" userId="e79ce3e2-c32a-470e-ae4b-7a5903b6b1af" providerId="ADAL" clId="{45047EF2-FE5A-466E-B472-6544CAFAB347}" dt="2025-11-06T11:56:45.551" v="2543" actId="20577"/>
          <ac:spMkLst>
            <pc:docMk/>
            <pc:sldMk cId="0" sldId="271"/>
            <ac:spMk id="308" creationId="{00000000-0000-0000-0000-000000000000}"/>
          </ac:spMkLst>
        </pc:spChg>
        <pc:grpChg chg="add mod">
          <ac:chgData name="Eleni Fazaki" userId="e79ce3e2-c32a-470e-ae4b-7a5903b6b1af" providerId="ADAL" clId="{45047EF2-FE5A-466E-B472-6544CAFAB347}" dt="2025-10-14T14:06:22.301" v="311" actId="14100"/>
          <ac:grpSpMkLst>
            <pc:docMk/>
            <pc:sldMk cId="0" sldId="271"/>
            <ac:grpSpMk id="2" creationId="{A4819BA6-E950-7E17-813C-5BE094445641}"/>
          </ac:grpSpMkLst>
        </pc:grpChg>
      </pc:sldChg>
      <pc:sldChg chg="modSp mod modNotesTx">
        <pc:chgData name="Eleni Fazaki" userId="e79ce3e2-c32a-470e-ae4b-7a5903b6b1af" providerId="ADAL" clId="{45047EF2-FE5A-466E-B472-6544CAFAB347}" dt="2025-10-27T12:56:10.818" v="2379" actId="20577"/>
        <pc:sldMkLst>
          <pc:docMk/>
          <pc:sldMk cId="0" sldId="272"/>
        </pc:sldMkLst>
        <pc:spChg chg="mod">
          <ac:chgData name="Eleni Fazaki" userId="e79ce3e2-c32a-470e-ae4b-7a5903b6b1af" providerId="ADAL" clId="{45047EF2-FE5A-466E-B472-6544CAFAB347}" dt="2025-10-27T12:52:10.833" v="2279" actId="14100"/>
          <ac:spMkLst>
            <pc:docMk/>
            <pc:sldMk cId="0" sldId="272"/>
            <ac:spMk id="315" creationId="{00000000-0000-0000-0000-000000000000}"/>
          </ac:spMkLst>
        </pc:spChg>
      </pc:sldChg>
      <pc:sldChg chg="modSp mod ord modNotesTx">
        <pc:chgData name="Eleni Fazaki" userId="e79ce3e2-c32a-470e-ae4b-7a5903b6b1af" providerId="ADAL" clId="{45047EF2-FE5A-466E-B472-6544CAFAB347}" dt="2025-10-27T12:39:06.604" v="2107" actId="20577"/>
        <pc:sldMkLst>
          <pc:docMk/>
          <pc:sldMk cId="0" sldId="276"/>
        </pc:sldMkLst>
        <pc:spChg chg="mod">
          <ac:chgData name="Eleni Fazaki" userId="e79ce3e2-c32a-470e-ae4b-7a5903b6b1af" providerId="ADAL" clId="{45047EF2-FE5A-466E-B472-6544CAFAB347}" dt="2025-10-27T12:15:45.141" v="2048" actId="2711"/>
          <ac:spMkLst>
            <pc:docMk/>
            <pc:sldMk cId="0" sldId="276"/>
            <ac:spMk id="363" creationId="{00000000-0000-0000-0000-000000000000}"/>
          </ac:spMkLst>
        </pc:spChg>
        <pc:spChg chg="mod">
          <ac:chgData name="Eleni Fazaki" userId="e79ce3e2-c32a-470e-ae4b-7a5903b6b1af" providerId="ADAL" clId="{45047EF2-FE5A-466E-B472-6544CAFAB347}" dt="2025-10-15T09:21:23.473" v="936" actId="20577"/>
          <ac:spMkLst>
            <pc:docMk/>
            <pc:sldMk cId="0" sldId="276"/>
            <ac:spMk id="367" creationId="{00000000-0000-0000-0000-000000000000}"/>
          </ac:spMkLst>
        </pc:spChg>
      </pc:sldChg>
      <pc:sldChg chg="addSp delSp modSp mod">
        <pc:chgData name="Eleni Fazaki" userId="e79ce3e2-c32a-470e-ae4b-7a5903b6b1af" providerId="ADAL" clId="{45047EF2-FE5A-466E-B472-6544CAFAB347}" dt="2025-11-06T11:57:19.322" v="2545" actId="14100"/>
        <pc:sldMkLst>
          <pc:docMk/>
          <pc:sldMk cId="0" sldId="278"/>
        </pc:sldMkLst>
        <pc:spChg chg="add mod">
          <ac:chgData name="Eleni Fazaki" userId="e79ce3e2-c32a-470e-ae4b-7a5903b6b1af" providerId="ADAL" clId="{45047EF2-FE5A-466E-B472-6544CAFAB347}" dt="2025-11-06T11:57:19.322" v="2545" actId="14100"/>
          <ac:spMkLst>
            <pc:docMk/>
            <pc:sldMk cId="0" sldId="278"/>
            <ac:spMk id="2" creationId="{924B293F-9E9C-F577-7C15-F8CF78CC71B0}"/>
          </ac:spMkLst>
        </pc:spChg>
        <pc:picChg chg="add mod">
          <ac:chgData name="Eleni Fazaki" userId="e79ce3e2-c32a-470e-ae4b-7a5903b6b1af" providerId="ADAL" clId="{45047EF2-FE5A-466E-B472-6544CAFAB347}" dt="2025-10-27T07:23:49.029" v="1121"/>
          <ac:picMkLst>
            <pc:docMk/>
            <pc:sldMk cId="0" sldId="278"/>
            <ac:picMk id="3" creationId="{68437972-3AC1-9829-0FDA-BA6B8E62528F}"/>
          </ac:picMkLst>
        </pc:picChg>
      </pc:sldChg>
      <pc:sldChg chg="modNotesTx">
        <pc:chgData name="Eleni Fazaki" userId="e79ce3e2-c32a-470e-ae4b-7a5903b6b1af" providerId="ADAL" clId="{45047EF2-FE5A-466E-B472-6544CAFAB347}" dt="2025-10-27T12:58:03.739" v="2384" actId="20577"/>
        <pc:sldMkLst>
          <pc:docMk/>
          <pc:sldMk cId="552423152" sldId="281"/>
        </pc:sldMkLst>
      </pc:sldChg>
      <pc:sldChg chg="modNotesTx">
        <pc:chgData name="Eleni Fazaki" userId="e79ce3e2-c32a-470e-ae4b-7a5903b6b1af" providerId="ADAL" clId="{45047EF2-FE5A-466E-B472-6544CAFAB347}" dt="2025-10-27T12:59:19.251" v="2388" actId="20577"/>
        <pc:sldMkLst>
          <pc:docMk/>
          <pc:sldMk cId="269979922" sldId="282"/>
        </pc:sldMkLst>
      </pc:sldChg>
      <pc:sldChg chg="modSp mod ord modNotesTx">
        <pc:chgData name="Eleni Fazaki" userId="e79ce3e2-c32a-470e-ae4b-7a5903b6b1af" providerId="ADAL" clId="{45047EF2-FE5A-466E-B472-6544CAFAB347}" dt="2025-11-06T11:57:03.118" v="2544" actId="14100"/>
        <pc:sldMkLst>
          <pc:docMk/>
          <pc:sldMk cId="2384599498" sldId="283"/>
        </pc:sldMkLst>
        <pc:spChg chg="mod">
          <ac:chgData name="Eleni Fazaki" userId="e79ce3e2-c32a-470e-ae4b-7a5903b6b1af" providerId="ADAL" clId="{45047EF2-FE5A-466E-B472-6544CAFAB347}" dt="2025-10-27T12:50:07.671" v="2112" actId="113"/>
          <ac:spMkLst>
            <pc:docMk/>
            <pc:sldMk cId="2384599498" sldId="283"/>
            <ac:spMk id="2" creationId="{E19CE423-F3A4-DAB2-20B5-8E3C20739220}"/>
          </ac:spMkLst>
        </pc:spChg>
        <pc:spChg chg="mod">
          <ac:chgData name="Eleni Fazaki" userId="e79ce3e2-c32a-470e-ae4b-7a5903b6b1af" providerId="ADAL" clId="{45047EF2-FE5A-466E-B472-6544CAFAB347}" dt="2025-11-06T11:57:03.118" v="2544" actId="14100"/>
          <ac:spMkLst>
            <pc:docMk/>
            <pc:sldMk cId="2384599498" sldId="283"/>
            <ac:spMk id="98" creationId="{7709B1AE-E59C-AC9C-0F91-F4A8509631A1}"/>
          </ac:spMkLst>
        </pc:spChg>
        <pc:spChg chg="mod">
          <ac:chgData name="Eleni Fazaki" userId="e79ce3e2-c32a-470e-ae4b-7a5903b6b1af" providerId="ADAL" clId="{45047EF2-FE5A-466E-B472-6544CAFAB347}" dt="2025-10-14T13:46:11.610" v="157" actId="14100"/>
          <ac:spMkLst>
            <pc:docMk/>
            <pc:sldMk cId="2384599498" sldId="283"/>
            <ac:spMk id="101" creationId="{AF0D66C2-9B3D-7187-EC45-09F9187A68FF}"/>
          </ac:spMkLst>
        </pc:spChg>
        <pc:spChg chg="mod">
          <ac:chgData name="Eleni Fazaki" userId="e79ce3e2-c32a-470e-ae4b-7a5903b6b1af" providerId="ADAL" clId="{45047EF2-FE5A-466E-B472-6544CAFAB347}" dt="2025-10-27T12:35:17.360" v="2061" actId="14100"/>
          <ac:spMkLst>
            <pc:docMk/>
            <pc:sldMk cId="2384599498" sldId="283"/>
            <ac:spMk id="102" creationId="{136A54EF-4684-C646-502F-CB363919C575}"/>
          </ac:spMkLst>
        </pc:spChg>
      </pc:sldChg>
      <pc:sldChg chg="modSp add mod modNotesTx">
        <pc:chgData name="Eleni Fazaki" userId="e79ce3e2-c32a-470e-ae4b-7a5903b6b1af" providerId="ADAL" clId="{45047EF2-FE5A-466E-B472-6544CAFAB347}" dt="2025-11-06T11:58:42.751" v="2556" actId="20577"/>
        <pc:sldMkLst>
          <pc:docMk/>
          <pc:sldMk cId="3988504677" sldId="285"/>
        </pc:sldMkLst>
        <pc:spChg chg="mod">
          <ac:chgData name="Eleni Fazaki" userId="e79ce3e2-c32a-470e-ae4b-7a5903b6b1af" providerId="ADAL" clId="{45047EF2-FE5A-466E-B472-6544CAFAB347}" dt="2025-10-15T09:28:37.670" v="1118" actId="1038"/>
          <ac:spMkLst>
            <pc:docMk/>
            <pc:sldMk cId="3988504677" sldId="285"/>
            <ac:spMk id="361" creationId="{04648F7D-F64F-3AF4-0DD4-2E0EEDACAB8B}"/>
          </ac:spMkLst>
        </pc:spChg>
        <pc:spChg chg="mod">
          <ac:chgData name="Eleni Fazaki" userId="e79ce3e2-c32a-470e-ae4b-7a5903b6b1af" providerId="ADAL" clId="{45047EF2-FE5A-466E-B472-6544CAFAB347}" dt="2025-10-15T09:28:32.730" v="1107" actId="1076"/>
          <ac:spMkLst>
            <pc:docMk/>
            <pc:sldMk cId="3988504677" sldId="285"/>
            <ac:spMk id="362" creationId="{3150051A-23D0-B415-14CB-19ACE7A2F565}"/>
          </ac:spMkLst>
        </pc:spChg>
        <pc:spChg chg="mod">
          <ac:chgData name="Eleni Fazaki" userId="e79ce3e2-c32a-470e-ae4b-7a5903b6b1af" providerId="ADAL" clId="{45047EF2-FE5A-466E-B472-6544CAFAB347}" dt="2025-10-27T13:00:13.135" v="2394" actId="120"/>
          <ac:spMkLst>
            <pc:docMk/>
            <pc:sldMk cId="3988504677" sldId="285"/>
            <ac:spMk id="363" creationId="{BA4BB649-0618-2FF2-0CAD-E01F50ED712A}"/>
          </ac:spMkLst>
        </pc:spChg>
        <pc:spChg chg="mod">
          <ac:chgData name="Eleni Fazaki" userId="e79ce3e2-c32a-470e-ae4b-7a5903b6b1af" providerId="ADAL" clId="{45047EF2-FE5A-466E-B472-6544CAFAB347}" dt="2025-11-06T11:58:42.751" v="2556" actId="20577"/>
          <ac:spMkLst>
            <pc:docMk/>
            <pc:sldMk cId="3988504677" sldId="285"/>
            <ac:spMk id="367" creationId="{BB665F52-A4BD-C5B8-CC47-665C700E0C7D}"/>
          </ac:spMkLst>
        </pc:spChg>
      </pc:sldChg>
      <pc:sldChg chg="addSp modSp add mod ord modNotesTx">
        <pc:chgData name="Eleni Fazaki" userId="e79ce3e2-c32a-470e-ae4b-7a5903b6b1af" providerId="ADAL" clId="{45047EF2-FE5A-466E-B472-6544CAFAB347}" dt="2025-10-27T13:20:46.795" v="2478" actId="255"/>
        <pc:sldMkLst>
          <pc:docMk/>
          <pc:sldMk cId="3934155162" sldId="286"/>
        </pc:sldMkLst>
        <pc:spChg chg="add mod">
          <ac:chgData name="Eleni Fazaki" userId="e79ce3e2-c32a-470e-ae4b-7a5903b6b1af" providerId="ADAL" clId="{45047EF2-FE5A-466E-B472-6544CAFAB347}" dt="2025-10-27T13:20:46.795" v="2478" actId="255"/>
          <ac:spMkLst>
            <pc:docMk/>
            <pc:sldMk cId="3934155162" sldId="286"/>
            <ac:spMk id="5" creationId="{FF41B439-8B80-B787-D87C-B38A42C4EC92}"/>
          </ac:spMkLst>
        </pc:spChg>
        <pc:spChg chg="mod">
          <ac:chgData name="Eleni Fazaki" userId="e79ce3e2-c32a-470e-ae4b-7a5903b6b1af" providerId="ADAL" clId="{45047EF2-FE5A-466E-B472-6544CAFAB347}" dt="2025-10-27T08:25:37.316" v="1314" actId="14100"/>
          <ac:spMkLst>
            <pc:docMk/>
            <pc:sldMk cId="3934155162" sldId="286"/>
            <ac:spMk id="6" creationId="{FE462347-05AB-075B-21BE-5CF05CD36E6E}"/>
          </ac:spMkLst>
        </pc:spChg>
        <pc:spChg chg="mod">
          <ac:chgData name="Eleni Fazaki" userId="e79ce3e2-c32a-470e-ae4b-7a5903b6b1af" providerId="ADAL" clId="{45047EF2-FE5A-466E-B472-6544CAFAB347}" dt="2025-10-27T13:19:49.775" v="2476" actId="255"/>
          <ac:spMkLst>
            <pc:docMk/>
            <pc:sldMk cId="3934155162" sldId="286"/>
            <ac:spMk id="305" creationId="{9054623E-F605-8282-684E-D3E4B06FF9BB}"/>
          </ac:spMkLst>
        </pc:spChg>
        <pc:spChg chg="mod">
          <ac:chgData name="Eleni Fazaki" userId="e79ce3e2-c32a-470e-ae4b-7a5903b6b1af" providerId="ADAL" clId="{45047EF2-FE5A-466E-B472-6544CAFAB347}" dt="2025-10-27T13:20:41.215" v="2477" actId="255"/>
          <ac:spMkLst>
            <pc:docMk/>
            <pc:sldMk cId="3934155162" sldId="286"/>
            <ac:spMk id="308" creationId="{EC53D04E-D3FF-FA63-FE1E-239ADCB57A9A}"/>
          </ac:spMkLst>
        </pc:spChg>
      </pc:sldChg>
      <pc:sldChg chg="modSp add mod ord modNotesTx">
        <pc:chgData name="Eleni Fazaki" userId="e79ce3e2-c32a-470e-ae4b-7a5903b6b1af" providerId="ADAL" clId="{45047EF2-FE5A-466E-B472-6544CAFAB347}" dt="2025-10-27T12:10:51.874" v="2022" actId="20577"/>
        <pc:sldMkLst>
          <pc:docMk/>
          <pc:sldMk cId="4463982" sldId="287"/>
        </pc:sldMkLst>
        <pc:spChg chg="mod">
          <ac:chgData name="Eleni Fazaki" userId="e79ce3e2-c32a-470e-ae4b-7a5903b6b1af" providerId="ADAL" clId="{45047EF2-FE5A-466E-B472-6544CAFAB347}" dt="2025-10-27T12:08:02.657" v="1945" actId="20577"/>
          <ac:spMkLst>
            <pc:docMk/>
            <pc:sldMk cId="4463982" sldId="287"/>
            <ac:spMk id="251" creationId="{C22DCE47-556E-B7A2-BB1D-1FCBF32DF10E}"/>
          </ac:spMkLst>
        </pc:spChg>
        <pc:spChg chg="mod">
          <ac:chgData name="Eleni Fazaki" userId="e79ce3e2-c32a-470e-ae4b-7a5903b6b1af" providerId="ADAL" clId="{45047EF2-FE5A-466E-B472-6544CAFAB347}" dt="2025-10-27T12:07:41.328" v="1942" actId="20577"/>
          <ac:spMkLst>
            <pc:docMk/>
            <pc:sldMk cId="4463982" sldId="287"/>
            <ac:spMk id="270" creationId="{F56A2144-A812-AE98-7457-6F3A2ECA4A02}"/>
          </ac:spMkLst>
        </pc:spChg>
      </pc:sldChg>
      <pc:sldChg chg="modSp add mod modNotesTx">
        <pc:chgData name="Eleni Fazaki" userId="e79ce3e2-c32a-470e-ae4b-7a5903b6b1af" providerId="ADAL" clId="{45047EF2-FE5A-466E-B472-6544CAFAB347}" dt="2025-10-27T11:42:40.238" v="1708" actId="20577"/>
        <pc:sldMkLst>
          <pc:docMk/>
          <pc:sldMk cId="107244095" sldId="288"/>
        </pc:sldMkLst>
        <pc:spChg chg="mod">
          <ac:chgData name="Eleni Fazaki" userId="e79ce3e2-c32a-470e-ae4b-7a5903b6b1af" providerId="ADAL" clId="{45047EF2-FE5A-466E-B472-6544CAFAB347}" dt="2025-10-27T11:34:33.454" v="1656" actId="20577"/>
          <ac:spMkLst>
            <pc:docMk/>
            <pc:sldMk cId="107244095" sldId="288"/>
            <ac:spMk id="2" creationId="{1A086CCB-F043-5DFB-AF30-D53CF5BD7BAB}"/>
          </ac:spMkLst>
        </pc:spChg>
        <pc:spChg chg="mod">
          <ac:chgData name="Eleni Fazaki" userId="e79ce3e2-c32a-470e-ae4b-7a5903b6b1af" providerId="ADAL" clId="{45047EF2-FE5A-466E-B472-6544CAFAB347}" dt="2025-10-27T11:35:49.798" v="1665" actId="6549"/>
          <ac:spMkLst>
            <pc:docMk/>
            <pc:sldMk cId="107244095" sldId="288"/>
            <ac:spMk id="172" creationId="{C47780E6-E403-CC67-587B-81AB134CF245}"/>
          </ac:spMkLst>
        </pc:spChg>
      </pc:sldChg>
      <pc:sldChg chg="add ord">
        <pc:chgData name="Eleni Fazaki" userId="e79ce3e2-c32a-470e-ae4b-7a5903b6b1af" providerId="ADAL" clId="{45047EF2-FE5A-466E-B472-6544CAFAB347}" dt="2025-11-06T12:02:33.840" v="2573"/>
        <pc:sldMkLst>
          <pc:docMk/>
          <pc:sldMk cId="1083072526" sldId="289"/>
        </pc:sldMkLst>
      </pc:sldChg>
    </pc:docChg>
  </pc:docChgLst>
  <pc:docChgLst>
    <pc:chgData name="Eleni Fazaki" userId="S::eleni.fazaki@idecsa.onmicrosoft.com::e79ce3e2-c32a-470e-ae4b-7a5903b6b1af" providerId="AD" clId="Web-{D44650EC-744B-9EE3-E454-90E517D115D7}"/>
    <pc:docChg chg="modSld">
      <pc:chgData name="Eleni Fazaki" userId="S::eleni.fazaki@idecsa.onmicrosoft.com::e79ce3e2-c32a-470e-ae4b-7a5903b6b1af" providerId="AD" clId="Web-{D44650EC-744B-9EE3-E454-90E517D115D7}" dt="2025-10-14T13:45:37.165" v="0" actId="20577"/>
      <pc:docMkLst>
        <pc:docMk/>
      </pc:docMkLst>
      <pc:sldChg chg="modSp">
        <pc:chgData name="Eleni Fazaki" userId="S::eleni.fazaki@idecsa.onmicrosoft.com::e79ce3e2-c32a-470e-ae4b-7a5903b6b1af" providerId="AD" clId="Web-{D44650EC-744B-9EE3-E454-90E517D115D7}" dt="2025-10-14T13:45:37.165" v="0" actId="20577"/>
        <pc:sldMkLst>
          <pc:docMk/>
          <pc:sldMk cId="0" sldId="256"/>
        </pc:sldMkLst>
        <pc:spChg chg="mod">
          <ac:chgData name="Eleni Fazaki" userId="S::eleni.fazaki@idecsa.onmicrosoft.com::e79ce3e2-c32a-470e-ae4b-7a5903b6b1af" providerId="AD" clId="Web-{D44650EC-744B-9EE3-E454-90E517D115D7}" dt="2025-10-14T13:45:37.165" v="0" actId="20577"/>
          <ac:spMkLst>
            <pc:docMk/>
            <pc:sldMk cId="0" sldId="256"/>
            <ac:spMk id="2" creationId="{923E91D2-4A98-567F-4998-CEE4D987B62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aejm.org/projects/the-diary-of-renia-spiegel-digital-storytelling-and-education-for-human-rights/%20%20https:/galiciajewishmuseum.org/en/projekty/the-diary-of-renia-spiegel/"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cmmedia.es/play/tv/equipo-planeta"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36b8404688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52" name="Google Shape;52;g36b8404688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36b878e72cf_0_3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GB" dirty="0" err="1"/>
              <a:t>Pööra</a:t>
            </a:r>
            <a:r>
              <a:rPr lang="en-GB" dirty="0"/>
              <a:t> </a:t>
            </a:r>
            <a:r>
              <a:rPr lang="en-GB" dirty="0" err="1"/>
              <a:t>tähelepanu</a:t>
            </a:r>
            <a:r>
              <a:rPr lang="en-GB" dirty="0"/>
              <a:t> </a:t>
            </a:r>
            <a:r>
              <a:rPr lang="en-GB" dirty="0" err="1"/>
              <a:t>nihkele</a:t>
            </a:r>
            <a:r>
              <a:rPr lang="en-GB" dirty="0"/>
              <a:t> </a:t>
            </a:r>
            <a:r>
              <a:rPr lang="en-GB" dirty="0" err="1"/>
              <a:t>passiivsest</a:t>
            </a:r>
            <a:r>
              <a:rPr lang="en-GB" dirty="0"/>
              <a:t> </a:t>
            </a:r>
            <a:r>
              <a:rPr lang="en-GB" dirty="0" err="1"/>
              <a:t>aktiivseks</a:t>
            </a:r>
            <a:r>
              <a:rPr lang="en-GB" dirty="0"/>
              <a:t>, </a:t>
            </a:r>
            <a:r>
              <a:rPr lang="en-GB" dirty="0" err="1"/>
              <a:t>ühesuunalisest</a:t>
            </a:r>
            <a:r>
              <a:rPr lang="en-GB" dirty="0"/>
              <a:t> </a:t>
            </a:r>
            <a:r>
              <a:rPr lang="en-GB" dirty="0" err="1"/>
              <a:t>interaktiivseks</a:t>
            </a:r>
            <a:r>
              <a:rPr lang="en-GB" dirty="0"/>
              <a:t>. </a:t>
            </a:r>
            <a:r>
              <a:rPr lang="en-GB" dirty="0" err="1"/>
              <a:t>Digitaalseid</a:t>
            </a:r>
            <a:r>
              <a:rPr lang="en-GB" dirty="0"/>
              <a:t> </a:t>
            </a:r>
            <a:r>
              <a:rPr lang="en-GB" dirty="0" err="1"/>
              <a:t>lugusid</a:t>
            </a:r>
            <a:r>
              <a:rPr lang="en-GB" dirty="0"/>
              <a:t> </a:t>
            </a:r>
            <a:r>
              <a:rPr lang="en-GB" dirty="0" err="1"/>
              <a:t>saab</a:t>
            </a:r>
            <a:r>
              <a:rPr lang="en-GB" dirty="0"/>
              <a:t> </a:t>
            </a:r>
            <a:r>
              <a:rPr lang="en-GB" dirty="0" err="1"/>
              <a:t>peatada</a:t>
            </a:r>
            <a:r>
              <a:rPr lang="en-GB" dirty="0"/>
              <a:t>, </a:t>
            </a:r>
            <a:r>
              <a:rPr lang="en-GB" dirty="0" err="1"/>
              <a:t>taasesitada</a:t>
            </a:r>
            <a:r>
              <a:rPr lang="en-GB" dirty="0"/>
              <a:t> </a:t>
            </a:r>
            <a:r>
              <a:rPr lang="en-GB" dirty="0" err="1"/>
              <a:t>ja</a:t>
            </a:r>
            <a:r>
              <a:rPr lang="en-GB" dirty="0"/>
              <a:t> </a:t>
            </a:r>
            <a:r>
              <a:rPr lang="en-GB" dirty="0" err="1"/>
              <a:t>jagada</a:t>
            </a:r>
            <a:r>
              <a:rPr lang="en-GB" dirty="0"/>
              <a:t>. </a:t>
            </a:r>
            <a:r>
              <a:rPr lang="en-GB" dirty="0" err="1"/>
              <a:t>Õpilased</a:t>
            </a:r>
            <a:r>
              <a:rPr lang="en-GB" dirty="0"/>
              <a:t>, </a:t>
            </a:r>
            <a:r>
              <a:rPr lang="en-GB" dirty="0" err="1"/>
              <a:t>kellel</a:t>
            </a:r>
            <a:r>
              <a:rPr lang="en-GB" dirty="0"/>
              <a:t> on </a:t>
            </a:r>
            <a:r>
              <a:rPr lang="en-GB" dirty="0" err="1"/>
              <a:t>düsleksia</a:t>
            </a:r>
            <a:r>
              <a:rPr lang="en-GB" dirty="0"/>
              <a:t>, </a:t>
            </a:r>
            <a:r>
              <a:rPr lang="en-GB" dirty="0" err="1"/>
              <a:t>visuaalsed</a:t>
            </a:r>
            <a:r>
              <a:rPr lang="en-GB" dirty="0"/>
              <a:t> </a:t>
            </a:r>
            <a:r>
              <a:rPr lang="en-GB" dirty="0" err="1"/>
              <a:t>õppijad</a:t>
            </a:r>
            <a:r>
              <a:rPr lang="en-GB" dirty="0"/>
              <a:t>, </a:t>
            </a:r>
            <a:r>
              <a:rPr lang="en-GB" dirty="0" err="1"/>
              <a:t>auditiivsed</a:t>
            </a:r>
            <a:r>
              <a:rPr lang="en-GB" dirty="0"/>
              <a:t> </a:t>
            </a:r>
            <a:r>
              <a:rPr lang="en-GB" dirty="0" err="1"/>
              <a:t>õppijad</a:t>
            </a:r>
            <a:r>
              <a:rPr lang="en-GB" dirty="0"/>
              <a:t> — </a:t>
            </a:r>
            <a:r>
              <a:rPr lang="en-GB" dirty="0" err="1"/>
              <a:t>kõik</a:t>
            </a:r>
            <a:r>
              <a:rPr lang="en-GB" dirty="0"/>
              <a:t> </a:t>
            </a:r>
            <a:r>
              <a:rPr lang="en-GB" dirty="0" err="1"/>
              <a:t>saavad</a:t>
            </a:r>
            <a:r>
              <a:rPr lang="en-GB" dirty="0"/>
              <a:t> </a:t>
            </a:r>
            <a:r>
              <a:rPr lang="en-GB" dirty="0" err="1"/>
              <a:t>osaleda</a:t>
            </a:r>
            <a:r>
              <a:rPr lang="en-GB" dirty="0"/>
              <a:t>.</a:t>
            </a:r>
            <a:br>
              <a:rPr lang="en-GB" dirty="0"/>
            </a:br>
            <a:r>
              <a:rPr lang="en-GB" dirty="0"/>
              <a:t>See </a:t>
            </a:r>
            <a:r>
              <a:rPr lang="en-GB" dirty="0" err="1"/>
              <a:t>ei</a:t>
            </a:r>
            <a:r>
              <a:rPr lang="en-GB" dirty="0"/>
              <a:t> </a:t>
            </a:r>
            <a:r>
              <a:rPr lang="en-GB" dirty="0" err="1"/>
              <a:t>tähenda</a:t>
            </a:r>
            <a:r>
              <a:rPr lang="en-GB" dirty="0"/>
              <a:t> </a:t>
            </a:r>
            <a:r>
              <a:rPr lang="en-GB" dirty="0" err="1"/>
              <a:t>traditsioonilise</a:t>
            </a:r>
            <a:r>
              <a:rPr lang="en-GB" dirty="0"/>
              <a:t> </a:t>
            </a:r>
            <a:r>
              <a:rPr lang="en-GB" dirty="0" err="1"/>
              <a:t>kirjutamise</a:t>
            </a:r>
            <a:r>
              <a:rPr lang="en-GB" dirty="0"/>
              <a:t> </a:t>
            </a:r>
            <a:r>
              <a:rPr lang="en-GB" dirty="0" err="1"/>
              <a:t>asendamist</a:t>
            </a:r>
            <a:r>
              <a:rPr lang="en-GB" dirty="0"/>
              <a:t>; see </a:t>
            </a:r>
            <a:r>
              <a:rPr lang="en-GB" dirty="0" err="1"/>
              <a:t>tähendab</a:t>
            </a:r>
            <a:r>
              <a:rPr lang="en-GB" dirty="0"/>
              <a:t> </a:t>
            </a:r>
            <a:r>
              <a:rPr lang="en-GB" dirty="0" err="1"/>
              <a:t>meie</a:t>
            </a:r>
            <a:r>
              <a:rPr lang="en-GB" dirty="0"/>
              <a:t> </a:t>
            </a:r>
            <a:r>
              <a:rPr lang="en-GB" dirty="0" err="1"/>
              <a:t>tööriistakomplekti</a:t>
            </a:r>
            <a:r>
              <a:rPr lang="en-GB" dirty="0"/>
              <a:t> </a:t>
            </a:r>
            <a:r>
              <a:rPr lang="en-GB" dirty="0" err="1"/>
              <a:t>laiendamist</a:t>
            </a:r>
            <a:r>
              <a:rPr lang="en-GB" dirty="0"/>
              <a:t>.</a:t>
            </a:r>
          </a:p>
          <a:p>
            <a:pPr marL="0" lvl="0" indent="0" algn="l" rtl="0">
              <a:lnSpc>
                <a:spcPct val="115000"/>
              </a:lnSpc>
              <a:spcBef>
                <a:spcPts val="1200"/>
              </a:spcBef>
              <a:spcAft>
                <a:spcPts val="0"/>
              </a:spcAft>
              <a:buClr>
                <a:schemeClr val="dk1"/>
              </a:buClr>
              <a:buSzPts val="1100"/>
              <a:buFont typeface="Arial"/>
              <a:buNone/>
            </a:pPr>
            <a:endParaRPr dirty="0">
              <a:solidFill>
                <a:schemeClr val="dk1"/>
              </a:solidFill>
              <a:latin typeface="Tahoma"/>
              <a:ea typeface="Tahoma"/>
              <a:cs typeface="Tahoma"/>
              <a:sym typeface="Tahoma"/>
            </a:endParaRPr>
          </a:p>
          <a:p>
            <a:pPr marL="0" lvl="0" indent="0" algn="l" rtl="0">
              <a:lnSpc>
                <a:spcPct val="115000"/>
              </a:lnSpc>
              <a:spcBef>
                <a:spcPts val="1200"/>
              </a:spcBef>
              <a:spcAft>
                <a:spcPts val="0"/>
              </a:spcAft>
              <a:buClr>
                <a:schemeClr val="dk1"/>
              </a:buClr>
              <a:buSzPts val="1100"/>
              <a:buFont typeface="Arial"/>
              <a:buNone/>
            </a:pPr>
            <a:endParaRPr sz="1200" dirty="0">
              <a:solidFill>
                <a:schemeClr val="dk1"/>
              </a:solidFill>
              <a:latin typeface="Tahoma"/>
              <a:ea typeface="Tahoma"/>
              <a:cs typeface="Tahoma"/>
              <a:sym typeface="Tahoma"/>
            </a:endParaRPr>
          </a:p>
          <a:p>
            <a:pPr marL="0" lvl="0" indent="0" algn="l" rtl="0">
              <a:spcBef>
                <a:spcPts val="1200"/>
              </a:spcBef>
              <a:spcAft>
                <a:spcPts val="0"/>
              </a:spcAft>
              <a:buNone/>
            </a:pPr>
            <a:endParaRPr dirty="0"/>
          </a:p>
        </p:txBody>
      </p:sp>
      <p:sp>
        <p:nvSpPr>
          <p:cNvPr id="202" name="Google Shape;202;g36b878e72cf_0_3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36b878e72cf_0_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GB" dirty="0" err="1"/>
              <a:t>Digitaalne</a:t>
            </a:r>
            <a:r>
              <a:rPr lang="en-GB" dirty="0"/>
              <a:t> </a:t>
            </a:r>
            <a:r>
              <a:rPr lang="en-GB" dirty="0" err="1"/>
              <a:t>lugude</a:t>
            </a:r>
            <a:r>
              <a:rPr lang="en-GB" dirty="0"/>
              <a:t> </a:t>
            </a:r>
            <a:r>
              <a:rPr lang="en-GB" dirty="0" err="1"/>
              <a:t>jutustamine</a:t>
            </a:r>
            <a:r>
              <a:rPr lang="en-GB" dirty="0"/>
              <a:t> on kunst. Me </a:t>
            </a:r>
            <a:r>
              <a:rPr lang="en-GB" dirty="0" err="1"/>
              <a:t>jutustame</a:t>
            </a:r>
            <a:r>
              <a:rPr lang="en-GB" dirty="0"/>
              <a:t> </a:t>
            </a:r>
            <a:r>
              <a:rPr lang="en-GB" dirty="0" err="1"/>
              <a:t>lugusid</a:t>
            </a:r>
            <a:r>
              <a:rPr lang="en-GB" dirty="0"/>
              <a:t>, </a:t>
            </a:r>
            <a:r>
              <a:rPr lang="en-GB" dirty="0" err="1"/>
              <a:t>kasutades</a:t>
            </a:r>
            <a:r>
              <a:rPr lang="en-GB" dirty="0"/>
              <a:t> </a:t>
            </a:r>
            <a:r>
              <a:rPr lang="en-GB" dirty="0" err="1"/>
              <a:t>digitaalseid</a:t>
            </a:r>
            <a:r>
              <a:rPr lang="en-GB" dirty="0"/>
              <a:t> </a:t>
            </a:r>
            <a:r>
              <a:rPr lang="en-GB" dirty="0" err="1"/>
              <a:t>tööriistu</a:t>
            </a:r>
            <a:r>
              <a:rPr lang="en-GB" dirty="0"/>
              <a:t>, </a:t>
            </a:r>
            <a:r>
              <a:rPr lang="en-GB" dirty="0" err="1"/>
              <a:t>meediat</a:t>
            </a:r>
            <a:r>
              <a:rPr lang="en-GB" dirty="0"/>
              <a:t> </a:t>
            </a:r>
            <a:r>
              <a:rPr lang="en-GB" dirty="0" err="1"/>
              <a:t>ja</a:t>
            </a:r>
            <a:r>
              <a:rPr lang="en-GB" dirty="0"/>
              <a:t> sisu. Alates </a:t>
            </a:r>
            <a:r>
              <a:rPr lang="en-GB" dirty="0" err="1"/>
              <a:t>fotodest</a:t>
            </a:r>
            <a:r>
              <a:rPr lang="en-GB" dirty="0"/>
              <a:t>, </a:t>
            </a:r>
            <a:r>
              <a:rPr lang="en-GB" dirty="0" err="1"/>
              <a:t>videotest</a:t>
            </a:r>
            <a:r>
              <a:rPr lang="en-GB" dirty="0"/>
              <a:t>, </a:t>
            </a:r>
            <a:r>
              <a:rPr lang="en-GB" dirty="0" err="1"/>
              <a:t>helist</a:t>
            </a:r>
            <a:r>
              <a:rPr lang="en-GB" dirty="0"/>
              <a:t> </a:t>
            </a:r>
            <a:r>
              <a:rPr lang="en-GB" dirty="0" err="1"/>
              <a:t>kuni</a:t>
            </a:r>
            <a:r>
              <a:rPr lang="en-GB" dirty="0"/>
              <a:t> 3D-objektide, </a:t>
            </a:r>
            <a:r>
              <a:rPr lang="en-GB" dirty="0" err="1"/>
              <a:t>digitaalsete</a:t>
            </a:r>
            <a:r>
              <a:rPr lang="en-GB" dirty="0"/>
              <a:t> </a:t>
            </a:r>
            <a:r>
              <a:rPr lang="en-GB" dirty="0" err="1"/>
              <a:t>arhiivimaterjalide</a:t>
            </a:r>
            <a:r>
              <a:rPr lang="en-GB" dirty="0"/>
              <a:t> </a:t>
            </a:r>
            <a:r>
              <a:rPr lang="en-GB" dirty="0" err="1"/>
              <a:t>või</a:t>
            </a:r>
            <a:r>
              <a:rPr lang="en-GB" dirty="0"/>
              <a:t> </a:t>
            </a:r>
            <a:r>
              <a:rPr lang="en-GB" dirty="0" err="1"/>
              <a:t>emotikonideni</a:t>
            </a:r>
            <a:r>
              <a:rPr lang="en-GB" dirty="0"/>
              <a:t>, et </a:t>
            </a:r>
            <a:r>
              <a:rPr lang="en-GB" dirty="0" err="1"/>
              <a:t>muuta</a:t>
            </a:r>
            <a:r>
              <a:rPr lang="en-GB" dirty="0"/>
              <a:t> </a:t>
            </a:r>
            <a:r>
              <a:rPr lang="en-GB" dirty="0" err="1"/>
              <a:t>lugu</a:t>
            </a:r>
            <a:r>
              <a:rPr lang="en-GB" dirty="0"/>
              <a:t> </a:t>
            </a:r>
            <a:r>
              <a:rPr lang="en-GB" dirty="0" err="1"/>
              <a:t>kaasahaaravamaks</a:t>
            </a:r>
            <a:r>
              <a:rPr lang="en-GB" dirty="0"/>
              <a:t>.</a:t>
            </a:r>
            <a:br>
              <a:rPr lang="en-GB" dirty="0"/>
            </a:br>
            <a:r>
              <a:rPr lang="en-GB" dirty="0" err="1"/>
              <a:t>Lugude</a:t>
            </a:r>
            <a:r>
              <a:rPr lang="en-GB" dirty="0"/>
              <a:t> </a:t>
            </a:r>
            <a:r>
              <a:rPr lang="en-GB" dirty="0" err="1"/>
              <a:t>jutustamine</a:t>
            </a:r>
            <a:r>
              <a:rPr lang="en-GB" dirty="0"/>
              <a:t>, </a:t>
            </a:r>
            <a:r>
              <a:rPr lang="en-GB" dirty="0" err="1"/>
              <a:t>kasutades</a:t>
            </a:r>
            <a:r>
              <a:rPr lang="en-GB" dirty="0"/>
              <a:t> </a:t>
            </a:r>
            <a:r>
              <a:rPr lang="en-GB" dirty="0" err="1"/>
              <a:t>keha</a:t>
            </a:r>
            <a:r>
              <a:rPr lang="en-GB" dirty="0"/>
              <a:t>, </a:t>
            </a:r>
            <a:r>
              <a:rPr lang="en-GB" dirty="0" err="1"/>
              <a:t>kõnet</a:t>
            </a:r>
            <a:r>
              <a:rPr lang="en-GB" dirty="0"/>
              <a:t>, </a:t>
            </a:r>
            <a:r>
              <a:rPr lang="en-GB" dirty="0" err="1"/>
              <a:t>märke</a:t>
            </a:r>
            <a:r>
              <a:rPr lang="en-GB" dirty="0"/>
              <a:t>, </a:t>
            </a:r>
            <a:r>
              <a:rPr lang="en-GB" dirty="0" err="1"/>
              <a:t>joonistusi</a:t>
            </a:r>
            <a:r>
              <a:rPr lang="en-GB" dirty="0"/>
              <a:t> </a:t>
            </a:r>
            <a:r>
              <a:rPr lang="en-GB" dirty="0" err="1"/>
              <a:t>või</a:t>
            </a:r>
            <a:r>
              <a:rPr lang="en-GB" dirty="0"/>
              <a:t> mis </a:t>
            </a:r>
            <a:r>
              <a:rPr lang="en-GB" dirty="0" err="1"/>
              <a:t>tahes</a:t>
            </a:r>
            <a:r>
              <a:rPr lang="en-GB" dirty="0"/>
              <a:t> </a:t>
            </a:r>
            <a:r>
              <a:rPr lang="en-GB" dirty="0" err="1"/>
              <a:t>meediat</a:t>
            </a:r>
            <a:r>
              <a:rPr lang="en-GB" dirty="0"/>
              <a:t>, </a:t>
            </a:r>
            <a:r>
              <a:rPr lang="en-GB" dirty="0" err="1"/>
              <a:t>mida</a:t>
            </a:r>
            <a:r>
              <a:rPr lang="en-GB" dirty="0"/>
              <a:t> </a:t>
            </a:r>
            <a:r>
              <a:rPr lang="en-GB" dirty="0" err="1"/>
              <a:t>suudame</a:t>
            </a:r>
            <a:r>
              <a:rPr lang="en-GB" dirty="0"/>
              <a:t> </a:t>
            </a:r>
            <a:r>
              <a:rPr lang="en-GB" dirty="0" err="1"/>
              <a:t>ette</a:t>
            </a:r>
            <a:r>
              <a:rPr lang="en-GB" dirty="0"/>
              <a:t> </a:t>
            </a:r>
            <a:r>
              <a:rPr lang="en-GB" dirty="0" err="1"/>
              <a:t>kujutada</a:t>
            </a:r>
            <a:r>
              <a:rPr lang="en-GB" dirty="0"/>
              <a:t>, on </a:t>
            </a:r>
            <a:r>
              <a:rPr lang="en-GB" dirty="0" err="1"/>
              <a:t>iidne</a:t>
            </a:r>
            <a:r>
              <a:rPr lang="en-GB" dirty="0"/>
              <a:t> </a:t>
            </a:r>
            <a:r>
              <a:rPr lang="en-GB" dirty="0" err="1"/>
              <a:t>inimpraktika</a:t>
            </a:r>
            <a:r>
              <a:rPr lang="en-GB" dirty="0"/>
              <a:t>, mis on </a:t>
            </a:r>
            <a:r>
              <a:rPr lang="en-GB" dirty="0" err="1"/>
              <a:t>kestnud</a:t>
            </a:r>
            <a:r>
              <a:rPr lang="en-GB" dirty="0"/>
              <a:t> </a:t>
            </a:r>
            <a:r>
              <a:rPr lang="en-GB" dirty="0" err="1"/>
              <a:t>läbi</a:t>
            </a:r>
            <a:r>
              <a:rPr lang="en-GB" dirty="0"/>
              <a:t> </a:t>
            </a:r>
            <a:r>
              <a:rPr lang="en-GB" dirty="0" err="1"/>
              <a:t>muutuvate</a:t>
            </a:r>
            <a:r>
              <a:rPr lang="en-GB" dirty="0"/>
              <a:t> </a:t>
            </a:r>
            <a:r>
              <a:rPr lang="en-GB" dirty="0" err="1"/>
              <a:t>ühiskondade</a:t>
            </a:r>
            <a:r>
              <a:rPr lang="en-GB" dirty="0"/>
              <a:t> </a:t>
            </a:r>
            <a:r>
              <a:rPr lang="en-GB" dirty="0" err="1"/>
              <a:t>ja</a:t>
            </a:r>
            <a:r>
              <a:rPr lang="en-GB" dirty="0"/>
              <a:t> </a:t>
            </a:r>
            <a:r>
              <a:rPr lang="en-GB" dirty="0" err="1"/>
              <a:t>kultuuride</a:t>
            </a:r>
            <a:r>
              <a:rPr lang="en-GB" dirty="0"/>
              <a:t>, </a:t>
            </a:r>
            <a:r>
              <a:rPr lang="en-GB" dirty="0" err="1"/>
              <a:t>sageli</a:t>
            </a:r>
            <a:r>
              <a:rPr lang="en-GB" dirty="0"/>
              <a:t> </a:t>
            </a:r>
            <a:r>
              <a:rPr lang="en-GB" dirty="0" err="1"/>
              <a:t>uuendades</a:t>
            </a:r>
            <a:r>
              <a:rPr lang="en-GB" dirty="0"/>
              <a:t> end </a:t>
            </a:r>
            <a:r>
              <a:rPr lang="en-GB" dirty="0" err="1"/>
              <a:t>iga</a:t>
            </a:r>
            <a:r>
              <a:rPr lang="en-GB" dirty="0"/>
              <a:t> </a:t>
            </a:r>
            <a:r>
              <a:rPr lang="en-GB" dirty="0" err="1"/>
              <a:t>ajastu</a:t>
            </a:r>
            <a:r>
              <a:rPr lang="en-GB" dirty="0"/>
              <a:t> </a:t>
            </a:r>
            <a:r>
              <a:rPr lang="en-GB" dirty="0" err="1"/>
              <a:t>erinevate</a:t>
            </a:r>
            <a:r>
              <a:rPr lang="en-GB" dirty="0"/>
              <a:t> </a:t>
            </a:r>
            <a:r>
              <a:rPr lang="en-GB" dirty="0" err="1"/>
              <a:t>meediumitega</a:t>
            </a:r>
            <a:r>
              <a:rPr lang="en-GB" dirty="0"/>
              <a:t>: </a:t>
            </a:r>
            <a:r>
              <a:rPr lang="en-GB" dirty="0" err="1"/>
              <a:t>suuline</a:t>
            </a:r>
            <a:r>
              <a:rPr lang="en-GB" dirty="0"/>
              <a:t> </a:t>
            </a:r>
            <a:r>
              <a:rPr lang="en-GB" dirty="0" err="1"/>
              <a:t>jutustamine</a:t>
            </a:r>
            <a:r>
              <a:rPr lang="en-GB" dirty="0"/>
              <a:t>, </a:t>
            </a:r>
            <a:r>
              <a:rPr lang="en-GB" dirty="0" err="1"/>
              <a:t>kirjutamine</a:t>
            </a:r>
            <a:r>
              <a:rPr lang="en-GB" dirty="0"/>
              <a:t>, </a:t>
            </a:r>
            <a:r>
              <a:rPr lang="en-GB" dirty="0" err="1"/>
              <a:t>trükk</a:t>
            </a:r>
            <a:r>
              <a:rPr lang="en-GB" dirty="0"/>
              <a:t>, </a:t>
            </a:r>
            <a:r>
              <a:rPr lang="en-GB" dirty="0" err="1"/>
              <a:t>visuaalne</a:t>
            </a:r>
            <a:r>
              <a:rPr lang="en-GB" dirty="0"/>
              <a:t> </a:t>
            </a:r>
            <a:r>
              <a:rPr lang="en-GB" dirty="0" err="1"/>
              <a:t>ja</a:t>
            </a:r>
            <a:r>
              <a:rPr lang="en-GB" dirty="0"/>
              <a:t> </a:t>
            </a:r>
            <a:r>
              <a:rPr lang="en-GB" dirty="0" err="1"/>
              <a:t>audiovisuaalne</a:t>
            </a:r>
            <a:r>
              <a:rPr lang="en-GB" dirty="0"/>
              <a:t> </a:t>
            </a:r>
            <a:r>
              <a:rPr lang="en-GB" dirty="0" err="1"/>
              <a:t>meedia</a:t>
            </a:r>
            <a:r>
              <a:rPr lang="en-GB" dirty="0"/>
              <a:t>, </a:t>
            </a:r>
            <a:r>
              <a:rPr lang="en-GB" dirty="0" err="1"/>
              <a:t>digitaalne</a:t>
            </a:r>
            <a:r>
              <a:rPr lang="en-GB" dirty="0"/>
              <a:t> </a:t>
            </a:r>
            <a:r>
              <a:rPr lang="en-GB" dirty="0" err="1"/>
              <a:t>ja</a:t>
            </a:r>
            <a:r>
              <a:rPr lang="en-GB" dirty="0"/>
              <a:t> </a:t>
            </a:r>
            <a:r>
              <a:rPr lang="en-GB" dirty="0" err="1"/>
              <a:t>veebipõhine</a:t>
            </a:r>
            <a:r>
              <a:rPr lang="en-GB" dirty="0"/>
              <a:t>.</a:t>
            </a:r>
          </a:p>
          <a:p>
            <a:pPr marL="0" lvl="0" indent="0" algn="l" rtl="0">
              <a:spcBef>
                <a:spcPts val="0"/>
              </a:spcBef>
              <a:spcAft>
                <a:spcPts val="0"/>
              </a:spcAft>
              <a:buNone/>
            </a:pPr>
            <a:endParaRPr dirty="0">
              <a:solidFill>
                <a:schemeClr val="dk1"/>
              </a:solidFill>
              <a:latin typeface="Tahoma"/>
              <a:ea typeface="Tahoma"/>
              <a:cs typeface="Tahoma"/>
              <a:sym typeface="Tahoma"/>
            </a:endParaRPr>
          </a:p>
          <a:p>
            <a:pPr marL="0" lvl="0" indent="0" algn="l" rtl="0">
              <a:spcBef>
                <a:spcPts val="0"/>
              </a:spcBef>
              <a:spcAft>
                <a:spcPts val="0"/>
              </a:spcAft>
              <a:buNone/>
            </a:pPr>
            <a:endParaRPr sz="1200" dirty="0">
              <a:solidFill>
                <a:schemeClr val="dk1"/>
              </a:solidFill>
              <a:latin typeface="Tahoma"/>
              <a:ea typeface="Tahoma"/>
              <a:cs typeface="Tahoma"/>
              <a:sym typeface="Tahoma"/>
            </a:endParaRPr>
          </a:p>
        </p:txBody>
      </p:sp>
      <p:sp>
        <p:nvSpPr>
          <p:cNvPr id="118" name="Google Shape;118;g36b878e72cf_0_1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a:extLst>
            <a:ext uri="{FF2B5EF4-FFF2-40B4-BE49-F238E27FC236}">
              <a16:creationId xmlns:a16="http://schemas.microsoft.com/office/drawing/2014/main" id="{ACF1660F-8879-0C4F-4D54-552CC5E011B6}"/>
            </a:ext>
          </a:extLst>
        </p:cNvPr>
        <p:cNvGrpSpPr/>
        <p:nvPr/>
      </p:nvGrpSpPr>
      <p:grpSpPr>
        <a:xfrm>
          <a:off x="0" y="0"/>
          <a:ext cx="0" cy="0"/>
          <a:chOff x="0" y="0"/>
          <a:chExt cx="0" cy="0"/>
        </a:xfrm>
      </p:grpSpPr>
      <p:sp>
        <p:nvSpPr>
          <p:cNvPr id="201" name="Google Shape;201;g36b878e72cf_0_324:notes">
            <a:extLst>
              <a:ext uri="{FF2B5EF4-FFF2-40B4-BE49-F238E27FC236}">
                <a16:creationId xmlns:a16="http://schemas.microsoft.com/office/drawing/2014/main" id="{A1266004-6234-AC80-0776-6D8C245535D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GB" dirty="0" err="1"/>
              <a:t>Esmalt</a:t>
            </a:r>
            <a:r>
              <a:rPr lang="en-GB" dirty="0"/>
              <a:t> </a:t>
            </a:r>
            <a:r>
              <a:rPr lang="en-GB" dirty="0" err="1"/>
              <a:t>peame</a:t>
            </a:r>
            <a:r>
              <a:rPr lang="en-GB" dirty="0"/>
              <a:t> </a:t>
            </a:r>
            <a:r>
              <a:rPr lang="en-GB" dirty="0" err="1"/>
              <a:t>tutvustama</a:t>
            </a:r>
            <a:r>
              <a:rPr lang="en-GB" dirty="0"/>
              <a:t> </a:t>
            </a:r>
            <a:r>
              <a:rPr lang="en-GB" dirty="0" err="1"/>
              <a:t>empaatia</a:t>
            </a:r>
            <a:r>
              <a:rPr lang="en-GB" dirty="0"/>
              <a:t> </a:t>
            </a:r>
            <a:r>
              <a:rPr lang="en-GB" dirty="0" err="1"/>
              <a:t>mõistet</a:t>
            </a:r>
            <a:r>
              <a:rPr lang="en-GB" dirty="0"/>
              <a:t> </a:t>
            </a:r>
            <a:r>
              <a:rPr lang="en-GB" dirty="0" err="1"/>
              <a:t>ning</a:t>
            </a:r>
            <a:r>
              <a:rPr lang="en-GB" dirty="0"/>
              <a:t> </a:t>
            </a:r>
            <a:r>
              <a:rPr lang="en-GB" dirty="0" err="1"/>
              <a:t>selle</a:t>
            </a:r>
            <a:r>
              <a:rPr lang="en-GB" dirty="0"/>
              <a:t> </a:t>
            </a:r>
            <a:r>
              <a:rPr lang="en-GB" dirty="0" err="1"/>
              <a:t>sotsiaalseid</a:t>
            </a:r>
            <a:r>
              <a:rPr lang="en-GB" dirty="0"/>
              <a:t>, </a:t>
            </a:r>
            <a:r>
              <a:rPr lang="en-GB" dirty="0" err="1"/>
              <a:t>eetilisi</a:t>
            </a:r>
            <a:r>
              <a:rPr lang="en-GB" dirty="0"/>
              <a:t>, </a:t>
            </a:r>
            <a:r>
              <a:rPr lang="en-GB" dirty="0" err="1"/>
              <a:t>isiklikke</a:t>
            </a:r>
            <a:r>
              <a:rPr lang="en-GB" dirty="0"/>
              <a:t>, </a:t>
            </a:r>
            <a:r>
              <a:rPr lang="en-GB" dirty="0" err="1"/>
              <a:t>poliitilisi</a:t>
            </a:r>
            <a:r>
              <a:rPr lang="en-GB" dirty="0"/>
              <a:t> </a:t>
            </a:r>
            <a:r>
              <a:rPr lang="en-GB" dirty="0" err="1"/>
              <a:t>ja</a:t>
            </a:r>
            <a:r>
              <a:rPr lang="en-GB" dirty="0"/>
              <a:t> </a:t>
            </a:r>
            <a:r>
              <a:rPr lang="en-GB" dirty="0" err="1"/>
              <a:t>esteetilisi</a:t>
            </a:r>
            <a:r>
              <a:rPr lang="en-GB" dirty="0"/>
              <a:t> </a:t>
            </a:r>
            <a:r>
              <a:rPr lang="en-GB" dirty="0" err="1"/>
              <a:t>mõõtmeid</a:t>
            </a:r>
            <a:r>
              <a:rPr lang="en-GB" dirty="0"/>
              <a:t>. </a:t>
            </a:r>
            <a:r>
              <a:rPr lang="en-GB" dirty="0" err="1"/>
              <a:t>Sellises</a:t>
            </a:r>
            <a:r>
              <a:rPr lang="en-GB" dirty="0"/>
              <a:t> </a:t>
            </a:r>
            <a:r>
              <a:rPr lang="en-GB" dirty="0" err="1"/>
              <a:t>kontekstis</a:t>
            </a:r>
            <a:r>
              <a:rPr lang="en-GB" dirty="0"/>
              <a:t> on </a:t>
            </a:r>
            <a:r>
              <a:rPr lang="en-GB" dirty="0" err="1"/>
              <a:t>fotograafia</a:t>
            </a:r>
            <a:r>
              <a:rPr lang="en-GB" dirty="0"/>
              <a:t> </a:t>
            </a:r>
            <a:r>
              <a:rPr lang="en-GB" dirty="0" err="1"/>
              <a:t>oluline</a:t>
            </a:r>
            <a:r>
              <a:rPr lang="en-GB" dirty="0"/>
              <a:t> </a:t>
            </a:r>
            <a:r>
              <a:rPr lang="en-GB" dirty="0" err="1"/>
              <a:t>tööriist</a:t>
            </a:r>
            <a:r>
              <a:rPr lang="en-GB" dirty="0"/>
              <a:t>, kuna </a:t>
            </a:r>
            <a:r>
              <a:rPr lang="en-GB" dirty="0" err="1"/>
              <a:t>üksikpilt</a:t>
            </a:r>
            <a:r>
              <a:rPr lang="en-GB" dirty="0"/>
              <a:t> </a:t>
            </a:r>
            <a:r>
              <a:rPr lang="en-GB" dirty="0" err="1"/>
              <a:t>suudab</a:t>
            </a:r>
            <a:r>
              <a:rPr lang="en-GB" dirty="0"/>
              <a:t> </a:t>
            </a:r>
            <a:r>
              <a:rPr lang="en-GB" dirty="0" err="1"/>
              <a:t>tabada</a:t>
            </a:r>
            <a:r>
              <a:rPr lang="en-GB" dirty="0"/>
              <a:t> </a:t>
            </a:r>
            <a:r>
              <a:rPr lang="en-GB" dirty="0" err="1"/>
              <a:t>keerukaid</a:t>
            </a:r>
            <a:r>
              <a:rPr lang="en-GB" dirty="0"/>
              <a:t> </a:t>
            </a:r>
            <a:r>
              <a:rPr lang="en-GB" dirty="0" err="1"/>
              <a:t>emotsioone</a:t>
            </a:r>
            <a:r>
              <a:rPr lang="en-GB" dirty="0"/>
              <a:t>, </a:t>
            </a:r>
            <a:r>
              <a:rPr lang="en-GB" dirty="0" err="1"/>
              <a:t>ideid</a:t>
            </a:r>
            <a:r>
              <a:rPr lang="en-GB" dirty="0"/>
              <a:t> </a:t>
            </a:r>
            <a:r>
              <a:rPr lang="en-GB" dirty="0" err="1"/>
              <a:t>ja</a:t>
            </a:r>
            <a:r>
              <a:rPr lang="en-GB" dirty="0"/>
              <a:t> </a:t>
            </a:r>
            <a:r>
              <a:rPr lang="en-GB" dirty="0" err="1"/>
              <a:t>sündmusi</a:t>
            </a:r>
            <a:r>
              <a:rPr lang="en-GB" dirty="0"/>
              <a:t> </a:t>
            </a:r>
            <a:r>
              <a:rPr lang="en-GB" dirty="0" err="1"/>
              <a:t>ning</a:t>
            </a:r>
            <a:r>
              <a:rPr lang="en-GB" dirty="0"/>
              <a:t> mis </a:t>
            </a:r>
            <a:r>
              <a:rPr lang="en-GB" dirty="0" err="1"/>
              <a:t>kõige</a:t>
            </a:r>
            <a:r>
              <a:rPr lang="en-GB" dirty="0"/>
              <a:t> </a:t>
            </a:r>
            <a:r>
              <a:rPr lang="en-GB" dirty="0" err="1"/>
              <a:t>olulisem</a:t>
            </a:r>
            <a:r>
              <a:rPr lang="en-GB" dirty="0"/>
              <a:t>: </a:t>
            </a:r>
            <a:r>
              <a:rPr lang="en-GB" dirty="0" err="1"/>
              <a:t>kohe</a:t>
            </a:r>
            <a:r>
              <a:rPr lang="en-GB" dirty="0"/>
              <a:t>. </a:t>
            </a:r>
            <a:r>
              <a:rPr lang="en-GB" dirty="0" err="1"/>
              <a:t>Nagu</a:t>
            </a:r>
            <a:r>
              <a:rPr lang="en-GB" dirty="0"/>
              <a:t> </a:t>
            </a:r>
            <a:r>
              <a:rPr lang="en-GB" dirty="0" err="1"/>
              <a:t>ütles</a:t>
            </a:r>
            <a:r>
              <a:rPr lang="en-GB" dirty="0"/>
              <a:t> </a:t>
            </a:r>
            <a:r>
              <a:rPr lang="en-GB" dirty="0" err="1"/>
              <a:t>tähtis</a:t>
            </a:r>
            <a:r>
              <a:rPr lang="en-GB" dirty="0"/>
              <a:t> </a:t>
            </a:r>
            <a:r>
              <a:rPr lang="en-GB" dirty="0" err="1"/>
              <a:t>Ameerika</a:t>
            </a:r>
            <a:r>
              <a:rPr lang="en-GB" dirty="0"/>
              <a:t> </a:t>
            </a:r>
            <a:r>
              <a:rPr lang="en-GB" dirty="0" err="1"/>
              <a:t>kriitik</a:t>
            </a:r>
            <a:r>
              <a:rPr lang="en-GB" dirty="0"/>
              <a:t> </a:t>
            </a:r>
            <a:r>
              <a:rPr lang="en-GB" dirty="0" err="1"/>
              <a:t>ja</a:t>
            </a:r>
            <a:r>
              <a:rPr lang="en-GB" dirty="0"/>
              <a:t> </a:t>
            </a:r>
            <a:r>
              <a:rPr lang="en-GB" dirty="0" err="1"/>
              <a:t>autor</a:t>
            </a:r>
            <a:r>
              <a:rPr lang="en-GB" dirty="0"/>
              <a:t>, </a:t>
            </a:r>
            <a:r>
              <a:rPr lang="en-GB" dirty="0" err="1"/>
              <a:t>kes</a:t>
            </a:r>
            <a:r>
              <a:rPr lang="en-GB" dirty="0"/>
              <a:t> </a:t>
            </a:r>
            <a:r>
              <a:rPr lang="en-GB" dirty="0" err="1"/>
              <a:t>rääkis</a:t>
            </a:r>
            <a:r>
              <a:rPr lang="en-GB" dirty="0"/>
              <a:t> </a:t>
            </a:r>
            <a:r>
              <a:rPr lang="en-GB" dirty="0" err="1"/>
              <a:t>palju</a:t>
            </a:r>
            <a:r>
              <a:rPr lang="en-GB" dirty="0"/>
              <a:t> </a:t>
            </a:r>
            <a:r>
              <a:rPr lang="en-GB" dirty="0" err="1"/>
              <a:t>fotograafiast</a:t>
            </a:r>
            <a:r>
              <a:rPr lang="en-GB" dirty="0"/>
              <a:t>, Susan Sontag (1977), </a:t>
            </a:r>
            <a:r>
              <a:rPr lang="en-GB" dirty="0" err="1"/>
              <a:t>kutsuvad</a:t>
            </a:r>
            <a:r>
              <a:rPr lang="en-GB" dirty="0"/>
              <a:t> </a:t>
            </a:r>
            <a:r>
              <a:rPr lang="en-GB" dirty="0" err="1"/>
              <a:t>fotod</a:t>
            </a:r>
            <a:r>
              <a:rPr lang="en-GB" dirty="0"/>
              <a:t> </a:t>
            </a:r>
            <a:r>
              <a:rPr lang="en-GB" dirty="0" err="1"/>
              <a:t>meid</a:t>
            </a:r>
            <a:r>
              <a:rPr lang="en-GB" dirty="0"/>
              <a:t> </a:t>
            </a:r>
            <a:r>
              <a:rPr lang="en-GB" dirty="0" err="1"/>
              <a:t>üles</a:t>
            </a:r>
            <a:r>
              <a:rPr lang="en-GB" dirty="0"/>
              <a:t> </a:t>
            </a:r>
            <a:r>
              <a:rPr lang="en-GB" dirty="0" err="1"/>
              <a:t>empaatiat</a:t>
            </a:r>
            <a:r>
              <a:rPr lang="en-GB" dirty="0"/>
              <a:t> </a:t>
            </a:r>
            <a:r>
              <a:rPr lang="en-GB" dirty="0" err="1"/>
              <a:t>tundma</a:t>
            </a:r>
            <a:r>
              <a:rPr lang="en-GB" dirty="0"/>
              <a:t> </a:t>
            </a:r>
            <a:r>
              <a:rPr lang="en-GB" dirty="0" err="1"/>
              <a:t>subjektiga</a:t>
            </a:r>
            <a:r>
              <a:rPr lang="en-GB" dirty="0"/>
              <a:t>, </a:t>
            </a:r>
            <a:r>
              <a:rPr lang="en-GB" dirty="0" err="1"/>
              <a:t>samal</a:t>
            </a:r>
            <a:r>
              <a:rPr lang="en-GB" dirty="0"/>
              <a:t> </a:t>
            </a:r>
            <a:r>
              <a:rPr lang="en-GB" dirty="0" err="1"/>
              <a:t>ajal</a:t>
            </a:r>
            <a:r>
              <a:rPr lang="en-GB" dirty="0"/>
              <a:t> </a:t>
            </a:r>
            <a:r>
              <a:rPr lang="en-GB" dirty="0" err="1"/>
              <a:t>tekitades</a:t>
            </a:r>
            <a:r>
              <a:rPr lang="en-GB" dirty="0"/>
              <a:t> </a:t>
            </a:r>
            <a:r>
              <a:rPr lang="en-GB" dirty="0" err="1"/>
              <a:t>tundeid</a:t>
            </a:r>
            <a:r>
              <a:rPr lang="en-GB" dirty="0"/>
              <a:t> </a:t>
            </a:r>
            <a:r>
              <a:rPr lang="en-GB" dirty="0" err="1"/>
              <a:t>või</a:t>
            </a:r>
            <a:r>
              <a:rPr lang="en-GB" dirty="0"/>
              <a:t> </a:t>
            </a:r>
            <a:r>
              <a:rPr lang="en-GB" dirty="0" err="1"/>
              <a:t>uusi</a:t>
            </a:r>
            <a:r>
              <a:rPr lang="en-GB" dirty="0"/>
              <a:t> </a:t>
            </a:r>
            <a:r>
              <a:rPr lang="en-GB" dirty="0" err="1"/>
              <a:t>mõtteviise</a:t>
            </a:r>
            <a:r>
              <a:rPr lang="en-GB" dirty="0"/>
              <a:t>. </a:t>
            </a:r>
            <a:r>
              <a:rPr lang="en-GB" dirty="0" err="1"/>
              <a:t>Lisaks</a:t>
            </a:r>
            <a:r>
              <a:rPr lang="en-GB" dirty="0"/>
              <a:t> </a:t>
            </a:r>
            <a:r>
              <a:rPr lang="en-GB" dirty="0" err="1"/>
              <a:t>uskus</a:t>
            </a:r>
            <a:r>
              <a:rPr lang="en-GB" dirty="0"/>
              <a:t> ta, et </a:t>
            </a:r>
            <a:r>
              <a:rPr lang="en-GB" dirty="0" err="1"/>
              <a:t>fotod</a:t>
            </a:r>
            <a:r>
              <a:rPr lang="en-GB" dirty="0"/>
              <a:t> </a:t>
            </a:r>
            <a:r>
              <a:rPr lang="en-GB" dirty="0" err="1"/>
              <a:t>teevad</a:t>
            </a:r>
            <a:r>
              <a:rPr lang="en-GB" dirty="0"/>
              <a:t> </a:t>
            </a:r>
            <a:r>
              <a:rPr lang="en-GB" dirty="0" err="1"/>
              <a:t>rohkem</a:t>
            </a:r>
            <a:r>
              <a:rPr lang="en-GB" dirty="0"/>
              <a:t> </a:t>
            </a:r>
            <a:r>
              <a:rPr lang="en-GB" dirty="0" err="1"/>
              <a:t>kui</a:t>
            </a:r>
            <a:r>
              <a:rPr lang="en-GB" dirty="0"/>
              <a:t> </a:t>
            </a:r>
            <a:r>
              <a:rPr lang="en-GB" dirty="0" err="1"/>
              <a:t>ainult</a:t>
            </a:r>
            <a:r>
              <a:rPr lang="en-GB" dirty="0"/>
              <a:t> </a:t>
            </a:r>
            <a:r>
              <a:rPr lang="en-GB" dirty="0" err="1"/>
              <a:t>hetke</a:t>
            </a:r>
            <a:r>
              <a:rPr lang="en-GB" dirty="0"/>
              <a:t> </a:t>
            </a:r>
            <a:r>
              <a:rPr lang="en-GB" dirty="0" err="1"/>
              <a:t>jäädvustavad</a:t>
            </a:r>
            <a:r>
              <a:rPr lang="en-GB" dirty="0"/>
              <a:t>: need </a:t>
            </a:r>
            <a:r>
              <a:rPr lang="en-GB" dirty="0" err="1"/>
              <a:t>näitavad</a:t>
            </a:r>
            <a:r>
              <a:rPr lang="en-GB" dirty="0"/>
              <a:t> </a:t>
            </a:r>
            <a:r>
              <a:rPr lang="en-GB" dirty="0" err="1"/>
              <a:t>meile</a:t>
            </a:r>
            <a:r>
              <a:rPr lang="en-GB" dirty="0"/>
              <a:t> </a:t>
            </a:r>
            <a:r>
              <a:rPr lang="en-GB" dirty="0" err="1"/>
              <a:t>reaalsust</a:t>
            </a:r>
            <a:r>
              <a:rPr lang="en-GB" dirty="0"/>
              <a:t> </a:t>
            </a:r>
            <a:r>
              <a:rPr lang="en-GB" dirty="0" err="1"/>
              <a:t>ja</a:t>
            </a:r>
            <a:r>
              <a:rPr lang="en-GB" dirty="0"/>
              <a:t> </a:t>
            </a:r>
            <a:r>
              <a:rPr lang="en-GB" dirty="0" err="1"/>
              <a:t>mõnikord</a:t>
            </a:r>
            <a:r>
              <a:rPr lang="en-GB" dirty="0"/>
              <a:t> </a:t>
            </a:r>
            <a:r>
              <a:rPr lang="en-GB" dirty="0" err="1"/>
              <a:t>muudavad</a:t>
            </a:r>
            <a:r>
              <a:rPr lang="en-GB" dirty="0"/>
              <a:t> </a:t>
            </a:r>
            <a:r>
              <a:rPr lang="en-GB" dirty="0" err="1"/>
              <a:t>seda</a:t>
            </a:r>
            <a:r>
              <a:rPr lang="en-GB" dirty="0"/>
              <a:t>, </a:t>
            </a:r>
            <a:r>
              <a:rPr lang="en-GB" dirty="0" err="1"/>
              <a:t>kujundades</a:t>
            </a:r>
            <a:r>
              <a:rPr lang="en-GB" dirty="0"/>
              <a:t>, </a:t>
            </a:r>
            <a:r>
              <a:rPr lang="en-GB" dirty="0" err="1"/>
              <a:t>kuidas</a:t>
            </a:r>
            <a:r>
              <a:rPr lang="en-GB" dirty="0"/>
              <a:t> me </a:t>
            </a:r>
            <a:r>
              <a:rPr lang="en-GB" dirty="0" err="1"/>
              <a:t>näeme</a:t>
            </a:r>
            <a:r>
              <a:rPr lang="en-GB" dirty="0"/>
              <a:t> </a:t>
            </a:r>
            <a:r>
              <a:rPr lang="en-GB" dirty="0" err="1"/>
              <a:t>ja</a:t>
            </a:r>
            <a:r>
              <a:rPr lang="en-GB" dirty="0"/>
              <a:t> </a:t>
            </a:r>
            <a:r>
              <a:rPr lang="en-GB" dirty="0" err="1"/>
              <a:t>mõistame</a:t>
            </a:r>
            <a:r>
              <a:rPr lang="en-GB" dirty="0"/>
              <a:t> </a:t>
            </a:r>
            <a:r>
              <a:rPr lang="en-GB" dirty="0" err="1"/>
              <a:t>meid</a:t>
            </a:r>
            <a:r>
              <a:rPr lang="en-GB" dirty="0"/>
              <a:t> </a:t>
            </a:r>
            <a:r>
              <a:rPr lang="en-GB" dirty="0" err="1"/>
              <a:t>ümbritsevat</a:t>
            </a:r>
            <a:r>
              <a:rPr lang="en-GB" dirty="0"/>
              <a:t> </a:t>
            </a:r>
            <a:r>
              <a:rPr lang="en-GB" dirty="0" err="1"/>
              <a:t>maailma</a:t>
            </a:r>
            <a:r>
              <a:rPr lang="en-GB" dirty="0"/>
              <a:t>.</a:t>
            </a:r>
          </a:p>
          <a:p>
            <a:pPr marL="158750" indent="0">
              <a:buNone/>
            </a:pPr>
            <a:r>
              <a:rPr lang="en-GB" dirty="0" err="1"/>
              <a:t>Koolis</a:t>
            </a:r>
            <a:r>
              <a:rPr lang="en-GB" dirty="0"/>
              <a:t> </a:t>
            </a:r>
            <a:r>
              <a:rPr lang="en-GB" dirty="0" err="1"/>
              <a:t>ja</a:t>
            </a:r>
            <a:r>
              <a:rPr lang="en-GB" dirty="0"/>
              <a:t> </a:t>
            </a:r>
            <a:r>
              <a:rPr lang="en-GB" dirty="0" err="1"/>
              <a:t>tunnis</a:t>
            </a:r>
            <a:r>
              <a:rPr lang="en-GB" dirty="0"/>
              <a:t>, </a:t>
            </a:r>
            <a:r>
              <a:rPr lang="en-GB" dirty="0" err="1"/>
              <a:t>kui</a:t>
            </a:r>
            <a:r>
              <a:rPr lang="en-GB" dirty="0"/>
              <a:t> </a:t>
            </a:r>
            <a:r>
              <a:rPr lang="en-GB" dirty="0" err="1"/>
              <a:t>õpilased</a:t>
            </a:r>
            <a:r>
              <a:rPr lang="en-GB" dirty="0"/>
              <a:t> </a:t>
            </a:r>
            <a:r>
              <a:rPr lang="en-GB" dirty="0" err="1"/>
              <a:t>fotografeerivad</a:t>
            </a:r>
            <a:r>
              <a:rPr lang="en-GB" dirty="0"/>
              <a:t> </a:t>
            </a:r>
            <a:r>
              <a:rPr lang="en-GB" dirty="0" err="1"/>
              <a:t>oma</a:t>
            </a:r>
            <a:r>
              <a:rPr lang="en-GB" dirty="0"/>
              <a:t> </a:t>
            </a:r>
            <a:r>
              <a:rPr lang="en-GB" dirty="0" err="1"/>
              <a:t>tõlgendust</a:t>
            </a:r>
            <a:r>
              <a:rPr lang="en-GB" dirty="0"/>
              <a:t> </a:t>
            </a:r>
            <a:r>
              <a:rPr lang="en-GB" dirty="0" err="1"/>
              <a:t>mõistest</a:t>
            </a:r>
            <a:r>
              <a:rPr lang="en-GB" dirty="0"/>
              <a:t>, </a:t>
            </a:r>
            <a:r>
              <a:rPr lang="en-GB" dirty="0" err="1"/>
              <a:t>teevad</a:t>
            </a:r>
            <a:r>
              <a:rPr lang="en-GB" dirty="0"/>
              <a:t> </a:t>
            </a:r>
            <a:r>
              <a:rPr lang="en-GB" dirty="0" err="1"/>
              <a:t>nad</a:t>
            </a:r>
            <a:r>
              <a:rPr lang="en-GB" dirty="0"/>
              <a:t> </a:t>
            </a:r>
            <a:r>
              <a:rPr lang="en-GB" dirty="0" err="1"/>
              <a:t>loomingulisi</a:t>
            </a:r>
            <a:r>
              <a:rPr lang="en-GB" dirty="0"/>
              <a:t> </a:t>
            </a:r>
            <a:r>
              <a:rPr lang="en-GB" dirty="0" err="1"/>
              <a:t>otsuseid</a:t>
            </a:r>
            <a:r>
              <a:rPr lang="en-GB" dirty="0"/>
              <a:t>: </a:t>
            </a:r>
            <a:r>
              <a:rPr lang="en-GB" dirty="0" err="1"/>
              <a:t>kaader</a:t>
            </a:r>
            <a:r>
              <a:rPr lang="en-GB" dirty="0"/>
              <a:t>, valgus, </a:t>
            </a:r>
            <a:r>
              <a:rPr lang="en-GB" dirty="0" err="1"/>
              <a:t>subjekt</a:t>
            </a:r>
            <a:r>
              <a:rPr lang="en-GB" dirty="0"/>
              <a:t>. Need </a:t>
            </a:r>
            <a:r>
              <a:rPr lang="en-GB" dirty="0" err="1"/>
              <a:t>otsused</a:t>
            </a:r>
            <a:r>
              <a:rPr lang="en-GB" dirty="0"/>
              <a:t> </a:t>
            </a:r>
            <a:r>
              <a:rPr lang="en-GB" dirty="0" err="1"/>
              <a:t>näitavad</a:t>
            </a:r>
            <a:r>
              <a:rPr lang="en-GB" dirty="0"/>
              <a:t> </a:t>
            </a:r>
            <a:r>
              <a:rPr lang="en-GB" dirty="0" err="1"/>
              <a:t>arusaamist</a:t>
            </a:r>
            <a:r>
              <a:rPr lang="en-GB" dirty="0"/>
              <a:t>. Ja </a:t>
            </a:r>
            <a:r>
              <a:rPr lang="en-GB" dirty="0" err="1"/>
              <a:t>kui</a:t>
            </a:r>
            <a:r>
              <a:rPr lang="en-GB" dirty="0"/>
              <a:t> </a:t>
            </a:r>
            <a:r>
              <a:rPr lang="en-GB" dirty="0" err="1"/>
              <a:t>vaatajad</a:t>
            </a:r>
            <a:r>
              <a:rPr lang="en-GB" dirty="0"/>
              <a:t> </a:t>
            </a:r>
            <a:r>
              <a:rPr lang="en-GB" dirty="0" err="1"/>
              <a:t>neid</a:t>
            </a:r>
            <a:r>
              <a:rPr lang="en-GB" dirty="0"/>
              <a:t> </a:t>
            </a:r>
            <a:r>
              <a:rPr lang="en-GB" dirty="0" err="1"/>
              <a:t>pilte</a:t>
            </a:r>
            <a:r>
              <a:rPr lang="en-GB" dirty="0"/>
              <a:t> </a:t>
            </a:r>
            <a:r>
              <a:rPr lang="en-GB" dirty="0" err="1"/>
              <a:t>näevad</a:t>
            </a:r>
            <a:r>
              <a:rPr lang="en-GB" dirty="0"/>
              <a:t>, </a:t>
            </a:r>
            <a:r>
              <a:rPr lang="en-GB" dirty="0" err="1"/>
              <a:t>ei</a:t>
            </a:r>
            <a:r>
              <a:rPr lang="en-GB" dirty="0"/>
              <a:t> </a:t>
            </a:r>
            <a:r>
              <a:rPr lang="en-GB" dirty="0" err="1"/>
              <a:t>õpi</a:t>
            </a:r>
            <a:r>
              <a:rPr lang="en-GB" dirty="0"/>
              <a:t> </a:t>
            </a:r>
            <a:r>
              <a:rPr lang="en-GB" dirty="0" err="1"/>
              <a:t>nad</a:t>
            </a:r>
            <a:r>
              <a:rPr lang="en-GB" dirty="0"/>
              <a:t> </a:t>
            </a:r>
            <a:r>
              <a:rPr lang="en-GB" dirty="0" err="1"/>
              <a:t>ainult</a:t>
            </a:r>
            <a:r>
              <a:rPr lang="en-GB" dirty="0"/>
              <a:t> </a:t>
            </a:r>
            <a:r>
              <a:rPr lang="en-GB" dirty="0" err="1"/>
              <a:t>fakte</a:t>
            </a:r>
            <a:r>
              <a:rPr lang="en-GB" dirty="0"/>
              <a:t> — </a:t>
            </a:r>
            <a:r>
              <a:rPr lang="en-GB" dirty="0" err="1"/>
              <a:t>nad</a:t>
            </a:r>
            <a:r>
              <a:rPr lang="en-GB" dirty="0"/>
              <a:t> </a:t>
            </a:r>
            <a:r>
              <a:rPr lang="en-GB" dirty="0" err="1"/>
              <a:t>tunnevad</a:t>
            </a:r>
            <a:r>
              <a:rPr lang="en-GB" dirty="0"/>
              <a:t> </a:t>
            </a:r>
            <a:r>
              <a:rPr lang="en-GB" dirty="0" err="1"/>
              <a:t>õpilase</a:t>
            </a:r>
            <a:r>
              <a:rPr lang="en-GB" dirty="0"/>
              <a:t> </a:t>
            </a:r>
            <a:r>
              <a:rPr lang="en-GB" dirty="0" err="1"/>
              <a:t>vaatenurka</a:t>
            </a:r>
            <a:r>
              <a:rPr lang="en-GB" dirty="0"/>
              <a:t>. See on </a:t>
            </a:r>
            <a:r>
              <a:rPr lang="en-GB" dirty="0" err="1"/>
              <a:t>empaatia</a:t>
            </a:r>
            <a:r>
              <a:rPr lang="en-GB" dirty="0"/>
              <a:t>. See on </a:t>
            </a:r>
            <a:r>
              <a:rPr lang="en-GB" dirty="0" err="1"/>
              <a:t>sügav</a:t>
            </a:r>
            <a:r>
              <a:rPr lang="en-GB" dirty="0"/>
              <a:t> </a:t>
            </a:r>
            <a:r>
              <a:rPr lang="en-GB" dirty="0" err="1"/>
              <a:t>õppimine</a:t>
            </a:r>
            <a:r>
              <a:rPr lang="en-GB" dirty="0"/>
              <a:t>.</a:t>
            </a:r>
          </a:p>
          <a:p>
            <a:pPr marL="0" lvl="0" indent="0" algn="l" rtl="0">
              <a:spcBef>
                <a:spcPts val="1200"/>
              </a:spcBef>
              <a:spcAft>
                <a:spcPts val="0"/>
              </a:spcAft>
              <a:buNone/>
            </a:pPr>
            <a:endParaRPr dirty="0"/>
          </a:p>
        </p:txBody>
      </p:sp>
      <p:sp>
        <p:nvSpPr>
          <p:cNvPr id="202" name="Google Shape;202;g36b878e72cf_0_324:notes">
            <a:extLst>
              <a:ext uri="{FF2B5EF4-FFF2-40B4-BE49-F238E27FC236}">
                <a16:creationId xmlns:a16="http://schemas.microsoft.com/office/drawing/2014/main" id="{AAD12173-22D7-E176-E994-6620CCB9D6C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336627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36b878e72cf_0_4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GB" dirty="0" err="1"/>
              <a:t>Oluline</a:t>
            </a:r>
            <a:r>
              <a:rPr lang="en-GB" dirty="0"/>
              <a:t> on </a:t>
            </a:r>
            <a:r>
              <a:rPr lang="en-GB" dirty="0" err="1"/>
              <a:t>tegeleda</a:t>
            </a:r>
            <a:r>
              <a:rPr lang="en-GB" dirty="0"/>
              <a:t> </a:t>
            </a:r>
            <a:r>
              <a:rPr lang="en-GB" dirty="0" err="1"/>
              <a:t>skeemide</a:t>
            </a:r>
            <a:r>
              <a:rPr lang="en-GB" dirty="0"/>
              <a:t> </a:t>
            </a:r>
            <a:r>
              <a:rPr lang="en-GB" dirty="0" err="1"/>
              <a:t>ja</a:t>
            </a:r>
            <a:r>
              <a:rPr lang="en-GB" dirty="0"/>
              <a:t> loo </a:t>
            </a:r>
            <a:r>
              <a:rPr lang="en-GB" dirty="0" err="1"/>
              <a:t>struktuuridega</a:t>
            </a:r>
            <a:r>
              <a:rPr lang="en-GB" dirty="0"/>
              <a:t>, mis </a:t>
            </a:r>
            <a:r>
              <a:rPr lang="en-GB" dirty="0" err="1"/>
              <a:t>toimivad</a:t>
            </a:r>
            <a:r>
              <a:rPr lang="en-GB" dirty="0"/>
              <a:t> </a:t>
            </a:r>
            <a:r>
              <a:rPr lang="en-GB" dirty="0" err="1"/>
              <a:t>mudelitena</a:t>
            </a:r>
            <a:r>
              <a:rPr lang="en-GB" dirty="0"/>
              <a:t> </a:t>
            </a:r>
            <a:r>
              <a:rPr lang="en-GB" dirty="0" err="1"/>
              <a:t>visuaalsete</a:t>
            </a:r>
            <a:r>
              <a:rPr lang="en-GB" dirty="0"/>
              <a:t> </a:t>
            </a:r>
            <a:r>
              <a:rPr lang="en-GB" dirty="0" err="1"/>
              <a:t>narratiivide</a:t>
            </a:r>
            <a:r>
              <a:rPr lang="en-GB" dirty="0"/>
              <a:t> </a:t>
            </a:r>
            <a:r>
              <a:rPr lang="en-GB" dirty="0" err="1"/>
              <a:t>organiseerimiseks</a:t>
            </a:r>
            <a:r>
              <a:rPr lang="en-GB" dirty="0"/>
              <a:t> </a:t>
            </a:r>
            <a:r>
              <a:rPr lang="en-GB" dirty="0" err="1"/>
              <a:t>arusaamise</a:t>
            </a:r>
            <a:r>
              <a:rPr lang="en-GB" dirty="0"/>
              <a:t>, </a:t>
            </a:r>
            <a:r>
              <a:rPr lang="en-GB" dirty="0" err="1"/>
              <a:t>tajumise</a:t>
            </a:r>
            <a:r>
              <a:rPr lang="en-GB" dirty="0"/>
              <a:t> </a:t>
            </a:r>
            <a:r>
              <a:rPr lang="en-GB" dirty="0" err="1"/>
              <a:t>ja</a:t>
            </a:r>
            <a:r>
              <a:rPr lang="en-GB" dirty="0"/>
              <a:t> </a:t>
            </a:r>
            <a:r>
              <a:rPr lang="en-GB" dirty="0" err="1"/>
              <a:t>loomise</a:t>
            </a:r>
            <a:r>
              <a:rPr lang="en-GB" dirty="0"/>
              <a:t> </a:t>
            </a:r>
            <a:r>
              <a:rPr lang="en-GB" dirty="0" err="1"/>
              <a:t>seisukohast</a:t>
            </a:r>
            <a:r>
              <a:rPr lang="en-GB" dirty="0"/>
              <a:t>. </a:t>
            </a:r>
            <a:r>
              <a:rPr lang="en-GB" dirty="0" err="1"/>
              <a:t>Freytagi</a:t>
            </a:r>
            <a:r>
              <a:rPr lang="en-GB" dirty="0"/>
              <a:t> </a:t>
            </a:r>
            <a:r>
              <a:rPr lang="en-GB" dirty="0" err="1"/>
              <a:t>püramiidi</a:t>
            </a:r>
            <a:r>
              <a:rPr lang="en-GB" dirty="0"/>
              <a:t> </a:t>
            </a:r>
            <a:r>
              <a:rPr lang="en-GB" dirty="0" err="1"/>
              <a:t>töötas</a:t>
            </a:r>
            <a:r>
              <a:rPr lang="en-GB" dirty="0"/>
              <a:t> </a:t>
            </a:r>
            <a:r>
              <a:rPr lang="en-GB" dirty="0" err="1"/>
              <a:t>välja</a:t>
            </a:r>
            <a:r>
              <a:rPr lang="en-GB" dirty="0"/>
              <a:t> Gustav Freytag, 19. </a:t>
            </a:r>
            <a:r>
              <a:rPr lang="en-GB" dirty="0" err="1"/>
              <a:t>sajandi</a:t>
            </a:r>
            <a:r>
              <a:rPr lang="en-GB" dirty="0"/>
              <a:t> </a:t>
            </a:r>
            <a:r>
              <a:rPr lang="en-GB" dirty="0" err="1"/>
              <a:t>saksa</a:t>
            </a:r>
            <a:r>
              <a:rPr lang="en-GB" dirty="0"/>
              <a:t> </a:t>
            </a:r>
            <a:r>
              <a:rPr lang="en-GB" dirty="0" err="1"/>
              <a:t>näitekirjanik</a:t>
            </a:r>
            <a:r>
              <a:rPr lang="en-GB" dirty="0"/>
              <a:t>, </a:t>
            </a:r>
            <a:r>
              <a:rPr lang="en-GB" dirty="0" err="1"/>
              <a:t>romaanikirjanik</a:t>
            </a:r>
            <a:r>
              <a:rPr lang="en-GB" dirty="0"/>
              <a:t> </a:t>
            </a:r>
            <a:r>
              <a:rPr lang="en-GB" dirty="0" err="1"/>
              <a:t>ja</a:t>
            </a:r>
            <a:r>
              <a:rPr lang="en-GB" dirty="0"/>
              <a:t> </a:t>
            </a:r>
            <a:r>
              <a:rPr lang="en-GB" dirty="0" err="1"/>
              <a:t>kirjanduskriitik</a:t>
            </a:r>
            <a:r>
              <a:rPr lang="en-GB" dirty="0"/>
              <a:t>, </a:t>
            </a:r>
            <a:r>
              <a:rPr lang="en-GB" dirty="0" err="1"/>
              <a:t>keda</a:t>
            </a:r>
            <a:r>
              <a:rPr lang="en-GB" dirty="0"/>
              <a:t> </a:t>
            </a:r>
            <a:r>
              <a:rPr lang="en-GB" dirty="0" err="1"/>
              <a:t>tuntakse</a:t>
            </a:r>
            <a:r>
              <a:rPr lang="en-GB" dirty="0"/>
              <a:t> </a:t>
            </a:r>
            <a:r>
              <a:rPr lang="en-GB" dirty="0" err="1"/>
              <a:t>kõige</a:t>
            </a:r>
            <a:r>
              <a:rPr lang="en-GB" dirty="0"/>
              <a:t> </a:t>
            </a:r>
            <a:r>
              <a:rPr lang="en-GB" dirty="0" err="1"/>
              <a:t>paremini</a:t>
            </a:r>
            <a:r>
              <a:rPr lang="en-GB" dirty="0"/>
              <a:t> </a:t>
            </a:r>
            <a:r>
              <a:rPr lang="en-GB" dirty="0" err="1"/>
              <a:t>narratiivse</a:t>
            </a:r>
            <a:r>
              <a:rPr lang="en-GB" dirty="0"/>
              <a:t> </a:t>
            </a:r>
            <a:r>
              <a:rPr lang="en-GB" dirty="0" err="1"/>
              <a:t>struktuuri</a:t>
            </a:r>
            <a:r>
              <a:rPr lang="en-GB" dirty="0"/>
              <a:t> </a:t>
            </a:r>
            <a:r>
              <a:rPr lang="en-GB" dirty="0" err="1"/>
              <a:t>analüüsi</a:t>
            </a:r>
            <a:r>
              <a:rPr lang="en-GB" dirty="0"/>
              <a:t> </a:t>
            </a:r>
            <a:r>
              <a:rPr lang="en-GB" dirty="0" err="1"/>
              <a:t>uurimistööde</a:t>
            </a:r>
            <a:r>
              <a:rPr lang="en-GB" dirty="0"/>
              <a:t> </a:t>
            </a:r>
            <a:r>
              <a:rPr lang="en-GB" dirty="0" err="1"/>
              <a:t>poolest</a:t>
            </a:r>
            <a:r>
              <a:rPr lang="en-GB" dirty="0"/>
              <a:t>. Ta </a:t>
            </a:r>
            <a:r>
              <a:rPr lang="en-GB" dirty="0" err="1"/>
              <a:t>jagab</a:t>
            </a:r>
            <a:r>
              <a:rPr lang="en-GB" dirty="0"/>
              <a:t> </a:t>
            </a:r>
            <a:r>
              <a:rPr lang="en-GB" dirty="0" err="1"/>
              <a:t>lood</a:t>
            </a:r>
            <a:r>
              <a:rPr lang="en-GB" dirty="0"/>
              <a:t> </a:t>
            </a:r>
            <a:r>
              <a:rPr lang="en-GB" dirty="0" err="1"/>
              <a:t>viieks</a:t>
            </a:r>
            <a:r>
              <a:rPr lang="en-GB" dirty="0"/>
              <a:t> </a:t>
            </a:r>
            <a:r>
              <a:rPr lang="en-GB" dirty="0" err="1"/>
              <a:t>osaks</a:t>
            </a:r>
            <a:r>
              <a:rPr lang="en-GB" dirty="0"/>
              <a:t>, mis </a:t>
            </a:r>
            <a:r>
              <a:rPr lang="en-GB" dirty="0" err="1"/>
              <a:t>peegeldavad</a:t>
            </a:r>
            <a:r>
              <a:rPr lang="en-GB" dirty="0"/>
              <a:t> </a:t>
            </a:r>
            <a:r>
              <a:rPr lang="en-GB" dirty="0" err="1"/>
              <a:t>teose</a:t>
            </a:r>
            <a:r>
              <a:rPr lang="en-GB" dirty="0"/>
              <a:t> </a:t>
            </a:r>
            <a:r>
              <a:rPr lang="en-GB" dirty="0" err="1"/>
              <a:t>emotsionaalset</a:t>
            </a:r>
            <a:r>
              <a:rPr lang="en-GB" dirty="0"/>
              <a:t> </a:t>
            </a:r>
            <a:r>
              <a:rPr lang="en-GB" dirty="0" err="1"/>
              <a:t>arengut</a:t>
            </a:r>
            <a:r>
              <a:rPr lang="en-GB" dirty="0"/>
              <a:t>. </a:t>
            </a:r>
            <a:r>
              <a:rPr lang="en-GB" dirty="0" err="1"/>
              <a:t>Sissejuhatus</a:t>
            </a:r>
            <a:r>
              <a:rPr lang="en-GB" dirty="0"/>
              <a:t> on loo </a:t>
            </a:r>
            <a:r>
              <a:rPr lang="en-GB" dirty="0" err="1"/>
              <a:t>algus</a:t>
            </a:r>
            <a:r>
              <a:rPr lang="en-GB" dirty="0"/>
              <a:t>, </a:t>
            </a:r>
            <a:r>
              <a:rPr lang="en-GB" dirty="0" err="1"/>
              <a:t>tegevuse</a:t>
            </a:r>
            <a:r>
              <a:rPr lang="en-GB" dirty="0"/>
              <a:t> </a:t>
            </a:r>
            <a:r>
              <a:rPr lang="en-GB" dirty="0" err="1"/>
              <a:t>kasv</a:t>
            </a:r>
            <a:r>
              <a:rPr lang="en-GB" dirty="0"/>
              <a:t> on </a:t>
            </a:r>
            <a:r>
              <a:rPr lang="en-GB" dirty="0" err="1"/>
              <a:t>hetk</a:t>
            </a:r>
            <a:r>
              <a:rPr lang="en-GB" dirty="0"/>
              <a:t>, mil </a:t>
            </a:r>
            <a:r>
              <a:rPr lang="en-GB" dirty="0" err="1"/>
              <a:t>tekib</a:t>
            </a:r>
            <a:r>
              <a:rPr lang="en-GB" dirty="0"/>
              <a:t> </a:t>
            </a:r>
            <a:r>
              <a:rPr lang="en-GB" dirty="0" err="1"/>
              <a:t>pinge</a:t>
            </a:r>
            <a:r>
              <a:rPr lang="en-GB" dirty="0"/>
              <a:t> </a:t>
            </a:r>
            <a:r>
              <a:rPr lang="en-GB" dirty="0" err="1"/>
              <a:t>või</a:t>
            </a:r>
            <a:r>
              <a:rPr lang="en-GB" dirty="0"/>
              <a:t> </a:t>
            </a:r>
            <a:r>
              <a:rPr lang="en-GB" dirty="0" err="1"/>
              <a:t>muutus</a:t>
            </a:r>
            <a:r>
              <a:rPr lang="en-GB" dirty="0"/>
              <a:t>, </a:t>
            </a:r>
            <a:r>
              <a:rPr lang="en-GB" dirty="0" err="1"/>
              <a:t>kliimaks</a:t>
            </a:r>
            <a:r>
              <a:rPr lang="en-GB" dirty="0"/>
              <a:t>, </a:t>
            </a:r>
            <a:r>
              <a:rPr lang="en-GB" dirty="0" err="1"/>
              <a:t>nagu</a:t>
            </a:r>
            <a:r>
              <a:rPr lang="en-GB" dirty="0"/>
              <a:t> </a:t>
            </a:r>
            <a:r>
              <a:rPr lang="en-GB" dirty="0" err="1"/>
              <a:t>nimigi</a:t>
            </a:r>
            <a:r>
              <a:rPr lang="en-GB" dirty="0"/>
              <a:t> </a:t>
            </a:r>
            <a:r>
              <a:rPr lang="en-GB" dirty="0" err="1"/>
              <a:t>ütleb</a:t>
            </a:r>
            <a:r>
              <a:rPr lang="en-GB" dirty="0"/>
              <a:t>, on </a:t>
            </a:r>
            <a:r>
              <a:rPr lang="en-GB" dirty="0" err="1"/>
              <a:t>sündmuste</a:t>
            </a:r>
            <a:r>
              <a:rPr lang="en-GB" dirty="0"/>
              <a:t> </a:t>
            </a:r>
            <a:r>
              <a:rPr lang="en-GB" dirty="0" err="1"/>
              <a:t>haripunkt</a:t>
            </a:r>
            <a:r>
              <a:rPr lang="en-GB" dirty="0"/>
              <a:t>, </a:t>
            </a:r>
            <a:r>
              <a:rPr lang="en-GB" dirty="0" err="1"/>
              <a:t>langus</a:t>
            </a:r>
            <a:r>
              <a:rPr lang="en-GB" dirty="0"/>
              <a:t> </a:t>
            </a:r>
            <a:r>
              <a:rPr lang="en-GB" dirty="0" err="1"/>
              <a:t>näitab</a:t>
            </a:r>
            <a:r>
              <a:rPr lang="en-GB" dirty="0"/>
              <a:t> </a:t>
            </a:r>
            <a:r>
              <a:rPr lang="en-GB" dirty="0" err="1"/>
              <a:t>juhtunu</a:t>
            </a:r>
            <a:r>
              <a:rPr lang="en-GB" dirty="0"/>
              <a:t> </a:t>
            </a:r>
            <a:r>
              <a:rPr lang="en-GB" dirty="0" err="1"/>
              <a:t>mõju</a:t>
            </a:r>
            <a:r>
              <a:rPr lang="en-GB" dirty="0"/>
              <a:t>, </a:t>
            </a:r>
            <a:r>
              <a:rPr lang="en-GB" dirty="0" err="1"/>
              <a:t>lahendus</a:t>
            </a:r>
            <a:r>
              <a:rPr lang="en-GB" dirty="0"/>
              <a:t> on loo </a:t>
            </a:r>
            <a:r>
              <a:rPr lang="en-GB" dirty="0" err="1"/>
              <a:t>lõpp</a:t>
            </a:r>
            <a:r>
              <a:rPr lang="en-GB" dirty="0"/>
              <a:t>, mis </a:t>
            </a:r>
            <a:r>
              <a:rPr lang="en-GB" dirty="0" err="1"/>
              <a:t>sisaldab</a:t>
            </a:r>
            <a:r>
              <a:rPr lang="en-GB" dirty="0"/>
              <a:t>, </a:t>
            </a:r>
            <a:r>
              <a:rPr lang="en-GB" dirty="0" err="1"/>
              <a:t>kuidas</a:t>
            </a:r>
            <a:r>
              <a:rPr lang="en-GB" dirty="0"/>
              <a:t> </a:t>
            </a:r>
            <a:r>
              <a:rPr lang="en-GB" dirty="0" err="1"/>
              <a:t>asjad</a:t>
            </a:r>
            <a:r>
              <a:rPr lang="en-GB" dirty="0"/>
              <a:t> </a:t>
            </a:r>
            <a:r>
              <a:rPr lang="en-GB" dirty="0" err="1"/>
              <a:t>jätkuvad</a:t>
            </a:r>
            <a:r>
              <a:rPr lang="en-GB" dirty="0"/>
              <a:t>, aga ka </a:t>
            </a:r>
            <a:r>
              <a:rPr lang="en-GB" dirty="0" err="1"/>
              <a:t>moraali</a:t>
            </a:r>
            <a:r>
              <a:rPr lang="en-GB" dirty="0"/>
              <a:t>, </a:t>
            </a:r>
            <a:r>
              <a:rPr lang="en-GB" dirty="0" err="1"/>
              <a:t>otsuseid</a:t>
            </a:r>
            <a:r>
              <a:rPr lang="en-GB" dirty="0"/>
              <a:t> </a:t>
            </a:r>
            <a:r>
              <a:rPr lang="en-GB" dirty="0" err="1"/>
              <a:t>ja</a:t>
            </a:r>
            <a:r>
              <a:rPr lang="en-GB" dirty="0"/>
              <a:t> </a:t>
            </a:r>
            <a:r>
              <a:rPr lang="en-GB" dirty="0" err="1"/>
              <a:t>kujutlusvõimet</a:t>
            </a:r>
            <a:r>
              <a:rPr lang="en-GB" dirty="0"/>
              <a:t>. Seda </a:t>
            </a:r>
            <a:r>
              <a:rPr lang="en-GB" dirty="0" err="1"/>
              <a:t>mudelit</a:t>
            </a:r>
            <a:r>
              <a:rPr lang="en-GB" dirty="0"/>
              <a:t> </a:t>
            </a:r>
            <a:r>
              <a:rPr lang="en-GB" dirty="0" err="1"/>
              <a:t>võib</a:t>
            </a:r>
            <a:r>
              <a:rPr lang="en-GB" dirty="0"/>
              <a:t> </a:t>
            </a:r>
            <a:r>
              <a:rPr lang="en-GB" dirty="0" err="1"/>
              <a:t>sageli</a:t>
            </a:r>
            <a:r>
              <a:rPr lang="en-GB" dirty="0"/>
              <a:t> </a:t>
            </a:r>
            <a:r>
              <a:rPr lang="en-GB" dirty="0" err="1"/>
              <a:t>täheldada</a:t>
            </a:r>
            <a:r>
              <a:rPr lang="en-GB" dirty="0"/>
              <a:t> kinos, </a:t>
            </a:r>
            <a:r>
              <a:rPr lang="en-GB" dirty="0" err="1"/>
              <a:t>fotograafias</a:t>
            </a:r>
            <a:r>
              <a:rPr lang="en-GB" dirty="0"/>
              <a:t>, </a:t>
            </a:r>
            <a:r>
              <a:rPr lang="en-GB" dirty="0" err="1"/>
              <a:t>videomängudes</a:t>
            </a:r>
            <a:r>
              <a:rPr lang="en-GB" dirty="0"/>
              <a:t>, </a:t>
            </a:r>
            <a:r>
              <a:rPr lang="en-GB" dirty="0" err="1"/>
              <a:t>klassikalises</a:t>
            </a:r>
            <a:r>
              <a:rPr lang="en-GB" dirty="0"/>
              <a:t> </a:t>
            </a:r>
            <a:r>
              <a:rPr lang="en-GB" dirty="0" err="1"/>
              <a:t>või</a:t>
            </a:r>
            <a:r>
              <a:rPr lang="en-GB" dirty="0"/>
              <a:t> </a:t>
            </a:r>
            <a:r>
              <a:rPr lang="en-GB" dirty="0" err="1"/>
              <a:t>muus</a:t>
            </a:r>
            <a:r>
              <a:rPr lang="en-GB" dirty="0"/>
              <a:t> </a:t>
            </a:r>
            <a:r>
              <a:rPr lang="en-GB" dirty="0" err="1"/>
              <a:t>muusikas</a:t>
            </a:r>
            <a:r>
              <a:rPr lang="en-GB" dirty="0"/>
              <a:t>.</a:t>
            </a:r>
          </a:p>
          <a:p>
            <a:pPr marL="0" lvl="0" indent="0" algn="l" rtl="0">
              <a:spcBef>
                <a:spcPts val="1200"/>
              </a:spcBef>
              <a:spcAft>
                <a:spcPts val="0"/>
              </a:spcAft>
              <a:buNone/>
            </a:pPr>
            <a:endParaRPr dirty="0"/>
          </a:p>
        </p:txBody>
      </p:sp>
      <p:sp>
        <p:nvSpPr>
          <p:cNvPr id="273" name="Google Shape;273;g36b878e72cf_0_4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36b878e72cf_0_4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GB" dirty="0" err="1"/>
              <a:t>Võtke</a:t>
            </a:r>
            <a:r>
              <a:rPr lang="en-GB" dirty="0"/>
              <a:t> </a:t>
            </a:r>
            <a:r>
              <a:rPr lang="en-GB" dirty="0" err="1"/>
              <a:t>aega</a:t>
            </a:r>
            <a:r>
              <a:rPr lang="en-GB" dirty="0"/>
              <a:t> </a:t>
            </a:r>
            <a:r>
              <a:rPr lang="en-GB" dirty="0" err="1"/>
              <a:t>ja</a:t>
            </a:r>
            <a:r>
              <a:rPr lang="en-GB" dirty="0"/>
              <a:t> </a:t>
            </a:r>
            <a:r>
              <a:rPr lang="en-GB" dirty="0" err="1"/>
              <a:t>mõelge</a:t>
            </a:r>
            <a:r>
              <a:rPr lang="en-GB" dirty="0"/>
              <a:t>, milline </a:t>
            </a:r>
            <a:r>
              <a:rPr lang="en-GB" dirty="0" err="1"/>
              <a:t>kuulus</a:t>
            </a:r>
            <a:r>
              <a:rPr lang="en-GB" dirty="0"/>
              <a:t> </a:t>
            </a:r>
            <a:r>
              <a:rPr lang="en-GB" dirty="0" err="1"/>
              <a:t>lugu</a:t>
            </a:r>
            <a:r>
              <a:rPr lang="en-GB" dirty="0"/>
              <a:t> see on (Romeo </a:t>
            </a:r>
            <a:r>
              <a:rPr lang="en-GB" dirty="0" err="1"/>
              <a:t>ja</a:t>
            </a:r>
            <a:r>
              <a:rPr lang="en-GB" dirty="0"/>
              <a:t> Julia). </a:t>
            </a:r>
            <a:r>
              <a:rPr lang="en-GB" dirty="0" err="1"/>
              <a:t>Uurige</a:t>
            </a:r>
            <a:r>
              <a:rPr lang="en-GB" dirty="0"/>
              <a:t> </a:t>
            </a:r>
            <a:r>
              <a:rPr lang="en-GB" dirty="0" err="1"/>
              <a:t>püramiidi</a:t>
            </a:r>
            <a:r>
              <a:rPr lang="en-GB" dirty="0"/>
              <a:t>.</a:t>
            </a:r>
            <a:br>
              <a:rPr lang="en-GB" dirty="0"/>
            </a:br>
            <a:r>
              <a:rPr lang="en-GB" b="1" dirty="0" err="1"/>
              <a:t>Sissejuhatus</a:t>
            </a:r>
            <a:r>
              <a:rPr lang="en-GB" b="1" dirty="0"/>
              <a:t>:</a:t>
            </a:r>
            <a:r>
              <a:rPr lang="en-GB" dirty="0"/>
              <a:t> </a:t>
            </a:r>
            <a:r>
              <a:rPr lang="en-GB" dirty="0" err="1"/>
              <a:t>perekondade</a:t>
            </a:r>
            <a:r>
              <a:rPr lang="en-GB" dirty="0"/>
              <a:t> </a:t>
            </a:r>
            <a:r>
              <a:rPr lang="en-GB" dirty="0" err="1"/>
              <a:t>tutvustamine</a:t>
            </a:r>
            <a:r>
              <a:rPr lang="en-GB" dirty="0"/>
              <a:t>, </a:t>
            </a:r>
            <a:r>
              <a:rPr lang="en-GB" dirty="0" err="1"/>
              <a:t>Montague’d</a:t>
            </a:r>
            <a:r>
              <a:rPr lang="en-GB" dirty="0"/>
              <a:t> </a:t>
            </a:r>
            <a:r>
              <a:rPr lang="en-GB" dirty="0" err="1"/>
              <a:t>ja</a:t>
            </a:r>
            <a:r>
              <a:rPr lang="en-GB" dirty="0"/>
              <a:t> </a:t>
            </a:r>
            <a:r>
              <a:rPr lang="en-GB" dirty="0" err="1"/>
              <a:t>Capuletid</a:t>
            </a:r>
            <a:br>
              <a:rPr lang="en-GB" dirty="0"/>
            </a:br>
            <a:r>
              <a:rPr lang="en-GB" b="1" dirty="0" err="1"/>
              <a:t>Tegevuse</a:t>
            </a:r>
            <a:r>
              <a:rPr lang="en-GB" b="1" dirty="0"/>
              <a:t> </a:t>
            </a:r>
            <a:r>
              <a:rPr lang="en-GB" b="1" dirty="0" err="1"/>
              <a:t>kasv</a:t>
            </a:r>
            <a:r>
              <a:rPr lang="en-GB" b="1" dirty="0"/>
              <a:t>:</a:t>
            </a:r>
            <a:r>
              <a:rPr lang="en-GB" dirty="0"/>
              <a:t> Romeo </a:t>
            </a:r>
            <a:r>
              <a:rPr lang="en-GB" dirty="0" err="1"/>
              <a:t>ja</a:t>
            </a:r>
            <a:r>
              <a:rPr lang="en-GB" dirty="0"/>
              <a:t> Julia </a:t>
            </a:r>
            <a:r>
              <a:rPr lang="en-GB" dirty="0" err="1"/>
              <a:t>kohtuvad</a:t>
            </a:r>
            <a:r>
              <a:rPr lang="en-GB" dirty="0"/>
              <a:t>, </a:t>
            </a:r>
            <a:r>
              <a:rPr lang="en-GB" dirty="0" err="1"/>
              <a:t>armunud</a:t>
            </a:r>
            <a:r>
              <a:rPr lang="en-GB" dirty="0"/>
              <a:t> </a:t>
            </a:r>
            <a:r>
              <a:rPr lang="en-GB" dirty="0" err="1"/>
              <a:t>ja</a:t>
            </a:r>
            <a:r>
              <a:rPr lang="en-GB" dirty="0"/>
              <a:t> </a:t>
            </a:r>
            <a:r>
              <a:rPr lang="en-GB" dirty="0" err="1"/>
              <a:t>abielluvad</a:t>
            </a:r>
            <a:r>
              <a:rPr lang="en-GB" dirty="0"/>
              <a:t>, </a:t>
            </a:r>
            <a:r>
              <a:rPr lang="en-GB" dirty="0" err="1"/>
              <a:t>hoolimata</a:t>
            </a:r>
            <a:r>
              <a:rPr lang="en-GB" dirty="0"/>
              <a:t> </a:t>
            </a:r>
            <a:r>
              <a:rPr lang="en-GB" dirty="0" err="1"/>
              <a:t>perede</a:t>
            </a:r>
            <a:r>
              <a:rPr lang="en-GB" dirty="0"/>
              <a:t> </a:t>
            </a:r>
            <a:r>
              <a:rPr lang="en-GB" dirty="0" err="1"/>
              <a:t>lahkarvamustest</a:t>
            </a:r>
            <a:br>
              <a:rPr lang="en-GB" dirty="0"/>
            </a:br>
            <a:r>
              <a:rPr lang="en-GB" b="1" dirty="0" err="1"/>
              <a:t>Kliimaks</a:t>
            </a:r>
            <a:r>
              <a:rPr lang="en-GB" b="1" dirty="0"/>
              <a:t>:</a:t>
            </a:r>
            <a:r>
              <a:rPr lang="en-GB" dirty="0"/>
              <a:t> </a:t>
            </a:r>
            <a:r>
              <a:rPr lang="en-GB" dirty="0" err="1"/>
              <a:t>kaks</a:t>
            </a:r>
            <a:r>
              <a:rPr lang="en-GB" dirty="0"/>
              <a:t> </a:t>
            </a:r>
            <a:r>
              <a:rPr lang="en-GB" dirty="0" err="1"/>
              <a:t>mõrvajuhtumit</a:t>
            </a:r>
            <a:r>
              <a:rPr lang="en-GB" dirty="0"/>
              <a:t> </a:t>
            </a:r>
            <a:r>
              <a:rPr lang="en-GB" dirty="0" err="1"/>
              <a:t>muudavad</a:t>
            </a:r>
            <a:r>
              <a:rPr lang="en-GB" dirty="0"/>
              <a:t> Romeo </a:t>
            </a:r>
            <a:r>
              <a:rPr lang="en-GB" dirty="0" err="1"/>
              <a:t>olukorra</a:t>
            </a:r>
            <a:r>
              <a:rPr lang="en-GB" dirty="0"/>
              <a:t> </a:t>
            </a:r>
            <a:r>
              <a:rPr lang="en-GB" dirty="0" err="1"/>
              <a:t>keeruliseks</a:t>
            </a:r>
            <a:r>
              <a:rPr lang="en-GB" dirty="0"/>
              <a:t>, mis </a:t>
            </a:r>
            <a:r>
              <a:rPr lang="en-GB" dirty="0" err="1"/>
              <a:t>viib</a:t>
            </a:r>
            <a:r>
              <a:rPr lang="en-GB" dirty="0"/>
              <a:t> </a:t>
            </a:r>
            <a:r>
              <a:rPr lang="en-GB" dirty="0" err="1"/>
              <a:t>tema</a:t>
            </a:r>
            <a:r>
              <a:rPr lang="en-GB" dirty="0"/>
              <a:t> </a:t>
            </a:r>
            <a:r>
              <a:rPr lang="en-GB" dirty="0" err="1"/>
              <a:t>väljaheitmiseni</a:t>
            </a:r>
            <a:br>
              <a:rPr lang="en-GB" dirty="0"/>
            </a:br>
            <a:r>
              <a:rPr lang="en-GB" b="1" dirty="0" err="1"/>
              <a:t>Langus</a:t>
            </a:r>
            <a:r>
              <a:rPr lang="en-GB" b="1" dirty="0"/>
              <a:t>:</a:t>
            </a:r>
            <a:r>
              <a:rPr lang="en-GB" dirty="0"/>
              <a:t> Julia </a:t>
            </a:r>
            <a:r>
              <a:rPr lang="en-GB" dirty="0" err="1"/>
              <a:t>lavastab</a:t>
            </a:r>
            <a:r>
              <a:rPr lang="en-GB" dirty="0"/>
              <a:t> </a:t>
            </a:r>
            <a:r>
              <a:rPr lang="en-GB" dirty="0" err="1"/>
              <a:t>oma</a:t>
            </a:r>
            <a:r>
              <a:rPr lang="en-GB" dirty="0"/>
              <a:t> </a:t>
            </a:r>
            <a:r>
              <a:rPr lang="en-GB" dirty="0" err="1"/>
              <a:t>surma</a:t>
            </a:r>
            <a:r>
              <a:rPr lang="en-GB" dirty="0"/>
              <a:t>, et </a:t>
            </a:r>
            <a:r>
              <a:rPr lang="en-GB" dirty="0" err="1"/>
              <a:t>vältida</a:t>
            </a:r>
            <a:r>
              <a:rPr lang="en-GB" dirty="0"/>
              <a:t> </a:t>
            </a:r>
            <a:r>
              <a:rPr lang="en-GB" dirty="0" err="1"/>
              <a:t>abiellumist</a:t>
            </a:r>
            <a:r>
              <a:rPr lang="en-GB" dirty="0"/>
              <a:t> </a:t>
            </a:r>
            <a:r>
              <a:rPr lang="en-GB" dirty="0" err="1"/>
              <a:t>Parisega</a:t>
            </a:r>
            <a:r>
              <a:rPr lang="en-GB" dirty="0"/>
              <a:t>; Romeo </a:t>
            </a:r>
            <a:r>
              <a:rPr lang="en-GB" dirty="0" err="1"/>
              <a:t>ei</a:t>
            </a:r>
            <a:r>
              <a:rPr lang="en-GB" dirty="0"/>
              <a:t> </a:t>
            </a:r>
            <a:r>
              <a:rPr lang="en-GB" dirty="0" err="1"/>
              <a:t>saa</a:t>
            </a:r>
            <a:r>
              <a:rPr lang="en-GB" dirty="0"/>
              <a:t> </a:t>
            </a:r>
            <a:r>
              <a:rPr lang="en-GB" dirty="0" err="1"/>
              <a:t>sõnumit</a:t>
            </a:r>
            <a:br>
              <a:rPr lang="en-GB" dirty="0"/>
            </a:br>
            <a:r>
              <a:rPr lang="en-GB" b="1" dirty="0" err="1"/>
              <a:t>Lahendus</a:t>
            </a:r>
            <a:r>
              <a:rPr lang="en-GB" b="1" dirty="0"/>
              <a:t>:</a:t>
            </a:r>
            <a:r>
              <a:rPr lang="en-GB" dirty="0"/>
              <a:t> Romeo </a:t>
            </a:r>
            <a:r>
              <a:rPr lang="en-GB" dirty="0" err="1"/>
              <a:t>ja</a:t>
            </a:r>
            <a:r>
              <a:rPr lang="en-GB" dirty="0"/>
              <a:t> Julia </a:t>
            </a:r>
            <a:r>
              <a:rPr lang="en-GB" dirty="0" err="1"/>
              <a:t>panevad</a:t>
            </a:r>
            <a:r>
              <a:rPr lang="en-GB" dirty="0"/>
              <a:t> </a:t>
            </a:r>
            <a:r>
              <a:rPr lang="en-GB" dirty="0" err="1"/>
              <a:t>endale</a:t>
            </a:r>
            <a:r>
              <a:rPr lang="en-GB" dirty="0"/>
              <a:t> </a:t>
            </a:r>
            <a:r>
              <a:rPr lang="en-GB" dirty="0" err="1"/>
              <a:t>lõpuks</a:t>
            </a:r>
            <a:r>
              <a:rPr lang="en-GB" dirty="0"/>
              <a:t> </a:t>
            </a:r>
            <a:r>
              <a:rPr lang="en-GB" dirty="0" err="1"/>
              <a:t>käe</a:t>
            </a:r>
            <a:r>
              <a:rPr lang="en-GB" dirty="0"/>
              <a:t> </a:t>
            </a:r>
            <a:r>
              <a:rPr lang="en-GB" dirty="0" err="1"/>
              <a:t>peale</a:t>
            </a:r>
            <a:endParaRPr lang="en-GB" dirty="0"/>
          </a:p>
          <a:p>
            <a:pPr marL="158750" indent="0">
              <a:buNone/>
            </a:pPr>
            <a:r>
              <a:rPr lang="en-GB" dirty="0" err="1"/>
              <a:t>Isegi</a:t>
            </a:r>
            <a:r>
              <a:rPr lang="en-GB" dirty="0"/>
              <a:t> </a:t>
            </a:r>
            <a:r>
              <a:rPr lang="en-GB" dirty="0" err="1"/>
              <a:t>kui</a:t>
            </a:r>
            <a:r>
              <a:rPr lang="en-GB" dirty="0"/>
              <a:t> see on </a:t>
            </a:r>
            <a:r>
              <a:rPr lang="en-GB" dirty="0" err="1"/>
              <a:t>kokku</a:t>
            </a:r>
            <a:r>
              <a:rPr lang="en-GB" dirty="0"/>
              <a:t> </a:t>
            </a:r>
            <a:r>
              <a:rPr lang="en-GB" dirty="0" err="1"/>
              <a:t>võetud</a:t>
            </a:r>
            <a:r>
              <a:rPr lang="en-GB" dirty="0"/>
              <a:t> </a:t>
            </a:r>
            <a:r>
              <a:rPr lang="en-GB" dirty="0" err="1"/>
              <a:t>punktidena</a:t>
            </a:r>
            <a:r>
              <a:rPr lang="en-GB" dirty="0"/>
              <a:t>, on </a:t>
            </a:r>
            <a:r>
              <a:rPr lang="en-GB" dirty="0" err="1"/>
              <a:t>struktuur</a:t>
            </a:r>
            <a:r>
              <a:rPr lang="en-GB" dirty="0"/>
              <a:t> </a:t>
            </a:r>
            <a:r>
              <a:rPr lang="en-GB" dirty="0" err="1"/>
              <a:t>selgelt</a:t>
            </a:r>
            <a:r>
              <a:rPr lang="en-GB" dirty="0"/>
              <a:t> </a:t>
            </a:r>
            <a:r>
              <a:rPr lang="en-GB" dirty="0" err="1"/>
              <a:t>tunda</a:t>
            </a:r>
            <a:r>
              <a:rPr lang="en-GB" dirty="0"/>
              <a:t> — </a:t>
            </a:r>
            <a:r>
              <a:rPr lang="en-GB" dirty="0" err="1"/>
              <a:t>algus</a:t>
            </a:r>
            <a:r>
              <a:rPr lang="en-GB" dirty="0"/>
              <a:t>, </a:t>
            </a:r>
            <a:r>
              <a:rPr lang="en-GB" dirty="0" err="1"/>
              <a:t>komplikatsioonide</a:t>
            </a:r>
            <a:r>
              <a:rPr lang="en-GB" dirty="0"/>
              <a:t> </a:t>
            </a:r>
            <a:r>
              <a:rPr lang="en-GB" dirty="0" err="1"/>
              <a:t>teke</a:t>
            </a:r>
            <a:r>
              <a:rPr lang="en-GB" dirty="0"/>
              <a:t>, </a:t>
            </a:r>
            <a:r>
              <a:rPr lang="en-GB" dirty="0" err="1"/>
              <a:t>kriis</a:t>
            </a:r>
            <a:r>
              <a:rPr lang="en-GB" dirty="0"/>
              <a:t>, </a:t>
            </a:r>
            <a:r>
              <a:rPr lang="en-GB" dirty="0" err="1"/>
              <a:t>traagiline</a:t>
            </a:r>
            <a:r>
              <a:rPr lang="en-GB" dirty="0"/>
              <a:t> </a:t>
            </a:r>
            <a:r>
              <a:rPr lang="en-GB" dirty="0" err="1"/>
              <a:t>lõpp</a:t>
            </a:r>
            <a:r>
              <a:rPr lang="en-GB" dirty="0"/>
              <a:t>. Sama </a:t>
            </a:r>
            <a:r>
              <a:rPr lang="en-GB" dirty="0" err="1"/>
              <a:t>struktuuri</a:t>
            </a:r>
            <a:r>
              <a:rPr lang="en-GB" dirty="0"/>
              <a:t> </a:t>
            </a:r>
            <a:r>
              <a:rPr lang="en-GB" dirty="0" err="1"/>
              <a:t>saab</a:t>
            </a:r>
            <a:r>
              <a:rPr lang="en-GB" dirty="0"/>
              <a:t> </a:t>
            </a:r>
            <a:r>
              <a:rPr lang="en-GB" dirty="0" err="1"/>
              <a:t>kasutada</a:t>
            </a:r>
            <a:r>
              <a:rPr lang="en-GB" dirty="0"/>
              <a:t> 5-pildise loo </a:t>
            </a:r>
            <a:r>
              <a:rPr lang="en-GB" dirty="0" err="1"/>
              <a:t>loomiseks</a:t>
            </a:r>
            <a:r>
              <a:rPr lang="en-GB" dirty="0"/>
              <a:t> vee </a:t>
            </a:r>
            <a:r>
              <a:rPr lang="en-GB" dirty="0" err="1"/>
              <a:t>ringlusest</a:t>
            </a:r>
            <a:r>
              <a:rPr lang="en-GB" dirty="0"/>
              <a:t> </a:t>
            </a:r>
            <a:r>
              <a:rPr lang="en-GB" dirty="0" err="1"/>
              <a:t>või</a:t>
            </a:r>
            <a:r>
              <a:rPr lang="en-GB" dirty="0"/>
              <a:t> </a:t>
            </a:r>
            <a:r>
              <a:rPr lang="en-GB" dirty="0" err="1"/>
              <a:t>ajaloolise</a:t>
            </a:r>
            <a:r>
              <a:rPr lang="en-GB" dirty="0"/>
              <a:t> </a:t>
            </a:r>
            <a:r>
              <a:rPr lang="en-GB" dirty="0" err="1"/>
              <a:t>sündmuse</a:t>
            </a:r>
            <a:r>
              <a:rPr lang="en-GB" dirty="0"/>
              <a:t> </a:t>
            </a:r>
            <a:r>
              <a:rPr lang="en-GB" dirty="0" err="1"/>
              <a:t>videoks</a:t>
            </a:r>
            <a:r>
              <a:rPr lang="en-GB" dirty="0"/>
              <a:t>.</a:t>
            </a:r>
          </a:p>
          <a:p>
            <a:pPr marL="158750" indent="0">
              <a:buNone/>
            </a:pPr>
            <a:r>
              <a:rPr lang="en-GB" dirty="0" err="1"/>
              <a:t>Oluline</a:t>
            </a:r>
            <a:r>
              <a:rPr lang="en-GB" dirty="0"/>
              <a:t> on </a:t>
            </a:r>
            <a:r>
              <a:rPr lang="en-GB" dirty="0" err="1"/>
              <a:t>tegeleda</a:t>
            </a:r>
            <a:r>
              <a:rPr lang="en-GB" dirty="0"/>
              <a:t> </a:t>
            </a:r>
            <a:r>
              <a:rPr lang="en-GB" dirty="0" err="1"/>
              <a:t>skeemide</a:t>
            </a:r>
            <a:r>
              <a:rPr lang="en-GB" dirty="0"/>
              <a:t> </a:t>
            </a:r>
            <a:r>
              <a:rPr lang="en-GB" dirty="0" err="1"/>
              <a:t>ja</a:t>
            </a:r>
            <a:r>
              <a:rPr lang="en-GB" dirty="0"/>
              <a:t> loo </a:t>
            </a:r>
            <a:r>
              <a:rPr lang="en-GB" dirty="0" err="1"/>
              <a:t>struktuuridega</a:t>
            </a:r>
            <a:r>
              <a:rPr lang="en-GB" dirty="0"/>
              <a:t>, mis </a:t>
            </a:r>
            <a:r>
              <a:rPr lang="en-GB" dirty="0" err="1"/>
              <a:t>toimivad</a:t>
            </a:r>
            <a:r>
              <a:rPr lang="en-GB" dirty="0"/>
              <a:t> </a:t>
            </a:r>
            <a:r>
              <a:rPr lang="en-GB" dirty="0" err="1"/>
              <a:t>mudelitena</a:t>
            </a:r>
            <a:r>
              <a:rPr lang="en-GB" dirty="0"/>
              <a:t> </a:t>
            </a:r>
            <a:r>
              <a:rPr lang="en-GB" dirty="0" err="1"/>
              <a:t>visuaalsete</a:t>
            </a:r>
            <a:r>
              <a:rPr lang="en-GB" dirty="0"/>
              <a:t> </a:t>
            </a:r>
            <a:r>
              <a:rPr lang="en-GB" dirty="0" err="1"/>
              <a:t>narratiivide</a:t>
            </a:r>
            <a:r>
              <a:rPr lang="en-GB" dirty="0"/>
              <a:t> </a:t>
            </a:r>
            <a:r>
              <a:rPr lang="en-GB" dirty="0" err="1"/>
              <a:t>organiseerimiseks</a:t>
            </a:r>
            <a:r>
              <a:rPr lang="en-GB" dirty="0"/>
              <a:t> </a:t>
            </a:r>
            <a:r>
              <a:rPr lang="en-GB" dirty="0" err="1"/>
              <a:t>arusaamise</a:t>
            </a:r>
            <a:r>
              <a:rPr lang="en-GB" dirty="0"/>
              <a:t>, </a:t>
            </a:r>
            <a:r>
              <a:rPr lang="en-GB" dirty="0" err="1"/>
              <a:t>tajumise</a:t>
            </a:r>
            <a:r>
              <a:rPr lang="en-GB" dirty="0"/>
              <a:t> </a:t>
            </a:r>
            <a:r>
              <a:rPr lang="en-GB" dirty="0" err="1"/>
              <a:t>ja</a:t>
            </a:r>
            <a:r>
              <a:rPr lang="en-GB" dirty="0"/>
              <a:t> </a:t>
            </a:r>
            <a:r>
              <a:rPr lang="en-GB" dirty="0" err="1"/>
              <a:t>loomise</a:t>
            </a:r>
            <a:r>
              <a:rPr lang="en-GB" dirty="0"/>
              <a:t> </a:t>
            </a:r>
            <a:r>
              <a:rPr lang="en-GB" dirty="0" err="1"/>
              <a:t>seisukohast</a:t>
            </a:r>
            <a:r>
              <a:rPr lang="en-GB" dirty="0"/>
              <a:t>. </a:t>
            </a:r>
            <a:r>
              <a:rPr lang="en-GB" dirty="0" err="1"/>
              <a:t>Freytagi</a:t>
            </a:r>
            <a:r>
              <a:rPr lang="en-GB" dirty="0"/>
              <a:t> </a:t>
            </a:r>
            <a:r>
              <a:rPr lang="en-GB" dirty="0" err="1"/>
              <a:t>püramiidi</a:t>
            </a:r>
            <a:r>
              <a:rPr lang="en-GB" dirty="0"/>
              <a:t> </a:t>
            </a:r>
            <a:r>
              <a:rPr lang="en-GB" dirty="0" err="1"/>
              <a:t>töötas</a:t>
            </a:r>
            <a:r>
              <a:rPr lang="en-GB" dirty="0"/>
              <a:t> </a:t>
            </a:r>
            <a:r>
              <a:rPr lang="en-GB" dirty="0" err="1"/>
              <a:t>välja</a:t>
            </a:r>
            <a:r>
              <a:rPr lang="en-GB" dirty="0"/>
              <a:t> Gustav Freytag, 19. </a:t>
            </a:r>
            <a:r>
              <a:rPr lang="en-GB" dirty="0" err="1"/>
              <a:t>sajandi</a:t>
            </a:r>
            <a:r>
              <a:rPr lang="en-GB" dirty="0"/>
              <a:t> </a:t>
            </a:r>
            <a:r>
              <a:rPr lang="en-GB" dirty="0" err="1"/>
              <a:t>saksa</a:t>
            </a:r>
            <a:r>
              <a:rPr lang="en-GB" dirty="0"/>
              <a:t> </a:t>
            </a:r>
            <a:r>
              <a:rPr lang="en-GB" dirty="0" err="1"/>
              <a:t>romaanikirjanik</a:t>
            </a:r>
            <a:r>
              <a:rPr lang="en-GB" dirty="0"/>
              <a:t>, et </a:t>
            </a:r>
            <a:r>
              <a:rPr lang="en-GB" dirty="0" err="1"/>
              <a:t>analüüsida</a:t>
            </a:r>
            <a:r>
              <a:rPr lang="en-GB" dirty="0"/>
              <a:t> </a:t>
            </a:r>
            <a:r>
              <a:rPr lang="en-GB" dirty="0" err="1"/>
              <a:t>narratiive</a:t>
            </a:r>
            <a:r>
              <a:rPr lang="en-GB" dirty="0"/>
              <a:t>. Ta </a:t>
            </a:r>
            <a:r>
              <a:rPr lang="en-GB" dirty="0" err="1"/>
              <a:t>jagab</a:t>
            </a:r>
            <a:r>
              <a:rPr lang="en-GB" dirty="0"/>
              <a:t> </a:t>
            </a:r>
            <a:r>
              <a:rPr lang="en-GB" dirty="0" err="1"/>
              <a:t>lood</a:t>
            </a:r>
            <a:r>
              <a:rPr lang="en-GB" dirty="0"/>
              <a:t> </a:t>
            </a:r>
            <a:r>
              <a:rPr lang="en-GB" dirty="0" err="1"/>
              <a:t>viieks</a:t>
            </a:r>
            <a:r>
              <a:rPr lang="en-GB" dirty="0"/>
              <a:t> </a:t>
            </a:r>
            <a:r>
              <a:rPr lang="en-GB" dirty="0" err="1"/>
              <a:t>osaks</a:t>
            </a:r>
            <a:r>
              <a:rPr lang="en-GB" dirty="0"/>
              <a:t>, mis </a:t>
            </a:r>
            <a:r>
              <a:rPr lang="en-GB" dirty="0" err="1"/>
              <a:t>peegeldavad</a:t>
            </a:r>
            <a:r>
              <a:rPr lang="en-GB" dirty="0"/>
              <a:t> </a:t>
            </a:r>
            <a:r>
              <a:rPr lang="en-GB" dirty="0" err="1"/>
              <a:t>teose</a:t>
            </a:r>
            <a:r>
              <a:rPr lang="en-GB" dirty="0"/>
              <a:t> </a:t>
            </a:r>
            <a:r>
              <a:rPr lang="en-GB" dirty="0" err="1"/>
              <a:t>emotsionaalset</a:t>
            </a:r>
            <a:r>
              <a:rPr lang="en-GB" dirty="0"/>
              <a:t> </a:t>
            </a:r>
            <a:r>
              <a:rPr lang="en-GB" dirty="0" err="1"/>
              <a:t>arengut</a:t>
            </a:r>
            <a:r>
              <a:rPr lang="en-GB" dirty="0"/>
              <a:t>. </a:t>
            </a:r>
            <a:r>
              <a:rPr lang="en-GB" dirty="0" err="1"/>
              <a:t>Sissejuhatus</a:t>
            </a:r>
            <a:r>
              <a:rPr lang="en-GB" dirty="0"/>
              <a:t> on loo </a:t>
            </a:r>
            <a:r>
              <a:rPr lang="en-GB" dirty="0" err="1"/>
              <a:t>algus</a:t>
            </a:r>
            <a:r>
              <a:rPr lang="en-GB" dirty="0"/>
              <a:t>, </a:t>
            </a:r>
            <a:r>
              <a:rPr lang="en-GB" dirty="0" err="1"/>
              <a:t>tegevuse</a:t>
            </a:r>
            <a:r>
              <a:rPr lang="en-GB" dirty="0"/>
              <a:t> </a:t>
            </a:r>
            <a:r>
              <a:rPr lang="en-GB" dirty="0" err="1"/>
              <a:t>kasv</a:t>
            </a:r>
            <a:r>
              <a:rPr lang="en-GB" dirty="0"/>
              <a:t> on </a:t>
            </a:r>
            <a:r>
              <a:rPr lang="en-GB" dirty="0" err="1"/>
              <a:t>hetk</a:t>
            </a:r>
            <a:r>
              <a:rPr lang="en-GB" dirty="0"/>
              <a:t>, mil </a:t>
            </a:r>
            <a:r>
              <a:rPr lang="en-GB" dirty="0" err="1"/>
              <a:t>tekib</a:t>
            </a:r>
            <a:r>
              <a:rPr lang="en-GB" dirty="0"/>
              <a:t> </a:t>
            </a:r>
            <a:r>
              <a:rPr lang="en-GB" dirty="0" err="1"/>
              <a:t>pinge</a:t>
            </a:r>
            <a:r>
              <a:rPr lang="en-GB" dirty="0"/>
              <a:t> </a:t>
            </a:r>
            <a:r>
              <a:rPr lang="en-GB" dirty="0" err="1"/>
              <a:t>või</a:t>
            </a:r>
            <a:r>
              <a:rPr lang="en-GB" dirty="0"/>
              <a:t> </a:t>
            </a:r>
            <a:r>
              <a:rPr lang="en-GB" dirty="0" err="1"/>
              <a:t>muutus</a:t>
            </a:r>
            <a:r>
              <a:rPr lang="en-GB" dirty="0"/>
              <a:t>, </a:t>
            </a:r>
            <a:r>
              <a:rPr lang="en-GB" dirty="0" err="1"/>
              <a:t>kliimaks</a:t>
            </a:r>
            <a:r>
              <a:rPr lang="en-GB" dirty="0"/>
              <a:t>, </a:t>
            </a:r>
            <a:r>
              <a:rPr lang="en-GB" dirty="0" err="1"/>
              <a:t>nagu</a:t>
            </a:r>
            <a:r>
              <a:rPr lang="en-GB" dirty="0"/>
              <a:t> </a:t>
            </a:r>
            <a:r>
              <a:rPr lang="en-GB" dirty="0" err="1"/>
              <a:t>nimigi</a:t>
            </a:r>
            <a:r>
              <a:rPr lang="en-GB" dirty="0"/>
              <a:t> </a:t>
            </a:r>
            <a:r>
              <a:rPr lang="en-GB" dirty="0" err="1"/>
              <a:t>ütleb</a:t>
            </a:r>
            <a:r>
              <a:rPr lang="en-GB" dirty="0"/>
              <a:t>, on </a:t>
            </a:r>
            <a:r>
              <a:rPr lang="en-GB" dirty="0" err="1"/>
              <a:t>sündmuste</a:t>
            </a:r>
            <a:r>
              <a:rPr lang="en-GB" dirty="0"/>
              <a:t> </a:t>
            </a:r>
            <a:r>
              <a:rPr lang="en-GB" dirty="0" err="1"/>
              <a:t>haripunkt</a:t>
            </a:r>
            <a:r>
              <a:rPr lang="en-GB" dirty="0"/>
              <a:t>, </a:t>
            </a:r>
            <a:r>
              <a:rPr lang="en-GB" dirty="0" err="1"/>
              <a:t>langus</a:t>
            </a:r>
            <a:r>
              <a:rPr lang="en-GB" dirty="0"/>
              <a:t> </a:t>
            </a:r>
            <a:r>
              <a:rPr lang="en-GB" dirty="0" err="1"/>
              <a:t>näitab</a:t>
            </a:r>
            <a:r>
              <a:rPr lang="en-GB" dirty="0"/>
              <a:t> </a:t>
            </a:r>
            <a:r>
              <a:rPr lang="en-GB" dirty="0" err="1"/>
              <a:t>juhtunu</a:t>
            </a:r>
            <a:r>
              <a:rPr lang="en-GB" dirty="0"/>
              <a:t> </a:t>
            </a:r>
            <a:r>
              <a:rPr lang="en-GB" dirty="0" err="1"/>
              <a:t>mõju</a:t>
            </a:r>
            <a:r>
              <a:rPr lang="en-GB" dirty="0"/>
              <a:t>, </a:t>
            </a:r>
            <a:r>
              <a:rPr lang="en-GB" dirty="0" err="1"/>
              <a:t>lahendus</a:t>
            </a:r>
            <a:r>
              <a:rPr lang="en-GB" dirty="0"/>
              <a:t> on loo </a:t>
            </a:r>
            <a:r>
              <a:rPr lang="en-GB" dirty="0" err="1"/>
              <a:t>lõpp</a:t>
            </a:r>
            <a:r>
              <a:rPr lang="en-GB" dirty="0"/>
              <a:t>, mis </a:t>
            </a:r>
            <a:r>
              <a:rPr lang="en-GB" dirty="0" err="1"/>
              <a:t>sisaldab</a:t>
            </a:r>
            <a:r>
              <a:rPr lang="en-GB" dirty="0"/>
              <a:t>, </a:t>
            </a:r>
            <a:r>
              <a:rPr lang="en-GB" dirty="0" err="1"/>
              <a:t>kuidas</a:t>
            </a:r>
            <a:r>
              <a:rPr lang="en-GB" dirty="0"/>
              <a:t> </a:t>
            </a:r>
            <a:r>
              <a:rPr lang="en-GB" dirty="0" err="1"/>
              <a:t>asjad</a:t>
            </a:r>
            <a:r>
              <a:rPr lang="en-GB" dirty="0"/>
              <a:t> </a:t>
            </a:r>
            <a:r>
              <a:rPr lang="en-GB" dirty="0" err="1"/>
              <a:t>jätkuvad</a:t>
            </a:r>
            <a:r>
              <a:rPr lang="en-GB" dirty="0"/>
              <a:t>, aga ka </a:t>
            </a:r>
            <a:r>
              <a:rPr lang="en-GB" dirty="0" err="1"/>
              <a:t>moraali</a:t>
            </a:r>
            <a:r>
              <a:rPr lang="en-GB" dirty="0"/>
              <a:t>, </a:t>
            </a:r>
            <a:r>
              <a:rPr lang="en-GB" dirty="0" err="1"/>
              <a:t>otsuseid</a:t>
            </a:r>
            <a:r>
              <a:rPr lang="en-GB" dirty="0"/>
              <a:t> </a:t>
            </a:r>
            <a:r>
              <a:rPr lang="en-GB" dirty="0" err="1"/>
              <a:t>ja</a:t>
            </a:r>
            <a:r>
              <a:rPr lang="en-GB" dirty="0"/>
              <a:t> </a:t>
            </a:r>
            <a:r>
              <a:rPr lang="en-GB" dirty="0" err="1"/>
              <a:t>kujutlusvõimet</a:t>
            </a:r>
            <a:r>
              <a:rPr lang="en-GB" dirty="0"/>
              <a:t>. Seda </a:t>
            </a:r>
            <a:r>
              <a:rPr lang="en-GB" dirty="0" err="1"/>
              <a:t>mudelit</a:t>
            </a:r>
            <a:r>
              <a:rPr lang="en-GB" dirty="0"/>
              <a:t> </a:t>
            </a:r>
            <a:r>
              <a:rPr lang="en-GB" dirty="0" err="1"/>
              <a:t>võib</a:t>
            </a:r>
            <a:r>
              <a:rPr lang="en-GB" dirty="0"/>
              <a:t> </a:t>
            </a:r>
            <a:r>
              <a:rPr lang="en-GB" dirty="0" err="1"/>
              <a:t>sageli</a:t>
            </a:r>
            <a:r>
              <a:rPr lang="en-GB" dirty="0"/>
              <a:t> </a:t>
            </a:r>
            <a:r>
              <a:rPr lang="en-GB" dirty="0" err="1"/>
              <a:t>täheldada</a:t>
            </a:r>
            <a:r>
              <a:rPr lang="en-GB" dirty="0"/>
              <a:t> kinos, </a:t>
            </a:r>
            <a:r>
              <a:rPr lang="en-GB" dirty="0" err="1"/>
              <a:t>fotograafias</a:t>
            </a:r>
            <a:r>
              <a:rPr lang="en-GB" dirty="0"/>
              <a:t>, </a:t>
            </a:r>
            <a:r>
              <a:rPr lang="en-GB" dirty="0" err="1"/>
              <a:t>videomängudes</a:t>
            </a:r>
            <a:r>
              <a:rPr lang="en-GB" dirty="0"/>
              <a:t>, </a:t>
            </a:r>
            <a:r>
              <a:rPr lang="en-GB" dirty="0" err="1"/>
              <a:t>klassikalises</a:t>
            </a:r>
            <a:r>
              <a:rPr lang="en-GB" dirty="0"/>
              <a:t> </a:t>
            </a:r>
            <a:r>
              <a:rPr lang="en-GB" dirty="0" err="1"/>
              <a:t>või</a:t>
            </a:r>
            <a:r>
              <a:rPr lang="en-GB" dirty="0"/>
              <a:t> </a:t>
            </a:r>
            <a:r>
              <a:rPr lang="en-GB" dirty="0" err="1"/>
              <a:t>muus</a:t>
            </a:r>
            <a:r>
              <a:rPr lang="en-GB" dirty="0"/>
              <a:t> </a:t>
            </a:r>
            <a:r>
              <a:rPr lang="en-GB" dirty="0" err="1"/>
              <a:t>muusikas</a:t>
            </a:r>
            <a:r>
              <a:rPr lang="en-GB" dirty="0"/>
              <a:t>.</a:t>
            </a:r>
          </a:p>
          <a:p>
            <a:pPr marL="0" lvl="0" indent="0" algn="l" rtl="0">
              <a:spcBef>
                <a:spcPts val="1200"/>
              </a:spcBef>
              <a:spcAft>
                <a:spcPts val="0"/>
              </a:spcAft>
              <a:buNone/>
            </a:pPr>
            <a:endParaRPr dirty="0"/>
          </a:p>
        </p:txBody>
      </p:sp>
      <p:sp>
        <p:nvSpPr>
          <p:cNvPr id="287" name="Google Shape;287;g36b878e72cf_0_4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36b8404688f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GB" dirty="0" err="1"/>
              <a:t>Nagu</a:t>
            </a:r>
            <a:r>
              <a:rPr lang="en-GB" dirty="0"/>
              <a:t> </a:t>
            </a:r>
            <a:r>
              <a:rPr lang="en-GB" dirty="0" err="1"/>
              <a:t>Prantsuse</a:t>
            </a:r>
            <a:r>
              <a:rPr lang="en-GB" dirty="0"/>
              <a:t> </a:t>
            </a:r>
            <a:r>
              <a:rPr lang="en-GB" dirty="0" err="1"/>
              <a:t>filosoof</a:t>
            </a:r>
            <a:r>
              <a:rPr lang="en-GB" dirty="0"/>
              <a:t> Roland Barthes, </a:t>
            </a:r>
            <a:r>
              <a:rPr lang="en-GB" dirty="0" err="1"/>
              <a:t>kes</a:t>
            </a:r>
            <a:r>
              <a:rPr lang="en-GB" dirty="0"/>
              <a:t> </a:t>
            </a:r>
            <a:r>
              <a:rPr lang="en-GB" dirty="0" err="1"/>
              <a:t>rääkis</a:t>
            </a:r>
            <a:r>
              <a:rPr lang="en-GB" dirty="0"/>
              <a:t> </a:t>
            </a:r>
            <a:r>
              <a:rPr lang="en-GB" dirty="0" err="1"/>
              <a:t>sügavalt</a:t>
            </a:r>
            <a:r>
              <a:rPr lang="en-GB" dirty="0"/>
              <a:t> </a:t>
            </a:r>
            <a:r>
              <a:rPr lang="en-GB" dirty="0" err="1"/>
              <a:t>fotograafiast</a:t>
            </a:r>
            <a:r>
              <a:rPr lang="en-GB" dirty="0"/>
              <a:t>, </a:t>
            </a:r>
            <a:r>
              <a:rPr lang="en-GB" dirty="0" err="1"/>
              <a:t>ütles</a:t>
            </a:r>
            <a:r>
              <a:rPr lang="en-GB" dirty="0"/>
              <a:t>, on </a:t>
            </a:r>
            <a:r>
              <a:rPr lang="en-GB" dirty="0" err="1"/>
              <a:t>maailmas</a:t>
            </a:r>
            <a:r>
              <a:rPr lang="en-GB" dirty="0"/>
              <a:t> </a:t>
            </a:r>
            <a:r>
              <a:rPr lang="en-GB" dirty="0" err="1"/>
              <a:t>narratiivi</a:t>
            </a:r>
            <a:r>
              <a:rPr lang="en-GB" dirty="0"/>
              <a:t> </a:t>
            </a:r>
            <a:r>
              <a:rPr lang="en-GB" dirty="0" err="1"/>
              <a:t>vormid</a:t>
            </a:r>
            <a:r>
              <a:rPr lang="en-GB" dirty="0"/>
              <a:t> </a:t>
            </a:r>
            <a:r>
              <a:rPr lang="en-GB" dirty="0" err="1"/>
              <a:t>lõpmatud</a:t>
            </a:r>
            <a:r>
              <a:rPr lang="en-GB" dirty="0"/>
              <a:t>, mis </a:t>
            </a:r>
            <a:r>
              <a:rPr lang="en-GB" dirty="0" err="1"/>
              <a:t>annab</a:t>
            </a:r>
            <a:r>
              <a:rPr lang="en-GB" dirty="0"/>
              <a:t> </a:t>
            </a:r>
            <a:r>
              <a:rPr lang="en-GB" dirty="0" err="1"/>
              <a:t>meie</a:t>
            </a:r>
            <a:r>
              <a:rPr lang="en-GB" dirty="0"/>
              <a:t> </a:t>
            </a:r>
            <a:r>
              <a:rPr lang="en-GB" dirty="0" err="1"/>
              <a:t>eneseväljendusele</a:t>
            </a:r>
            <a:r>
              <a:rPr lang="en-GB" dirty="0"/>
              <a:t> </a:t>
            </a:r>
            <a:r>
              <a:rPr lang="en-GB" dirty="0" err="1"/>
              <a:t>vabadust</a:t>
            </a:r>
            <a:r>
              <a:rPr lang="en-GB" dirty="0"/>
              <a:t>. </a:t>
            </a:r>
            <a:r>
              <a:rPr lang="en-GB" dirty="0" err="1"/>
              <a:t>Oluline</a:t>
            </a:r>
            <a:r>
              <a:rPr lang="en-GB" dirty="0"/>
              <a:t> on </a:t>
            </a:r>
            <a:r>
              <a:rPr lang="en-GB" dirty="0" err="1"/>
              <a:t>mõista</a:t>
            </a:r>
            <a:r>
              <a:rPr lang="en-GB" dirty="0"/>
              <a:t> </a:t>
            </a:r>
            <a:r>
              <a:rPr lang="en-GB" dirty="0" err="1"/>
              <a:t>seda</a:t>
            </a:r>
            <a:r>
              <a:rPr lang="en-GB" dirty="0"/>
              <a:t>, </a:t>
            </a:r>
            <a:r>
              <a:rPr lang="en-GB" dirty="0" err="1"/>
              <a:t>eriti</a:t>
            </a:r>
            <a:r>
              <a:rPr lang="en-GB" dirty="0"/>
              <a:t> </a:t>
            </a:r>
            <a:r>
              <a:rPr lang="en-GB" dirty="0" err="1"/>
              <a:t>kuidas</a:t>
            </a:r>
            <a:r>
              <a:rPr lang="en-GB" dirty="0"/>
              <a:t> </a:t>
            </a:r>
            <a:r>
              <a:rPr lang="en-GB" dirty="0" err="1"/>
              <a:t>iga</a:t>
            </a:r>
            <a:r>
              <a:rPr lang="en-GB" dirty="0"/>
              <a:t> </a:t>
            </a:r>
            <a:r>
              <a:rPr lang="en-GB" dirty="0" err="1"/>
              <a:t>kord</a:t>
            </a:r>
            <a:r>
              <a:rPr lang="en-GB" dirty="0"/>
              <a:t> “</a:t>
            </a:r>
            <a:r>
              <a:rPr lang="en-GB" dirty="0" err="1"/>
              <a:t>uus</a:t>
            </a:r>
            <a:r>
              <a:rPr lang="en-GB" dirty="0"/>
              <a:t>” </a:t>
            </a:r>
            <a:r>
              <a:rPr lang="en-GB" dirty="0" err="1"/>
              <a:t>meedium</a:t>
            </a:r>
            <a:r>
              <a:rPr lang="en-GB" dirty="0"/>
              <a:t> </a:t>
            </a:r>
            <a:r>
              <a:rPr lang="en-GB" dirty="0" err="1"/>
              <a:t>loob</a:t>
            </a:r>
            <a:r>
              <a:rPr lang="en-GB" dirty="0"/>
              <a:t> </a:t>
            </a:r>
            <a:r>
              <a:rPr lang="en-GB" dirty="0" err="1"/>
              <a:t>erinevaid</a:t>
            </a:r>
            <a:r>
              <a:rPr lang="en-GB" dirty="0"/>
              <a:t> </a:t>
            </a:r>
            <a:r>
              <a:rPr lang="en-GB" dirty="0" err="1"/>
              <a:t>ja</a:t>
            </a:r>
            <a:r>
              <a:rPr lang="en-GB" dirty="0"/>
              <a:t> </a:t>
            </a:r>
            <a:r>
              <a:rPr lang="en-GB" dirty="0" err="1"/>
              <a:t>alternatiivseid</a:t>
            </a:r>
            <a:r>
              <a:rPr lang="en-GB" dirty="0"/>
              <a:t> loo </a:t>
            </a:r>
            <a:r>
              <a:rPr lang="en-GB" dirty="0" err="1"/>
              <a:t>struktuuri</a:t>
            </a:r>
            <a:r>
              <a:rPr lang="en-GB" dirty="0"/>
              <a:t> </a:t>
            </a:r>
            <a:r>
              <a:rPr lang="en-GB" dirty="0" err="1"/>
              <a:t>võimalusi</a:t>
            </a:r>
            <a:r>
              <a:rPr lang="en-GB" dirty="0"/>
              <a:t>. </a:t>
            </a:r>
            <a:r>
              <a:rPr lang="en-GB" dirty="0" err="1"/>
              <a:t>Vaadake</a:t>
            </a:r>
            <a:r>
              <a:rPr lang="en-GB" dirty="0"/>
              <a:t> </a:t>
            </a:r>
            <a:r>
              <a:rPr lang="en-GB" dirty="0" err="1"/>
              <a:t>Facebooki</a:t>
            </a:r>
            <a:r>
              <a:rPr lang="en-GB" dirty="0"/>
              <a:t> </a:t>
            </a:r>
            <a:r>
              <a:rPr lang="en-GB" dirty="0" err="1"/>
              <a:t>või</a:t>
            </a:r>
            <a:r>
              <a:rPr lang="en-GB" dirty="0"/>
              <a:t> </a:t>
            </a:r>
            <a:r>
              <a:rPr lang="en-GB" dirty="0" err="1"/>
              <a:t>Instagrami</a:t>
            </a:r>
            <a:r>
              <a:rPr lang="en-GB" dirty="0"/>
              <a:t> </a:t>
            </a:r>
            <a:r>
              <a:rPr lang="en-GB" dirty="0" err="1"/>
              <a:t>albumit</a:t>
            </a:r>
            <a:r>
              <a:rPr lang="en-GB" dirty="0"/>
              <a:t> – see </a:t>
            </a:r>
            <a:r>
              <a:rPr lang="en-GB" dirty="0" err="1"/>
              <a:t>pakub</a:t>
            </a:r>
            <a:r>
              <a:rPr lang="en-GB" dirty="0"/>
              <a:t> juba </a:t>
            </a:r>
            <a:r>
              <a:rPr lang="en-GB" dirty="0" err="1"/>
              <a:t>pildijada</a:t>
            </a:r>
            <a:r>
              <a:rPr lang="en-GB" dirty="0"/>
              <a:t>, </a:t>
            </a:r>
            <a:r>
              <a:rPr lang="en-GB" dirty="0" err="1"/>
              <a:t>millega</a:t>
            </a:r>
            <a:r>
              <a:rPr lang="en-GB" dirty="0"/>
              <a:t> </a:t>
            </a:r>
            <a:r>
              <a:rPr lang="en-GB" dirty="0" err="1"/>
              <a:t>saab</a:t>
            </a:r>
            <a:r>
              <a:rPr lang="en-GB" dirty="0"/>
              <a:t> </a:t>
            </a:r>
            <a:r>
              <a:rPr lang="en-GB" dirty="0" err="1"/>
              <a:t>mängida</a:t>
            </a:r>
            <a:r>
              <a:rPr lang="en-GB" dirty="0"/>
              <a:t> </a:t>
            </a:r>
            <a:r>
              <a:rPr lang="en-GB" dirty="0" err="1"/>
              <a:t>ja</a:t>
            </a:r>
            <a:r>
              <a:rPr lang="en-GB" dirty="0"/>
              <a:t> </a:t>
            </a:r>
            <a:r>
              <a:rPr lang="en-GB" dirty="0" err="1"/>
              <a:t>oma</a:t>
            </a:r>
            <a:r>
              <a:rPr lang="en-GB" dirty="0"/>
              <a:t> </a:t>
            </a:r>
            <a:r>
              <a:rPr lang="en-GB" dirty="0" err="1"/>
              <a:t>reegleid</a:t>
            </a:r>
            <a:r>
              <a:rPr lang="en-GB" dirty="0"/>
              <a:t> </a:t>
            </a:r>
            <a:r>
              <a:rPr lang="en-GB" dirty="0" err="1"/>
              <a:t>luua</a:t>
            </a:r>
            <a:r>
              <a:rPr lang="en-GB" dirty="0"/>
              <a:t>. </a:t>
            </a:r>
            <a:r>
              <a:rPr lang="en-GB" dirty="0" err="1"/>
              <a:t>Kuid</a:t>
            </a:r>
            <a:r>
              <a:rPr lang="en-GB" dirty="0"/>
              <a:t> </a:t>
            </a:r>
            <a:r>
              <a:rPr lang="en-GB" dirty="0" err="1"/>
              <a:t>reeglite</a:t>
            </a:r>
            <a:r>
              <a:rPr lang="en-GB" dirty="0"/>
              <a:t> </a:t>
            </a:r>
            <a:r>
              <a:rPr lang="en-GB" dirty="0" err="1"/>
              <a:t>rikkumiseks</a:t>
            </a:r>
            <a:r>
              <a:rPr lang="en-GB" dirty="0"/>
              <a:t> </a:t>
            </a:r>
            <a:r>
              <a:rPr lang="en-GB" dirty="0" err="1"/>
              <a:t>pead</a:t>
            </a:r>
            <a:r>
              <a:rPr lang="en-GB" dirty="0"/>
              <a:t> </a:t>
            </a:r>
            <a:r>
              <a:rPr lang="en-GB" dirty="0" err="1"/>
              <a:t>neid</a:t>
            </a:r>
            <a:r>
              <a:rPr lang="en-GB" dirty="0"/>
              <a:t> </a:t>
            </a:r>
            <a:r>
              <a:rPr lang="en-GB" dirty="0" err="1"/>
              <a:t>kõigepealt</a:t>
            </a:r>
            <a:r>
              <a:rPr lang="en-GB" dirty="0"/>
              <a:t> </a:t>
            </a:r>
            <a:r>
              <a:rPr lang="en-GB" dirty="0" err="1"/>
              <a:t>tundma</a:t>
            </a:r>
            <a:r>
              <a:rPr lang="en-GB" dirty="0"/>
              <a:t>. </a:t>
            </a:r>
            <a:r>
              <a:rPr lang="en-GB" dirty="0" err="1"/>
              <a:t>Digitaalsed</a:t>
            </a:r>
            <a:r>
              <a:rPr lang="en-GB" dirty="0"/>
              <a:t> </a:t>
            </a:r>
            <a:r>
              <a:rPr lang="en-GB" dirty="0" err="1"/>
              <a:t>meediumid</a:t>
            </a:r>
            <a:r>
              <a:rPr lang="en-GB" dirty="0"/>
              <a:t> on </a:t>
            </a:r>
            <a:r>
              <a:rPr lang="en-GB" dirty="0" err="1"/>
              <a:t>kuulsad</a:t>
            </a:r>
            <a:r>
              <a:rPr lang="en-GB" dirty="0"/>
              <a:t> </a:t>
            </a:r>
            <a:r>
              <a:rPr lang="en-GB" dirty="0" err="1"/>
              <a:t>narratiivide</a:t>
            </a:r>
            <a:r>
              <a:rPr lang="en-GB" dirty="0"/>
              <a:t> </a:t>
            </a:r>
            <a:r>
              <a:rPr lang="en-GB" dirty="0" err="1"/>
              <a:t>järjepidevuse</a:t>
            </a:r>
            <a:r>
              <a:rPr lang="en-GB" dirty="0"/>
              <a:t> </a:t>
            </a:r>
            <a:r>
              <a:rPr lang="en-GB" dirty="0" err="1"/>
              <a:t>murdmise</a:t>
            </a:r>
            <a:r>
              <a:rPr lang="en-GB" dirty="0"/>
              <a:t> </a:t>
            </a:r>
            <a:r>
              <a:rPr lang="en-GB" dirty="0" err="1"/>
              <a:t>poolest</a:t>
            </a:r>
            <a:r>
              <a:rPr lang="en-GB" dirty="0"/>
              <a:t>. </a:t>
            </a:r>
            <a:r>
              <a:rPr lang="en-GB" dirty="0" err="1"/>
              <a:t>Mõelge</a:t>
            </a:r>
            <a:r>
              <a:rPr lang="en-GB" dirty="0"/>
              <a:t> </a:t>
            </a:r>
            <a:r>
              <a:rPr lang="en-GB" dirty="0" err="1"/>
              <a:t>hüperteksti</a:t>
            </a:r>
            <a:r>
              <a:rPr lang="en-GB" dirty="0"/>
              <a:t>, </a:t>
            </a:r>
            <a:r>
              <a:rPr lang="en-GB" dirty="0" err="1"/>
              <a:t>audiovisuaalsete</a:t>
            </a:r>
            <a:r>
              <a:rPr lang="en-GB" dirty="0"/>
              <a:t> </a:t>
            </a:r>
            <a:r>
              <a:rPr lang="en-GB" dirty="0" err="1"/>
              <a:t>narratiivide</a:t>
            </a:r>
            <a:r>
              <a:rPr lang="en-GB" dirty="0"/>
              <a:t> </a:t>
            </a:r>
            <a:r>
              <a:rPr lang="en-GB" dirty="0" err="1"/>
              <a:t>ja</a:t>
            </a:r>
            <a:r>
              <a:rPr lang="en-GB" dirty="0"/>
              <a:t> </a:t>
            </a:r>
            <a:r>
              <a:rPr lang="en-GB" dirty="0" err="1"/>
              <a:t>koostööpõhiste</a:t>
            </a:r>
            <a:r>
              <a:rPr lang="en-GB" dirty="0"/>
              <a:t> </a:t>
            </a:r>
            <a:r>
              <a:rPr lang="en-GB" dirty="0" err="1"/>
              <a:t>digitaalsete</a:t>
            </a:r>
            <a:r>
              <a:rPr lang="en-GB" dirty="0"/>
              <a:t> </a:t>
            </a:r>
            <a:r>
              <a:rPr lang="en-GB" dirty="0" err="1"/>
              <a:t>narratiivide</a:t>
            </a:r>
            <a:r>
              <a:rPr lang="en-GB" dirty="0"/>
              <a:t> </a:t>
            </a:r>
            <a:r>
              <a:rPr lang="en-GB" dirty="0" err="1"/>
              <a:t>peale</a:t>
            </a:r>
            <a:r>
              <a:rPr lang="en-GB" dirty="0"/>
              <a:t>.</a:t>
            </a:r>
          </a:p>
          <a:p>
            <a:pPr marL="158750" indent="0">
              <a:buNone/>
            </a:pPr>
            <a:r>
              <a:rPr lang="en-GB" dirty="0" err="1"/>
              <a:t>Oluline</a:t>
            </a:r>
            <a:r>
              <a:rPr lang="en-GB" dirty="0"/>
              <a:t> on </a:t>
            </a:r>
            <a:r>
              <a:rPr lang="en-GB" dirty="0" err="1"/>
              <a:t>tegeleda</a:t>
            </a:r>
            <a:r>
              <a:rPr lang="en-GB" dirty="0"/>
              <a:t> </a:t>
            </a:r>
            <a:r>
              <a:rPr lang="en-GB" dirty="0" err="1"/>
              <a:t>skeemide</a:t>
            </a:r>
            <a:r>
              <a:rPr lang="en-GB" dirty="0"/>
              <a:t> </a:t>
            </a:r>
            <a:r>
              <a:rPr lang="en-GB" dirty="0" err="1"/>
              <a:t>ja</a:t>
            </a:r>
            <a:r>
              <a:rPr lang="en-GB" dirty="0"/>
              <a:t> loo </a:t>
            </a:r>
            <a:r>
              <a:rPr lang="en-GB" dirty="0" err="1"/>
              <a:t>struktuuridega</a:t>
            </a:r>
            <a:r>
              <a:rPr lang="en-GB" dirty="0"/>
              <a:t>, mis </a:t>
            </a:r>
            <a:r>
              <a:rPr lang="en-GB" dirty="0" err="1"/>
              <a:t>töötavad</a:t>
            </a:r>
            <a:r>
              <a:rPr lang="en-GB" dirty="0"/>
              <a:t> </a:t>
            </a:r>
            <a:r>
              <a:rPr lang="en-GB" dirty="0" err="1"/>
              <a:t>mudelitena</a:t>
            </a:r>
            <a:r>
              <a:rPr lang="en-GB" dirty="0"/>
              <a:t> </a:t>
            </a:r>
            <a:r>
              <a:rPr lang="en-GB" dirty="0" err="1"/>
              <a:t>visuaalsete</a:t>
            </a:r>
            <a:r>
              <a:rPr lang="en-GB" dirty="0"/>
              <a:t> </a:t>
            </a:r>
            <a:r>
              <a:rPr lang="en-GB" dirty="0" err="1"/>
              <a:t>narratiivide</a:t>
            </a:r>
            <a:r>
              <a:rPr lang="en-GB" dirty="0"/>
              <a:t> </a:t>
            </a:r>
            <a:r>
              <a:rPr lang="en-GB" dirty="0" err="1"/>
              <a:t>korraldamiseks</a:t>
            </a:r>
            <a:r>
              <a:rPr lang="en-GB" dirty="0"/>
              <a:t> </a:t>
            </a:r>
            <a:r>
              <a:rPr lang="en-GB" dirty="0" err="1"/>
              <a:t>nii</a:t>
            </a:r>
            <a:r>
              <a:rPr lang="en-GB" dirty="0"/>
              <a:t> </a:t>
            </a:r>
            <a:r>
              <a:rPr lang="en-GB" dirty="0" err="1"/>
              <a:t>mõistmise</a:t>
            </a:r>
            <a:r>
              <a:rPr lang="en-GB" dirty="0"/>
              <a:t>, </a:t>
            </a:r>
            <a:r>
              <a:rPr lang="en-GB" dirty="0" err="1"/>
              <a:t>tajumise</a:t>
            </a:r>
            <a:r>
              <a:rPr lang="en-GB" dirty="0"/>
              <a:t> </a:t>
            </a:r>
            <a:r>
              <a:rPr lang="en-GB" dirty="0" err="1"/>
              <a:t>kui</a:t>
            </a:r>
            <a:r>
              <a:rPr lang="en-GB" dirty="0"/>
              <a:t> ka </a:t>
            </a:r>
            <a:r>
              <a:rPr lang="en-GB" dirty="0" err="1"/>
              <a:t>loomise</a:t>
            </a:r>
            <a:r>
              <a:rPr lang="en-GB" dirty="0"/>
              <a:t> </a:t>
            </a:r>
            <a:r>
              <a:rPr lang="en-GB" dirty="0" err="1"/>
              <a:t>seisukohalt</a:t>
            </a:r>
            <a:r>
              <a:rPr lang="en-GB" dirty="0"/>
              <a:t>. </a:t>
            </a:r>
            <a:r>
              <a:rPr lang="en-GB" dirty="0" err="1"/>
              <a:t>Freytagi</a:t>
            </a:r>
            <a:r>
              <a:rPr lang="en-GB" dirty="0"/>
              <a:t> </a:t>
            </a:r>
            <a:r>
              <a:rPr lang="en-GB" dirty="0" err="1"/>
              <a:t>püramiidi</a:t>
            </a:r>
            <a:r>
              <a:rPr lang="en-GB" dirty="0"/>
              <a:t> </a:t>
            </a:r>
            <a:r>
              <a:rPr lang="en-GB" dirty="0" err="1"/>
              <a:t>töötas</a:t>
            </a:r>
            <a:r>
              <a:rPr lang="en-GB" dirty="0"/>
              <a:t> </a:t>
            </a:r>
            <a:r>
              <a:rPr lang="en-GB" dirty="0" err="1"/>
              <a:t>välja</a:t>
            </a:r>
            <a:r>
              <a:rPr lang="en-GB" dirty="0"/>
              <a:t> 19. </a:t>
            </a:r>
            <a:r>
              <a:rPr lang="en-GB" dirty="0" err="1"/>
              <a:t>sajandi</a:t>
            </a:r>
            <a:r>
              <a:rPr lang="en-GB" dirty="0"/>
              <a:t> Saksa </a:t>
            </a:r>
            <a:r>
              <a:rPr lang="en-GB" dirty="0" err="1"/>
              <a:t>romaanikirjanik</a:t>
            </a:r>
            <a:r>
              <a:rPr lang="en-GB" dirty="0"/>
              <a:t> Gustav Freytag </a:t>
            </a:r>
            <a:r>
              <a:rPr lang="en-GB" dirty="0" err="1"/>
              <a:t>narratiivide</a:t>
            </a:r>
            <a:r>
              <a:rPr lang="en-GB" dirty="0"/>
              <a:t> </a:t>
            </a:r>
            <a:r>
              <a:rPr lang="en-GB" dirty="0" err="1"/>
              <a:t>analüüsimiseks</a:t>
            </a:r>
            <a:r>
              <a:rPr lang="en-GB" dirty="0"/>
              <a:t>. Ta </a:t>
            </a:r>
            <a:r>
              <a:rPr lang="en-GB" dirty="0" err="1"/>
              <a:t>jagab</a:t>
            </a:r>
            <a:r>
              <a:rPr lang="en-GB" dirty="0"/>
              <a:t> </a:t>
            </a:r>
            <a:r>
              <a:rPr lang="en-GB" dirty="0" err="1"/>
              <a:t>lood</a:t>
            </a:r>
            <a:r>
              <a:rPr lang="en-GB" dirty="0"/>
              <a:t> </a:t>
            </a:r>
            <a:r>
              <a:rPr lang="en-GB" dirty="0" err="1"/>
              <a:t>viieks</a:t>
            </a:r>
            <a:r>
              <a:rPr lang="en-GB" dirty="0"/>
              <a:t> </a:t>
            </a:r>
            <a:r>
              <a:rPr lang="en-GB" dirty="0" err="1"/>
              <a:t>osaks</a:t>
            </a:r>
            <a:r>
              <a:rPr lang="en-GB" dirty="0"/>
              <a:t>, mis </a:t>
            </a:r>
            <a:r>
              <a:rPr lang="en-GB" dirty="0" err="1"/>
              <a:t>peegeldavad</a:t>
            </a:r>
            <a:r>
              <a:rPr lang="en-GB" dirty="0"/>
              <a:t> </a:t>
            </a:r>
            <a:r>
              <a:rPr lang="en-GB" dirty="0" err="1"/>
              <a:t>teose</a:t>
            </a:r>
            <a:r>
              <a:rPr lang="en-GB" dirty="0"/>
              <a:t> </a:t>
            </a:r>
            <a:r>
              <a:rPr lang="en-GB" dirty="0" err="1"/>
              <a:t>emotsionaalset</a:t>
            </a:r>
            <a:r>
              <a:rPr lang="en-GB" dirty="0"/>
              <a:t> </a:t>
            </a:r>
            <a:r>
              <a:rPr lang="en-GB" dirty="0" err="1"/>
              <a:t>arengut</a:t>
            </a:r>
            <a:r>
              <a:rPr lang="en-GB" dirty="0"/>
              <a:t>. Exposition (</a:t>
            </a:r>
            <a:r>
              <a:rPr lang="en-GB" dirty="0" err="1"/>
              <a:t>sissejuhatus</a:t>
            </a:r>
            <a:r>
              <a:rPr lang="en-GB" dirty="0"/>
              <a:t>) on loo </a:t>
            </a:r>
            <a:r>
              <a:rPr lang="en-GB" dirty="0" err="1"/>
              <a:t>algus</a:t>
            </a:r>
            <a:r>
              <a:rPr lang="en-GB" dirty="0"/>
              <a:t>, rising action (</a:t>
            </a:r>
            <a:r>
              <a:rPr lang="en-GB" dirty="0" err="1"/>
              <a:t>kasvav</a:t>
            </a:r>
            <a:r>
              <a:rPr lang="en-GB" dirty="0"/>
              <a:t> </a:t>
            </a:r>
            <a:r>
              <a:rPr lang="en-GB" dirty="0" err="1"/>
              <a:t>tegevus</a:t>
            </a:r>
            <a:r>
              <a:rPr lang="en-GB" dirty="0"/>
              <a:t>) on </a:t>
            </a:r>
            <a:r>
              <a:rPr lang="en-GB" dirty="0" err="1"/>
              <a:t>hetk</a:t>
            </a:r>
            <a:r>
              <a:rPr lang="en-GB" dirty="0"/>
              <a:t>, mil </a:t>
            </a:r>
            <a:r>
              <a:rPr lang="en-GB" dirty="0" err="1"/>
              <a:t>tekib</a:t>
            </a:r>
            <a:r>
              <a:rPr lang="en-GB" dirty="0"/>
              <a:t> </a:t>
            </a:r>
            <a:r>
              <a:rPr lang="en-GB" dirty="0" err="1"/>
              <a:t>pinge</a:t>
            </a:r>
            <a:r>
              <a:rPr lang="en-GB" dirty="0"/>
              <a:t> </a:t>
            </a:r>
            <a:r>
              <a:rPr lang="en-GB" dirty="0" err="1"/>
              <a:t>või</a:t>
            </a:r>
            <a:r>
              <a:rPr lang="en-GB" dirty="0"/>
              <a:t> </a:t>
            </a:r>
            <a:r>
              <a:rPr lang="en-GB" dirty="0" err="1"/>
              <a:t>muutus</a:t>
            </a:r>
            <a:r>
              <a:rPr lang="en-GB" dirty="0"/>
              <a:t>, climax (</a:t>
            </a:r>
            <a:r>
              <a:rPr lang="en-GB" dirty="0" err="1"/>
              <a:t>kliimaks</a:t>
            </a:r>
            <a:r>
              <a:rPr lang="en-GB" dirty="0"/>
              <a:t>) on </a:t>
            </a:r>
            <a:r>
              <a:rPr lang="en-GB" dirty="0" err="1"/>
              <a:t>nagu</a:t>
            </a:r>
            <a:r>
              <a:rPr lang="en-GB" dirty="0"/>
              <a:t> </a:t>
            </a:r>
            <a:r>
              <a:rPr lang="en-GB" dirty="0" err="1"/>
              <a:t>nimigi</a:t>
            </a:r>
            <a:r>
              <a:rPr lang="en-GB" dirty="0"/>
              <a:t> </a:t>
            </a:r>
            <a:r>
              <a:rPr lang="en-GB" dirty="0" err="1"/>
              <a:t>ütleb</a:t>
            </a:r>
            <a:r>
              <a:rPr lang="en-GB" dirty="0"/>
              <a:t> – </a:t>
            </a:r>
            <a:r>
              <a:rPr lang="en-GB" dirty="0" err="1"/>
              <a:t>tipphetk</a:t>
            </a:r>
            <a:r>
              <a:rPr lang="en-GB" dirty="0"/>
              <a:t>, falling action (</a:t>
            </a:r>
            <a:r>
              <a:rPr lang="en-GB" dirty="0" err="1"/>
              <a:t>langetav</a:t>
            </a:r>
            <a:r>
              <a:rPr lang="en-GB" dirty="0"/>
              <a:t> </a:t>
            </a:r>
            <a:r>
              <a:rPr lang="en-GB" dirty="0" err="1"/>
              <a:t>tegevus</a:t>
            </a:r>
            <a:r>
              <a:rPr lang="en-GB" dirty="0"/>
              <a:t>) </a:t>
            </a:r>
            <a:r>
              <a:rPr lang="en-GB" dirty="0" err="1"/>
              <a:t>näitab</a:t>
            </a:r>
            <a:r>
              <a:rPr lang="en-GB" dirty="0"/>
              <a:t> </a:t>
            </a:r>
            <a:r>
              <a:rPr lang="en-GB" dirty="0" err="1"/>
              <a:t>toimunu</a:t>
            </a:r>
            <a:r>
              <a:rPr lang="en-GB" dirty="0"/>
              <a:t> </a:t>
            </a:r>
            <a:r>
              <a:rPr lang="en-GB" dirty="0" err="1"/>
              <a:t>mõju</a:t>
            </a:r>
            <a:r>
              <a:rPr lang="en-GB" dirty="0"/>
              <a:t>, resolution (</a:t>
            </a:r>
            <a:r>
              <a:rPr lang="en-GB" dirty="0" err="1"/>
              <a:t>lahendus</a:t>
            </a:r>
            <a:r>
              <a:rPr lang="en-GB" dirty="0"/>
              <a:t>) on loo </a:t>
            </a:r>
            <a:r>
              <a:rPr lang="en-GB" dirty="0" err="1"/>
              <a:t>lõpp</a:t>
            </a:r>
            <a:r>
              <a:rPr lang="en-GB" dirty="0"/>
              <a:t>, mis </a:t>
            </a:r>
            <a:r>
              <a:rPr lang="en-GB" dirty="0" err="1"/>
              <a:t>sisaldab</a:t>
            </a:r>
            <a:r>
              <a:rPr lang="en-GB" dirty="0"/>
              <a:t>, </a:t>
            </a:r>
            <a:r>
              <a:rPr lang="en-GB" dirty="0" err="1"/>
              <a:t>kuidas</a:t>
            </a:r>
            <a:r>
              <a:rPr lang="en-GB" dirty="0"/>
              <a:t> </a:t>
            </a:r>
            <a:r>
              <a:rPr lang="en-GB" dirty="0" err="1"/>
              <a:t>asjad</a:t>
            </a:r>
            <a:r>
              <a:rPr lang="en-GB" dirty="0"/>
              <a:t> </a:t>
            </a:r>
            <a:r>
              <a:rPr lang="en-GB" dirty="0" err="1"/>
              <a:t>jätkuvad</a:t>
            </a:r>
            <a:r>
              <a:rPr lang="en-GB" dirty="0"/>
              <a:t>, aga ka </a:t>
            </a:r>
            <a:r>
              <a:rPr lang="en-GB" dirty="0" err="1"/>
              <a:t>moraali</a:t>
            </a:r>
            <a:r>
              <a:rPr lang="en-GB" dirty="0"/>
              <a:t>, </a:t>
            </a:r>
            <a:r>
              <a:rPr lang="en-GB" dirty="0" err="1"/>
              <a:t>otsuseid</a:t>
            </a:r>
            <a:r>
              <a:rPr lang="en-GB" dirty="0"/>
              <a:t> </a:t>
            </a:r>
            <a:r>
              <a:rPr lang="en-GB" dirty="0" err="1"/>
              <a:t>ja</a:t>
            </a:r>
            <a:r>
              <a:rPr lang="en-GB" dirty="0"/>
              <a:t> </a:t>
            </a:r>
            <a:r>
              <a:rPr lang="en-GB" dirty="0" err="1"/>
              <a:t>kujutlusvõimet</a:t>
            </a:r>
            <a:r>
              <a:rPr lang="en-GB" dirty="0"/>
              <a:t>. Seda </a:t>
            </a:r>
            <a:r>
              <a:rPr lang="en-GB" dirty="0" err="1"/>
              <a:t>mudelit</a:t>
            </a:r>
            <a:r>
              <a:rPr lang="en-GB" dirty="0"/>
              <a:t> </a:t>
            </a:r>
            <a:r>
              <a:rPr lang="en-GB" dirty="0" err="1"/>
              <a:t>võib</a:t>
            </a:r>
            <a:r>
              <a:rPr lang="en-GB" dirty="0"/>
              <a:t> </a:t>
            </a:r>
            <a:r>
              <a:rPr lang="en-GB" dirty="0" err="1"/>
              <a:t>sageli</a:t>
            </a:r>
            <a:r>
              <a:rPr lang="en-GB" dirty="0"/>
              <a:t> </a:t>
            </a:r>
            <a:r>
              <a:rPr lang="en-GB" dirty="0" err="1"/>
              <a:t>täheldada</a:t>
            </a:r>
            <a:r>
              <a:rPr lang="en-GB" dirty="0"/>
              <a:t> kinos, </a:t>
            </a:r>
            <a:r>
              <a:rPr lang="en-GB" dirty="0" err="1"/>
              <a:t>fotograafias</a:t>
            </a:r>
            <a:r>
              <a:rPr lang="en-GB" dirty="0"/>
              <a:t>, </a:t>
            </a:r>
            <a:r>
              <a:rPr lang="en-GB" dirty="0" err="1"/>
              <a:t>videomängudes</a:t>
            </a:r>
            <a:r>
              <a:rPr lang="en-GB" dirty="0"/>
              <a:t>, </a:t>
            </a:r>
            <a:r>
              <a:rPr lang="en-GB" dirty="0" err="1"/>
              <a:t>klassikalises</a:t>
            </a:r>
            <a:r>
              <a:rPr lang="en-GB" dirty="0"/>
              <a:t> </a:t>
            </a:r>
            <a:r>
              <a:rPr lang="en-GB" dirty="0" err="1"/>
              <a:t>või</a:t>
            </a:r>
            <a:r>
              <a:rPr lang="en-GB" dirty="0"/>
              <a:t> </a:t>
            </a:r>
            <a:r>
              <a:rPr lang="en-GB" dirty="0" err="1"/>
              <a:t>muus</a:t>
            </a:r>
            <a:r>
              <a:rPr lang="en-GB" dirty="0"/>
              <a:t> </a:t>
            </a:r>
            <a:r>
              <a:rPr lang="en-GB" dirty="0" err="1"/>
              <a:t>muusikas</a:t>
            </a:r>
            <a:r>
              <a:rPr lang="en-GB" dirty="0"/>
              <a:t>.</a:t>
            </a:r>
          </a:p>
          <a:p>
            <a:pPr marL="0" lvl="0" indent="0" algn="l" rtl="0">
              <a:spcBef>
                <a:spcPts val="1200"/>
              </a:spcBef>
              <a:spcAft>
                <a:spcPts val="0"/>
              </a:spcAft>
              <a:buNone/>
            </a:pPr>
            <a:endParaRPr dirty="0"/>
          </a:p>
        </p:txBody>
      </p:sp>
      <p:sp>
        <p:nvSpPr>
          <p:cNvPr id="300" name="Google Shape;300;g36b8404688f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36b8404688f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GB" dirty="0"/>
              <a:t>„The Underdogs“ on </a:t>
            </a:r>
            <a:r>
              <a:rPr lang="en-GB" dirty="0" err="1"/>
              <a:t>Apple’i</a:t>
            </a:r>
            <a:r>
              <a:rPr lang="en-GB" dirty="0"/>
              <a:t> </a:t>
            </a:r>
            <a:r>
              <a:rPr lang="en-GB" dirty="0" err="1"/>
              <a:t>reklaamikampaania</a:t>
            </a:r>
            <a:r>
              <a:rPr lang="en-GB" dirty="0"/>
              <a:t> </a:t>
            </a:r>
            <a:r>
              <a:rPr lang="en-GB" dirty="0" err="1"/>
              <a:t>esimene</a:t>
            </a:r>
            <a:r>
              <a:rPr lang="en-GB" dirty="0"/>
              <a:t> </a:t>
            </a:r>
            <a:r>
              <a:rPr lang="en-GB" dirty="0" err="1"/>
              <a:t>osa</a:t>
            </a:r>
            <a:r>
              <a:rPr lang="en-GB" dirty="0"/>
              <a:t>, mis </a:t>
            </a:r>
            <a:r>
              <a:rPr lang="en-GB" dirty="0" err="1"/>
              <a:t>tutvustab</a:t>
            </a:r>
            <a:r>
              <a:rPr lang="en-GB" dirty="0"/>
              <a:t> </a:t>
            </a:r>
            <a:r>
              <a:rPr lang="en-GB" dirty="0" err="1"/>
              <a:t>töökoha</a:t>
            </a:r>
            <a:r>
              <a:rPr lang="en-GB" dirty="0"/>
              <a:t> </a:t>
            </a:r>
            <a:r>
              <a:rPr lang="en-GB" dirty="0" err="1"/>
              <a:t>koostööd</a:t>
            </a:r>
            <a:r>
              <a:rPr lang="en-GB" dirty="0"/>
              <a:t> </a:t>
            </a:r>
            <a:r>
              <a:rPr lang="en-GB" dirty="0" err="1"/>
              <a:t>läbi</a:t>
            </a:r>
            <a:r>
              <a:rPr lang="en-GB" dirty="0"/>
              <a:t> </a:t>
            </a:r>
            <a:r>
              <a:rPr lang="en-GB" dirty="0" err="1"/>
              <a:t>ettevõtte</a:t>
            </a:r>
            <a:r>
              <a:rPr lang="en-GB" dirty="0"/>
              <a:t> </a:t>
            </a:r>
            <a:r>
              <a:rPr lang="en-GB" dirty="0" err="1"/>
              <a:t>tooteökosüsteemi</a:t>
            </a:r>
            <a:r>
              <a:rPr lang="en-GB" dirty="0"/>
              <a:t>. </a:t>
            </a:r>
            <a:r>
              <a:rPr lang="en-GB" dirty="0" err="1"/>
              <a:t>Lugu</a:t>
            </a:r>
            <a:r>
              <a:rPr lang="en-GB" dirty="0"/>
              <a:t> </a:t>
            </a:r>
            <a:r>
              <a:rPr lang="en-GB" dirty="0" err="1"/>
              <a:t>põhineb</a:t>
            </a:r>
            <a:r>
              <a:rPr lang="en-GB" dirty="0"/>
              <a:t> </a:t>
            </a:r>
            <a:r>
              <a:rPr lang="en-GB" dirty="0" err="1"/>
              <a:t>dramatiseerimisel</a:t>
            </a:r>
            <a:r>
              <a:rPr lang="en-GB" dirty="0"/>
              <a:t>, et </a:t>
            </a:r>
            <a:r>
              <a:rPr lang="en-GB" dirty="0" err="1"/>
              <a:t>sõnumi</a:t>
            </a:r>
            <a:r>
              <a:rPr lang="en-GB" dirty="0"/>
              <a:t> </a:t>
            </a:r>
            <a:r>
              <a:rPr lang="en-GB" dirty="0" err="1"/>
              <a:t>kohale</a:t>
            </a:r>
            <a:r>
              <a:rPr lang="en-GB" dirty="0"/>
              <a:t> </a:t>
            </a:r>
            <a:r>
              <a:rPr lang="en-GB" dirty="0" err="1"/>
              <a:t>tuua</a:t>
            </a:r>
            <a:r>
              <a:rPr lang="en-GB" dirty="0"/>
              <a:t>.</a:t>
            </a:r>
          </a:p>
          <a:p>
            <a:pPr marL="158750" indent="0">
              <a:buNone/>
            </a:pPr>
            <a:r>
              <a:rPr lang="en-GB" dirty="0"/>
              <a:t>(</a:t>
            </a:r>
            <a:r>
              <a:rPr lang="en-GB" dirty="0" err="1"/>
              <a:t>õpetaja</a:t>
            </a:r>
            <a:r>
              <a:rPr lang="en-GB" dirty="0"/>
              <a:t> </a:t>
            </a:r>
            <a:r>
              <a:rPr lang="en-GB" dirty="0" err="1"/>
              <a:t>jaoks</a:t>
            </a:r>
            <a:r>
              <a:rPr lang="en-GB" dirty="0"/>
              <a:t> </a:t>
            </a:r>
            <a:r>
              <a:rPr lang="en-GB" dirty="0" err="1"/>
              <a:t>kokkuvõte</a:t>
            </a:r>
            <a:r>
              <a:rPr lang="en-GB" dirty="0"/>
              <a:t>: film </a:t>
            </a:r>
            <a:r>
              <a:rPr lang="en-GB" dirty="0" err="1"/>
              <a:t>toimis</a:t>
            </a:r>
            <a:r>
              <a:rPr lang="en-GB" dirty="0"/>
              <a:t>, </a:t>
            </a:r>
            <a:r>
              <a:rPr lang="en-GB" dirty="0" err="1"/>
              <a:t>sest</a:t>
            </a:r>
            <a:r>
              <a:rPr lang="en-GB" dirty="0"/>
              <a:t> seal </a:t>
            </a:r>
            <a:r>
              <a:rPr lang="en-GB" dirty="0" err="1"/>
              <a:t>oli</a:t>
            </a:r>
            <a:r>
              <a:rPr lang="en-GB" dirty="0"/>
              <a:t> </a:t>
            </a:r>
            <a:r>
              <a:rPr lang="en-GB" dirty="0" err="1"/>
              <a:t>tegelane</a:t>
            </a:r>
            <a:r>
              <a:rPr lang="en-GB" dirty="0"/>
              <a:t>, </a:t>
            </a:r>
            <a:r>
              <a:rPr lang="en-GB" dirty="0" err="1"/>
              <a:t>kellele</a:t>
            </a:r>
            <a:r>
              <a:rPr lang="en-GB" dirty="0"/>
              <a:t> </a:t>
            </a:r>
            <a:r>
              <a:rPr lang="en-GB" dirty="0" err="1"/>
              <a:t>kaasa</a:t>
            </a:r>
            <a:r>
              <a:rPr lang="en-GB" dirty="0"/>
              <a:t> </a:t>
            </a:r>
            <a:r>
              <a:rPr lang="en-GB" dirty="0" err="1"/>
              <a:t>elada</a:t>
            </a:r>
            <a:r>
              <a:rPr lang="en-GB" dirty="0"/>
              <a:t>, </a:t>
            </a:r>
            <a:r>
              <a:rPr lang="en-GB" dirty="0" err="1"/>
              <a:t>muusika</a:t>
            </a:r>
            <a:r>
              <a:rPr lang="en-GB" dirty="0"/>
              <a:t> </a:t>
            </a:r>
            <a:r>
              <a:rPr lang="en-GB" dirty="0" err="1"/>
              <a:t>lõi</a:t>
            </a:r>
            <a:r>
              <a:rPr lang="en-GB" dirty="0"/>
              <a:t> </a:t>
            </a:r>
            <a:r>
              <a:rPr lang="en-GB" dirty="0" err="1"/>
              <a:t>pinget</a:t>
            </a:r>
            <a:r>
              <a:rPr lang="en-GB" dirty="0"/>
              <a:t>, </a:t>
            </a:r>
            <a:r>
              <a:rPr lang="en-GB" dirty="0" err="1"/>
              <a:t>teemadeks</a:t>
            </a:r>
            <a:r>
              <a:rPr lang="en-GB" dirty="0"/>
              <a:t> </a:t>
            </a:r>
            <a:r>
              <a:rPr lang="en-GB" dirty="0" err="1"/>
              <a:t>olid</a:t>
            </a:r>
            <a:r>
              <a:rPr lang="en-GB" dirty="0"/>
              <a:t> </a:t>
            </a:r>
            <a:r>
              <a:rPr lang="en-GB" dirty="0" err="1"/>
              <a:t>visadus</a:t>
            </a:r>
            <a:r>
              <a:rPr lang="en-GB" dirty="0"/>
              <a:t> </a:t>
            </a:r>
            <a:r>
              <a:rPr lang="en-GB" dirty="0" err="1"/>
              <a:t>ja</a:t>
            </a:r>
            <a:r>
              <a:rPr lang="en-GB" dirty="0"/>
              <a:t> </a:t>
            </a:r>
            <a:r>
              <a:rPr lang="en-GB" dirty="0" err="1"/>
              <a:t>meeskonnatöö</a:t>
            </a:r>
            <a:r>
              <a:rPr lang="en-GB" dirty="0"/>
              <a:t>. </a:t>
            </a:r>
            <a:r>
              <a:rPr lang="en-GB" dirty="0" err="1"/>
              <a:t>Autentsus</a:t>
            </a:r>
            <a:r>
              <a:rPr lang="en-GB" dirty="0"/>
              <a:t> on </a:t>
            </a:r>
            <a:r>
              <a:rPr lang="en-GB" dirty="0" err="1"/>
              <a:t>oluline</a:t>
            </a:r>
            <a:r>
              <a:rPr lang="en-GB" dirty="0"/>
              <a:t> — </a:t>
            </a:r>
            <a:r>
              <a:rPr lang="en-GB" dirty="0" err="1"/>
              <a:t>isegi</a:t>
            </a:r>
            <a:r>
              <a:rPr lang="en-GB" dirty="0"/>
              <a:t> </a:t>
            </a:r>
            <a:r>
              <a:rPr lang="en-GB" dirty="0" err="1"/>
              <a:t>fiktiivsetes</a:t>
            </a:r>
            <a:r>
              <a:rPr lang="en-GB" dirty="0"/>
              <a:t> </a:t>
            </a:r>
            <a:r>
              <a:rPr lang="en-GB" dirty="0" err="1"/>
              <a:t>lugudes</a:t>
            </a:r>
            <a:r>
              <a:rPr lang="en-GB" dirty="0"/>
              <a:t> </a:t>
            </a:r>
            <a:r>
              <a:rPr lang="en-GB" dirty="0" err="1"/>
              <a:t>peab</a:t>
            </a:r>
            <a:r>
              <a:rPr lang="en-GB" dirty="0"/>
              <a:t> </a:t>
            </a:r>
            <a:r>
              <a:rPr lang="en-GB" dirty="0" err="1"/>
              <a:t>olema</a:t>
            </a:r>
            <a:r>
              <a:rPr lang="en-GB" dirty="0"/>
              <a:t> </a:t>
            </a:r>
            <a:r>
              <a:rPr lang="en-GB" dirty="0" err="1"/>
              <a:t>emotsionaalne</a:t>
            </a:r>
            <a:r>
              <a:rPr lang="en-GB" dirty="0"/>
              <a:t> </a:t>
            </a:r>
            <a:r>
              <a:rPr lang="en-GB" dirty="0" err="1"/>
              <a:t>tõde</a:t>
            </a:r>
            <a:r>
              <a:rPr lang="en-GB" dirty="0"/>
              <a:t>.)</a:t>
            </a:r>
          </a:p>
          <a:p>
            <a:pPr marL="0" lvl="0" indent="0" algn="l" rtl="0">
              <a:spcBef>
                <a:spcPts val="1200"/>
              </a:spcBef>
              <a:spcAft>
                <a:spcPts val="0"/>
              </a:spcAft>
              <a:buNone/>
            </a:pPr>
            <a:endParaRPr dirty="0"/>
          </a:p>
        </p:txBody>
      </p:sp>
      <p:sp>
        <p:nvSpPr>
          <p:cNvPr id="359" name="Google Shape;359;g36b8404688f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a:extLst>
            <a:ext uri="{FF2B5EF4-FFF2-40B4-BE49-F238E27FC236}">
              <a16:creationId xmlns:a16="http://schemas.microsoft.com/office/drawing/2014/main" id="{F8044E62-CC6C-A212-ADC8-2AD2E16EFD41}"/>
            </a:ext>
          </a:extLst>
        </p:cNvPr>
        <p:cNvGrpSpPr/>
        <p:nvPr/>
      </p:nvGrpSpPr>
      <p:grpSpPr>
        <a:xfrm>
          <a:off x="0" y="0"/>
          <a:ext cx="0" cy="0"/>
          <a:chOff x="0" y="0"/>
          <a:chExt cx="0" cy="0"/>
        </a:xfrm>
      </p:grpSpPr>
      <p:sp>
        <p:nvSpPr>
          <p:cNvPr id="95" name="Google Shape;95;g36b878e72cf_0_2:notes">
            <a:extLst>
              <a:ext uri="{FF2B5EF4-FFF2-40B4-BE49-F238E27FC236}">
                <a16:creationId xmlns:a16="http://schemas.microsoft.com/office/drawing/2014/main" id="{BEC1DEE4-C1AC-38FD-010B-7F482228D88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 sz="1200" dirty="0">
                <a:solidFill>
                  <a:schemeClr val="dk1"/>
                </a:solidFill>
                <a:latin typeface="Tahoma"/>
                <a:ea typeface="Tahoma"/>
                <a:cs typeface="Tahoma"/>
                <a:sym typeface="Tahoma"/>
              </a:rPr>
              <a:t> </a:t>
            </a:r>
            <a:r>
              <a:rPr lang="en-GB" dirty="0" err="1"/>
              <a:t>Vaatame</a:t>
            </a:r>
            <a:r>
              <a:rPr lang="en-GB" dirty="0"/>
              <a:t>, </a:t>
            </a:r>
            <a:r>
              <a:rPr lang="en-GB" dirty="0" err="1"/>
              <a:t>kuidas</a:t>
            </a:r>
            <a:r>
              <a:rPr lang="en-GB" dirty="0"/>
              <a:t> </a:t>
            </a:r>
            <a:r>
              <a:rPr lang="en-GB" dirty="0" err="1"/>
              <a:t>kõik</a:t>
            </a:r>
            <a:r>
              <a:rPr lang="en-GB" dirty="0"/>
              <a:t> need </a:t>
            </a:r>
            <a:r>
              <a:rPr lang="en-GB" dirty="0" err="1"/>
              <a:t>elemendid</a:t>
            </a:r>
            <a:r>
              <a:rPr lang="en-GB" dirty="0"/>
              <a:t> </a:t>
            </a:r>
            <a:r>
              <a:rPr lang="en-GB" dirty="0" err="1"/>
              <a:t>esinevad</a:t>
            </a:r>
            <a:r>
              <a:rPr lang="en-GB" dirty="0"/>
              <a:t> </a:t>
            </a:r>
            <a:r>
              <a:rPr lang="en-GB" dirty="0" err="1"/>
              <a:t>digitaalse</a:t>
            </a:r>
            <a:r>
              <a:rPr lang="en-GB" dirty="0"/>
              <a:t> </a:t>
            </a:r>
            <a:r>
              <a:rPr lang="en-GB" dirty="0" err="1"/>
              <a:t>jutustamise</a:t>
            </a:r>
            <a:r>
              <a:rPr lang="en-GB" dirty="0"/>
              <a:t> </a:t>
            </a:r>
            <a:r>
              <a:rPr lang="en-GB" dirty="0" err="1"/>
              <a:t>tegelikes</a:t>
            </a:r>
            <a:r>
              <a:rPr lang="en-GB" dirty="0"/>
              <a:t> </a:t>
            </a:r>
            <a:r>
              <a:rPr lang="en-GB" dirty="0" err="1"/>
              <a:t>näidetes</a:t>
            </a:r>
            <a:r>
              <a:rPr lang="en-GB" dirty="0"/>
              <a:t>, </a:t>
            </a:r>
            <a:r>
              <a:rPr lang="en-GB" dirty="0" err="1"/>
              <a:t>luues</a:t>
            </a:r>
            <a:r>
              <a:rPr lang="en-GB" dirty="0"/>
              <a:t> </a:t>
            </a:r>
            <a:r>
              <a:rPr lang="en-GB" dirty="0" err="1"/>
              <a:t>nii</a:t>
            </a:r>
            <a:r>
              <a:rPr lang="en-GB" dirty="0"/>
              <a:t> </a:t>
            </a:r>
            <a:r>
              <a:rPr lang="en-GB" dirty="0" err="1"/>
              <a:t>võimsad</a:t>
            </a:r>
            <a:r>
              <a:rPr lang="en-GB" dirty="0"/>
              <a:t> </a:t>
            </a:r>
            <a:r>
              <a:rPr lang="en-GB" dirty="0" err="1"/>
              <a:t>lood</a:t>
            </a:r>
            <a:r>
              <a:rPr lang="en-GB" dirty="0"/>
              <a:t> </a:t>
            </a:r>
            <a:r>
              <a:rPr lang="en-GB" dirty="0" err="1"/>
              <a:t>kui</a:t>
            </a:r>
            <a:r>
              <a:rPr lang="en-GB" dirty="0"/>
              <a:t> ka </a:t>
            </a:r>
            <a:r>
              <a:rPr lang="en-GB" dirty="0" err="1"/>
              <a:t>intensiivsed</a:t>
            </a:r>
            <a:r>
              <a:rPr lang="en-GB" dirty="0"/>
              <a:t> </a:t>
            </a:r>
            <a:r>
              <a:rPr lang="en-GB" dirty="0" err="1"/>
              <a:t>kogemused</a:t>
            </a:r>
            <a:r>
              <a:rPr lang="en-GB" dirty="0"/>
              <a:t>.</a:t>
            </a:r>
          </a:p>
          <a:p>
            <a:pPr marL="0" lvl="0" indent="0" algn="l" rtl="0">
              <a:spcBef>
                <a:spcPts val="0"/>
              </a:spcBef>
              <a:spcAft>
                <a:spcPts val="0"/>
              </a:spcAft>
              <a:buNone/>
            </a:pPr>
            <a:endParaRPr sz="1200" dirty="0">
              <a:solidFill>
                <a:schemeClr val="dk1"/>
              </a:solidFill>
              <a:latin typeface="Tahoma"/>
              <a:ea typeface="Tahoma"/>
              <a:cs typeface="Tahoma"/>
              <a:sym typeface="Tahoma"/>
            </a:endParaRPr>
          </a:p>
        </p:txBody>
      </p:sp>
      <p:sp>
        <p:nvSpPr>
          <p:cNvPr id="96" name="Google Shape;96;g36b878e72cf_0_2:notes">
            <a:extLst>
              <a:ext uri="{FF2B5EF4-FFF2-40B4-BE49-F238E27FC236}">
                <a16:creationId xmlns:a16="http://schemas.microsoft.com/office/drawing/2014/main" id="{0188BF87-780A-5A11-E948-9D3E606B6A2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034998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36b878e72cf_0_5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100" b="0" i="0" u="sng" strike="noStrike" cap="none" dirty="0">
                <a:solidFill>
                  <a:srgbClr val="000000"/>
                </a:solidFill>
                <a:effectLst/>
                <a:latin typeface="Arial"/>
                <a:ea typeface="Arial"/>
                <a:cs typeface="Arial"/>
                <a:sym typeface="Arial"/>
                <a:hlinkClick r:id="rId3"/>
              </a:rPr>
              <a:t>"The Diary of </a:t>
            </a:r>
            <a:r>
              <a:rPr lang="en-US" sz="1100" b="0" i="0" u="sng" strike="noStrike" cap="none" dirty="0" err="1">
                <a:solidFill>
                  <a:srgbClr val="000000"/>
                </a:solidFill>
                <a:effectLst/>
                <a:latin typeface="Arial"/>
                <a:ea typeface="Arial"/>
                <a:cs typeface="Arial"/>
                <a:sym typeface="Arial"/>
                <a:hlinkClick r:id="rId3"/>
              </a:rPr>
              <a:t>Renia</a:t>
            </a:r>
            <a:r>
              <a:rPr lang="en-US" sz="1100" b="0" i="0" u="sng" strike="noStrike" cap="none" dirty="0">
                <a:solidFill>
                  <a:srgbClr val="000000"/>
                </a:solidFill>
                <a:effectLst/>
                <a:latin typeface="Arial"/>
                <a:ea typeface="Arial"/>
                <a:cs typeface="Arial"/>
                <a:sym typeface="Arial"/>
                <a:hlinkClick r:id="rId3"/>
              </a:rPr>
              <a:t> Spiegel – Digital Storytelling and Education for Human Rights"</a:t>
            </a:r>
            <a:r>
              <a:rPr lang="en-GB" sz="1100" b="0" i="0" u="none" strike="noStrike" cap="none" dirty="0">
                <a:solidFill>
                  <a:srgbClr val="000000"/>
                </a:solidFill>
                <a:effectLst/>
                <a:latin typeface="Arial"/>
                <a:ea typeface="Arial"/>
                <a:cs typeface="Arial"/>
                <a:sym typeface="Arial"/>
              </a:rPr>
              <a:t> </a:t>
            </a:r>
            <a:r>
              <a:rPr lang="en-GB" dirty="0"/>
              <a:t>on </a:t>
            </a:r>
            <a:r>
              <a:rPr lang="en-GB" dirty="0" err="1"/>
              <a:t>lühifilmide</a:t>
            </a:r>
            <a:r>
              <a:rPr lang="en-GB" dirty="0"/>
              <a:t> sari Galicia </a:t>
            </a:r>
            <a:r>
              <a:rPr lang="en-GB" dirty="0" err="1"/>
              <a:t>juudi</a:t>
            </a:r>
            <a:r>
              <a:rPr lang="en-GB" dirty="0"/>
              <a:t> </a:t>
            </a:r>
            <a:r>
              <a:rPr lang="en-GB" dirty="0" err="1"/>
              <a:t>muuseumist</a:t>
            </a:r>
            <a:r>
              <a:rPr lang="en-GB" dirty="0"/>
              <a:t> </a:t>
            </a:r>
            <a:r>
              <a:rPr lang="en-GB" dirty="0" err="1"/>
              <a:t>koostöös</a:t>
            </a:r>
            <a:r>
              <a:rPr lang="en-GB" dirty="0"/>
              <a:t> </a:t>
            </a:r>
            <a:r>
              <a:rPr lang="en-GB" dirty="0" err="1"/>
              <a:t>Hariduse</a:t>
            </a:r>
            <a:r>
              <a:rPr lang="en-GB" dirty="0"/>
              <a:t> </a:t>
            </a:r>
            <a:r>
              <a:rPr lang="en-GB" dirty="0" err="1"/>
              <a:t>ja</a:t>
            </a:r>
            <a:r>
              <a:rPr lang="en-GB" dirty="0"/>
              <a:t> </a:t>
            </a:r>
            <a:r>
              <a:rPr lang="en-GB" dirty="0" err="1"/>
              <a:t>Kunsti</a:t>
            </a:r>
            <a:r>
              <a:rPr lang="en-GB" dirty="0"/>
              <a:t> </a:t>
            </a:r>
            <a:r>
              <a:rPr lang="en-GB" dirty="0" err="1"/>
              <a:t>Sihtasutusega</a:t>
            </a:r>
            <a:r>
              <a:rPr lang="en-GB" dirty="0"/>
              <a:t>.</a:t>
            </a:r>
            <a:br>
              <a:rPr lang="en-GB" dirty="0"/>
            </a:br>
            <a:r>
              <a:rPr lang="en-GB" dirty="0"/>
              <a:t>Sari </a:t>
            </a:r>
            <a:r>
              <a:rPr lang="en-GB" dirty="0" err="1"/>
              <a:t>rõhutab</a:t>
            </a:r>
            <a:r>
              <a:rPr lang="en-GB" dirty="0"/>
              <a:t> </a:t>
            </a:r>
            <a:r>
              <a:rPr lang="en-GB" dirty="0" err="1"/>
              <a:t>haridust</a:t>
            </a:r>
            <a:r>
              <a:rPr lang="en-GB" dirty="0"/>
              <a:t> </a:t>
            </a:r>
            <a:r>
              <a:rPr lang="en-GB" dirty="0" err="1"/>
              <a:t>ja</a:t>
            </a:r>
            <a:r>
              <a:rPr lang="en-GB" dirty="0"/>
              <a:t> </a:t>
            </a:r>
            <a:r>
              <a:rPr lang="en-GB" dirty="0" err="1"/>
              <a:t>kaasatust</a:t>
            </a:r>
            <a:r>
              <a:rPr lang="en-GB" dirty="0"/>
              <a:t>, </a:t>
            </a:r>
            <a:r>
              <a:rPr lang="en-GB" dirty="0" err="1"/>
              <a:t>näidates</a:t>
            </a:r>
            <a:r>
              <a:rPr lang="en-GB" dirty="0"/>
              <a:t>, et </a:t>
            </a:r>
            <a:r>
              <a:rPr lang="en-GB" dirty="0" err="1"/>
              <a:t>jutustamine</a:t>
            </a:r>
            <a:r>
              <a:rPr lang="en-GB" dirty="0"/>
              <a:t> </a:t>
            </a:r>
            <a:r>
              <a:rPr lang="en-GB" dirty="0" err="1"/>
              <a:t>peab</a:t>
            </a:r>
            <a:r>
              <a:rPr lang="en-GB" dirty="0"/>
              <a:t> </a:t>
            </a:r>
            <a:r>
              <a:rPr lang="en-GB" dirty="0" err="1"/>
              <a:t>põhinema</a:t>
            </a:r>
            <a:r>
              <a:rPr lang="en-GB" dirty="0"/>
              <a:t> </a:t>
            </a:r>
            <a:r>
              <a:rPr lang="en-GB" dirty="0" err="1"/>
              <a:t>selgel</a:t>
            </a:r>
            <a:r>
              <a:rPr lang="en-GB" dirty="0"/>
              <a:t> </a:t>
            </a:r>
            <a:r>
              <a:rPr lang="en-GB" dirty="0" err="1"/>
              <a:t>õppe</a:t>
            </a:r>
            <a:r>
              <a:rPr lang="en-GB" dirty="0"/>
              <a:t>- </a:t>
            </a:r>
            <a:r>
              <a:rPr lang="en-GB" dirty="0" err="1"/>
              <a:t>või</a:t>
            </a:r>
            <a:r>
              <a:rPr lang="en-GB" dirty="0"/>
              <a:t> </a:t>
            </a:r>
            <a:r>
              <a:rPr lang="en-GB" dirty="0" err="1"/>
              <a:t>sotsiaalsel</a:t>
            </a:r>
            <a:r>
              <a:rPr lang="en-GB" dirty="0"/>
              <a:t> </a:t>
            </a:r>
            <a:r>
              <a:rPr lang="en-GB" dirty="0" err="1"/>
              <a:t>eesmärgil</a:t>
            </a:r>
            <a:r>
              <a:rPr lang="en-GB" dirty="0"/>
              <a:t>, </a:t>
            </a:r>
            <a:r>
              <a:rPr lang="en-GB" dirty="0" err="1"/>
              <a:t>kohandades</a:t>
            </a:r>
            <a:r>
              <a:rPr lang="en-GB" dirty="0"/>
              <a:t> </a:t>
            </a:r>
            <a:r>
              <a:rPr lang="en-GB" dirty="0" err="1"/>
              <a:t>jutustamisstiili</a:t>
            </a:r>
            <a:r>
              <a:rPr lang="en-GB" dirty="0"/>
              <a:t> </a:t>
            </a:r>
            <a:r>
              <a:rPr lang="en-GB" dirty="0" err="1"/>
              <a:t>hariduslikesse</a:t>
            </a:r>
            <a:r>
              <a:rPr lang="en-GB" dirty="0"/>
              <a:t> </a:t>
            </a:r>
            <a:r>
              <a:rPr lang="en-GB" dirty="0" err="1"/>
              <a:t>kontekstidesse</a:t>
            </a:r>
            <a:r>
              <a:rPr lang="en-GB" dirty="0"/>
              <a:t>, </a:t>
            </a:r>
            <a:r>
              <a:rPr lang="en-GB" dirty="0" err="1"/>
              <a:t>muutes</a:t>
            </a:r>
            <a:r>
              <a:rPr lang="en-GB" dirty="0"/>
              <a:t> </a:t>
            </a:r>
            <a:r>
              <a:rPr lang="en-GB" dirty="0" err="1"/>
              <a:t>selle</a:t>
            </a:r>
            <a:r>
              <a:rPr lang="en-GB" dirty="0"/>
              <a:t> </a:t>
            </a:r>
            <a:r>
              <a:rPr lang="en-GB" dirty="0" err="1"/>
              <a:t>noorematele</a:t>
            </a:r>
            <a:r>
              <a:rPr lang="en-GB" dirty="0"/>
              <a:t> </a:t>
            </a:r>
            <a:r>
              <a:rPr lang="en-GB" dirty="0" err="1"/>
              <a:t>õppijatele</a:t>
            </a:r>
            <a:r>
              <a:rPr lang="en-GB" dirty="0"/>
              <a:t> </a:t>
            </a:r>
            <a:r>
              <a:rPr lang="en-GB" dirty="0" err="1"/>
              <a:t>arusaadavaks</a:t>
            </a:r>
            <a:r>
              <a:rPr lang="en-GB" dirty="0"/>
              <a:t> </a:t>
            </a:r>
            <a:r>
              <a:rPr lang="en-GB" dirty="0" err="1"/>
              <a:t>ja</a:t>
            </a:r>
            <a:r>
              <a:rPr lang="en-GB" dirty="0"/>
              <a:t> </a:t>
            </a:r>
            <a:r>
              <a:rPr lang="en-GB" dirty="0" err="1"/>
              <a:t>kaasahaaravaks</a:t>
            </a:r>
            <a:r>
              <a:rPr lang="en-GB" dirty="0"/>
              <a:t>.</a:t>
            </a:r>
          </a:p>
          <a:p>
            <a:pPr marL="158750" indent="0">
              <a:buNone/>
            </a:pPr>
            <a:r>
              <a:rPr lang="en-GB" dirty="0"/>
              <a:t>See </a:t>
            </a:r>
            <a:r>
              <a:rPr lang="en-GB" dirty="0" err="1"/>
              <a:t>puudutab</a:t>
            </a:r>
            <a:r>
              <a:rPr lang="en-GB" dirty="0"/>
              <a:t> </a:t>
            </a:r>
            <a:r>
              <a:rPr lang="en-GB" dirty="0" err="1"/>
              <a:t>sügavalt</a:t>
            </a:r>
            <a:r>
              <a:rPr lang="en-GB" dirty="0"/>
              <a:t>, </a:t>
            </a:r>
            <a:r>
              <a:rPr lang="en-GB" dirty="0" err="1"/>
              <a:t>sidudes</a:t>
            </a:r>
            <a:r>
              <a:rPr lang="en-GB" dirty="0"/>
              <a:t> </a:t>
            </a:r>
            <a:r>
              <a:rPr lang="en-GB" dirty="0" err="1"/>
              <a:t>isikliku</a:t>
            </a:r>
            <a:r>
              <a:rPr lang="en-GB" dirty="0"/>
              <a:t> </a:t>
            </a:r>
            <a:r>
              <a:rPr lang="en-GB" dirty="0" err="1"/>
              <a:t>tragöödia</a:t>
            </a:r>
            <a:r>
              <a:rPr lang="en-GB" dirty="0"/>
              <a:t> </a:t>
            </a:r>
            <a:r>
              <a:rPr lang="en-GB" dirty="0" err="1"/>
              <a:t>laiemate</a:t>
            </a:r>
            <a:r>
              <a:rPr lang="en-GB" dirty="0"/>
              <a:t> </a:t>
            </a:r>
            <a:r>
              <a:rPr lang="en-GB" dirty="0" err="1"/>
              <a:t>inimõiguste</a:t>
            </a:r>
            <a:r>
              <a:rPr lang="en-GB" dirty="0"/>
              <a:t> </a:t>
            </a:r>
            <a:r>
              <a:rPr lang="en-GB" dirty="0" err="1"/>
              <a:t>õppetundidega</a:t>
            </a:r>
            <a:r>
              <a:rPr lang="en-GB" dirty="0"/>
              <a:t>. Seda on </a:t>
            </a:r>
            <a:r>
              <a:rPr lang="en-GB" dirty="0" err="1"/>
              <a:t>näha</a:t>
            </a:r>
            <a:r>
              <a:rPr lang="en-GB" dirty="0"/>
              <a:t> juba </a:t>
            </a:r>
            <a:r>
              <a:rPr lang="en-GB" dirty="0" err="1"/>
              <a:t>filmide</a:t>
            </a:r>
            <a:r>
              <a:rPr lang="en-GB" dirty="0"/>
              <a:t> </a:t>
            </a:r>
            <a:r>
              <a:rPr lang="en-GB" dirty="0" err="1"/>
              <a:t>vormis</a:t>
            </a:r>
            <a:r>
              <a:rPr lang="en-GB" dirty="0"/>
              <a:t>, </a:t>
            </a:r>
            <a:r>
              <a:rPr lang="en-GB" dirty="0" err="1"/>
              <a:t>millel</a:t>
            </a:r>
            <a:r>
              <a:rPr lang="en-GB" dirty="0"/>
              <a:t> on </a:t>
            </a:r>
            <a:r>
              <a:rPr lang="en-GB" dirty="0" err="1"/>
              <a:t>tugev</a:t>
            </a:r>
            <a:r>
              <a:rPr lang="en-GB" dirty="0"/>
              <a:t> </a:t>
            </a:r>
            <a:r>
              <a:rPr lang="en-GB" dirty="0" err="1"/>
              <a:t>narratiiv</a:t>
            </a:r>
            <a:r>
              <a:rPr lang="en-GB" dirty="0"/>
              <a:t>, </a:t>
            </a:r>
            <a:r>
              <a:rPr lang="en-GB" dirty="0" err="1"/>
              <a:t>kuid</a:t>
            </a:r>
            <a:r>
              <a:rPr lang="en-GB" dirty="0"/>
              <a:t> mis </a:t>
            </a:r>
            <a:r>
              <a:rPr lang="en-GB" dirty="0" err="1"/>
              <a:t>põimivad</a:t>
            </a:r>
            <a:r>
              <a:rPr lang="en-GB" dirty="0"/>
              <a:t> </a:t>
            </a:r>
            <a:r>
              <a:rPr lang="en-GB" dirty="0" err="1"/>
              <a:t>ajalugu</a:t>
            </a:r>
            <a:r>
              <a:rPr lang="en-GB" dirty="0"/>
              <a:t> </a:t>
            </a:r>
            <a:r>
              <a:rPr lang="en-GB" dirty="0" err="1"/>
              <a:t>isiklike</a:t>
            </a:r>
            <a:r>
              <a:rPr lang="en-GB" dirty="0"/>
              <a:t> </a:t>
            </a:r>
            <a:r>
              <a:rPr lang="en-GB" dirty="0" err="1"/>
              <a:t>päevikutega</a:t>
            </a:r>
            <a:r>
              <a:rPr lang="en-GB" dirty="0"/>
              <a:t>.</a:t>
            </a:r>
          </a:p>
          <a:p>
            <a:pPr marL="158750" indent="0">
              <a:buNone/>
            </a:pPr>
            <a:r>
              <a:rPr lang="en-GB" dirty="0"/>
              <a:t>See on </a:t>
            </a:r>
            <a:r>
              <a:rPr lang="en-GB" dirty="0" err="1"/>
              <a:t>võimas</a:t>
            </a:r>
            <a:r>
              <a:rPr lang="en-GB" dirty="0"/>
              <a:t> </a:t>
            </a:r>
            <a:r>
              <a:rPr lang="en-GB" dirty="0" err="1"/>
              <a:t>näide</a:t>
            </a:r>
            <a:r>
              <a:rPr lang="en-GB" dirty="0"/>
              <a:t> </a:t>
            </a:r>
            <a:r>
              <a:rPr lang="en-GB" dirty="0" err="1"/>
              <a:t>digitaalsest</a:t>
            </a:r>
            <a:r>
              <a:rPr lang="en-GB" dirty="0"/>
              <a:t> </a:t>
            </a:r>
            <a:r>
              <a:rPr lang="en-GB" dirty="0" err="1"/>
              <a:t>jutustamisest</a:t>
            </a:r>
            <a:r>
              <a:rPr lang="en-GB" dirty="0"/>
              <a:t> </a:t>
            </a:r>
            <a:r>
              <a:rPr lang="en-GB" dirty="0" err="1"/>
              <a:t>hariduse</a:t>
            </a:r>
            <a:r>
              <a:rPr lang="en-GB" dirty="0"/>
              <a:t> </a:t>
            </a:r>
            <a:r>
              <a:rPr lang="en-GB" dirty="0" err="1"/>
              <a:t>jaoks</a:t>
            </a:r>
            <a:r>
              <a:rPr lang="en-GB" dirty="0"/>
              <a:t>. Selle </a:t>
            </a:r>
            <a:r>
              <a:rPr lang="en-GB" dirty="0" err="1"/>
              <a:t>asemel</a:t>
            </a:r>
            <a:r>
              <a:rPr lang="en-GB" dirty="0"/>
              <a:t>, et </a:t>
            </a:r>
            <a:r>
              <a:rPr lang="en-GB" dirty="0" err="1"/>
              <a:t>õpetada</a:t>
            </a:r>
            <a:r>
              <a:rPr lang="en-GB" dirty="0"/>
              <a:t> </a:t>
            </a:r>
            <a:r>
              <a:rPr lang="en-GB" dirty="0" err="1"/>
              <a:t>holokausti</a:t>
            </a:r>
            <a:r>
              <a:rPr lang="en-GB" dirty="0"/>
              <a:t> </a:t>
            </a:r>
            <a:r>
              <a:rPr lang="en-GB" dirty="0" err="1"/>
              <a:t>statistika</a:t>
            </a:r>
            <a:r>
              <a:rPr lang="en-GB" dirty="0"/>
              <a:t> </a:t>
            </a:r>
            <a:r>
              <a:rPr lang="en-GB" dirty="0" err="1"/>
              <a:t>kaudu</a:t>
            </a:r>
            <a:r>
              <a:rPr lang="en-GB" dirty="0"/>
              <a:t>, </a:t>
            </a:r>
            <a:r>
              <a:rPr lang="en-GB" dirty="0" err="1"/>
              <a:t>kasutab</a:t>
            </a:r>
            <a:r>
              <a:rPr lang="en-GB" dirty="0"/>
              <a:t> see </a:t>
            </a:r>
            <a:r>
              <a:rPr lang="en-GB" dirty="0" err="1"/>
              <a:t>lühifilm</a:t>
            </a:r>
            <a:r>
              <a:rPr lang="en-GB" dirty="0"/>
              <a:t> </a:t>
            </a:r>
            <a:r>
              <a:rPr lang="en-GB" dirty="0" err="1"/>
              <a:t>ühe</a:t>
            </a:r>
            <a:r>
              <a:rPr lang="en-GB" dirty="0"/>
              <a:t> </a:t>
            </a:r>
            <a:r>
              <a:rPr lang="en-GB" dirty="0" err="1"/>
              <a:t>tüdruku</a:t>
            </a:r>
            <a:r>
              <a:rPr lang="en-GB" dirty="0"/>
              <a:t> </a:t>
            </a:r>
            <a:r>
              <a:rPr lang="en-GB" dirty="0" err="1"/>
              <a:t>päevikut</a:t>
            </a:r>
            <a:r>
              <a:rPr lang="en-GB" dirty="0"/>
              <a:t>. Me </a:t>
            </a:r>
            <a:r>
              <a:rPr lang="en-GB" dirty="0" err="1"/>
              <a:t>loome</a:t>
            </a:r>
            <a:r>
              <a:rPr lang="en-GB" dirty="0"/>
              <a:t> </a:t>
            </a:r>
            <a:r>
              <a:rPr lang="en-GB" dirty="0" err="1"/>
              <a:t>sideme</a:t>
            </a:r>
            <a:r>
              <a:rPr lang="en-GB" dirty="0"/>
              <a:t> </a:t>
            </a:r>
            <a:r>
              <a:rPr lang="en-GB" dirty="0" err="1"/>
              <a:t>Reniaga</a:t>
            </a:r>
            <a:r>
              <a:rPr lang="en-GB" dirty="0"/>
              <a:t> </a:t>
            </a:r>
            <a:r>
              <a:rPr lang="en-GB" dirty="0" err="1"/>
              <a:t>kui</a:t>
            </a:r>
            <a:r>
              <a:rPr lang="en-GB" dirty="0"/>
              <a:t> </a:t>
            </a:r>
            <a:r>
              <a:rPr lang="en-GB" dirty="0" err="1"/>
              <a:t>inimesega</a:t>
            </a:r>
            <a:r>
              <a:rPr lang="en-GB" dirty="0"/>
              <a:t> – </a:t>
            </a:r>
            <a:r>
              <a:rPr lang="en-GB" dirty="0" err="1"/>
              <a:t>tema</a:t>
            </a:r>
            <a:r>
              <a:rPr lang="en-GB" dirty="0"/>
              <a:t> </a:t>
            </a:r>
            <a:r>
              <a:rPr lang="en-GB" dirty="0" err="1"/>
              <a:t>lootuste</a:t>
            </a:r>
            <a:r>
              <a:rPr lang="en-GB" dirty="0"/>
              <a:t>, </a:t>
            </a:r>
            <a:r>
              <a:rPr lang="en-GB" dirty="0" err="1"/>
              <a:t>hirmude</a:t>
            </a:r>
            <a:r>
              <a:rPr lang="en-GB" dirty="0"/>
              <a:t> </a:t>
            </a:r>
            <a:r>
              <a:rPr lang="en-GB" dirty="0" err="1"/>
              <a:t>ja</a:t>
            </a:r>
            <a:r>
              <a:rPr lang="en-GB" dirty="0"/>
              <a:t> </a:t>
            </a:r>
            <a:r>
              <a:rPr lang="en-GB" dirty="0" err="1"/>
              <a:t>igapäevaelu</a:t>
            </a:r>
            <a:r>
              <a:rPr lang="en-GB" dirty="0"/>
              <a:t> </a:t>
            </a:r>
            <a:r>
              <a:rPr lang="en-GB" dirty="0" err="1"/>
              <a:t>kaudu</a:t>
            </a:r>
            <a:r>
              <a:rPr lang="en-GB" dirty="0"/>
              <a:t>. </a:t>
            </a:r>
            <a:r>
              <a:rPr lang="en-GB" dirty="0" err="1"/>
              <a:t>Ajalugu</a:t>
            </a:r>
            <a:r>
              <a:rPr lang="en-GB" dirty="0"/>
              <a:t> </a:t>
            </a:r>
            <a:r>
              <a:rPr lang="en-GB" dirty="0" err="1"/>
              <a:t>muutub</a:t>
            </a:r>
            <a:r>
              <a:rPr lang="en-GB" dirty="0"/>
              <a:t> </a:t>
            </a:r>
            <a:r>
              <a:rPr lang="en-GB" dirty="0" err="1"/>
              <a:t>inimlikuks</a:t>
            </a:r>
            <a:r>
              <a:rPr lang="en-GB" dirty="0"/>
              <a:t>.</a:t>
            </a:r>
          </a:p>
          <a:p>
            <a:pPr marL="158750" indent="0">
              <a:buNone/>
            </a:pPr>
            <a:r>
              <a:rPr lang="en-GB" dirty="0" err="1"/>
              <a:t>Üks</a:t>
            </a:r>
            <a:r>
              <a:rPr lang="en-GB" dirty="0"/>
              <a:t> </a:t>
            </a:r>
            <a:r>
              <a:rPr lang="en-GB" dirty="0" err="1"/>
              <a:t>viis</a:t>
            </a:r>
            <a:r>
              <a:rPr lang="en-GB" dirty="0"/>
              <a:t> </a:t>
            </a:r>
            <a:r>
              <a:rPr lang="en-GB" dirty="0" err="1"/>
              <a:t>luua</a:t>
            </a:r>
            <a:r>
              <a:rPr lang="en-GB" dirty="0"/>
              <a:t> </a:t>
            </a:r>
            <a:r>
              <a:rPr lang="en-GB" dirty="0" err="1"/>
              <a:t>emotsionaalne</a:t>
            </a:r>
            <a:r>
              <a:rPr lang="en-GB" dirty="0"/>
              <a:t> side loos, </a:t>
            </a:r>
            <a:r>
              <a:rPr lang="en-GB" dirty="0" err="1"/>
              <a:t>millel</a:t>
            </a:r>
            <a:r>
              <a:rPr lang="en-GB" dirty="0"/>
              <a:t> on </a:t>
            </a:r>
            <a:r>
              <a:rPr lang="en-GB" dirty="0" err="1"/>
              <a:t>selge</a:t>
            </a:r>
            <a:r>
              <a:rPr lang="en-GB" dirty="0"/>
              <a:t> </a:t>
            </a:r>
            <a:r>
              <a:rPr lang="en-GB" dirty="0" err="1"/>
              <a:t>hariduslik</a:t>
            </a:r>
            <a:r>
              <a:rPr lang="en-GB" dirty="0"/>
              <a:t> </a:t>
            </a:r>
            <a:r>
              <a:rPr lang="en-GB" dirty="0" err="1"/>
              <a:t>eesmärk</a:t>
            </a:r>
            <a:r>
              <a:rPr lang="en-GB" dirty="0"/>
              <a:t>, on </a:t>
            </a:r>
            <a:r>
              <a:rPr lang="en-GB" dirty="0" err="1"/>
              <a:t>muuta</a:t>
            </a:r>
            <a:r>
              <a:rPr lang="en-GB" dirty="0"/>
              <a:t> </a:t>
            </a:r>
            <a:r>
              <a:rPr lang="en-GB" dirty="0" err="1"/>
              <a:t>abstraktsed</a:t>
            </a:r>
            <a:r>
              <a:rPr lang="en-GB" dirty="0"/>
              <a:t> </a:t>
            </a:r>
            <a:r>
              <a:rPr lang="en-GB" dirty="0" err="1"/>
              <a:t>mõisted</a:t>
            </a:r>
            <a:r>
              <a:rPr lang="en-GB" dirty="0"/>
              <a:t> </a:t>
            </a:r>
            <a:r>
              <a:rPr lang="en-GB" dirty="0" err="1"/>
              <a:t>isiklikuks</a:t>
            </a:r>
            <a:r>
              <a:rPr lang="en-GB" dirty="0"/>
              <a:t>.</a:t>
            </a:r>
          </a:p>
          <a:p>
            <a:pPr marL="0" lvl="0" indent="0" algn="l" rtl="0">
              <a:spcBef>
                <a:spcPts val="0"/>
              </a:spcBef>
              <a:spcAft>
                <a:spcPts val="0"/>
              </a:spcAft>
              <a:buNone/>
            </a:pPr>
            <a:endParaRPr sz="1200" dirty="0">
              <a:solidFill>
                <a:schemeClr val="dk1"/>
              </a:solidFill>
              <a:latin typeface="Tahoma"/>
              <a:ea typeface="Tahoma"/>
              <a:cs typeface="Tahoma"/>
              <a:sym typeface="Tahoma"/>
            </a:endParaRPr>
          </a:p>
        </p:txBody>
      </p:sp>
      <p:sp>
        <p:nvSpPr>
          <p:cNvPr id="313" name="Google Shape;313;g36b878e72cf_0_5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a:extLst>
            <a:ext uri="{FF2B5EF4-FFF2-40B4-BE49-F238E27FC236}">
              <a16:creationId xmlns:a16="http://schemas.microsoft.com/office/drawing/2014/main" id="{CB37B0AF-89C2-CF3F-46EE-FE74C4080ADA}"/>
            </a:ext>
          </a:extLst>
        </p:cNvPr>
        <p:cNvGrpSpPr/>
        <p:nvPr/>
      </p:nvGrpSpPr>
      <p:grpSpPr>
        <a:xfrm>
          <a:off x="0" y="0"/>
          <a:ext cx="0" cy="0"/>
          <a:chOff x="0" y="0"/>
          <a:chExt cx="0" cy="0"/>
        </a:xfrm>
      </p:grpSpPr>
      <p:sp>
        <p:nvSpPr>
          <p:cNvPr id="312" name="Google Shape;312;g36b878e72cf_0_516:notes">
            <a:extLst>
              <a:ext uri="{FF2B5EF4-FFF2-40B4-BE49-F238E27FC236}">
                <a16:creationId xmlns:a16="http://schemas.microsoft.com/office/drawing/2014/main" id="{FB2E3C81-8A35-C147-4128-95619B63C74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i-FI" sz="2000" dirty="0"/>
              <a:t>elgus ja lihtsus on lugude jutustamisel üliolulised.</a:t>
            </a:r>
            <a:endParaRPr lang="fa-IR" sz="2000" b="0" i="0" u="none" strike="noStrike" cap="none" dirty="0">
              <a:solidFill>
                <a:srgbClr val="000000"/>
              </a:solidFill>
              <a:effectLst/>
              <a:latin typeface="Arial"/>
              <a:cs typeface="Arial"/>
              <a:sym typeface="Arial"/>
            </a:endParaRPr>
          </a:p>
          <a:p>
            <a:pPr marL="0" lvl="0" indent="0" algn="l" rtl="0">
              <a:spcBef>
                <a:spcPts val="0"/>
              </a:spcBef>
              <a:spcAft>
                <a:spcPts val="0"/>
              </a:spcAft>
              <a:buNone/>
            </a:pPr>
            <a:r>
              <a:rPr lang="en-GB" sz="1100" b="0" i="0" u="sng" strike="noStrike" cap="none" dirty="0">
                <a:solidFill>
                  <a:srgbClr val="000000"/>
                </a:solidFill>
                <a:effectLst/>
                <a:latin typeface="Arial"/>
                <a:ea typeface="Arial"/>
                <a:cs typeface="Arial"/>
                <a:sym typeface="Arial"/>
                <a:hlinkClick r:id="rId3"/>
              </a:rPr>
              <a:t>Equipo Planeta</a:t>
            </a:r>
            <a:r>
              <a:rPr lang="en-GB" sz="1100" b="0" i="0" u="none" strike="noStrike" cap="none" dirty="0">
                <a:solidFill>
                  <a:srgbClr val="000000"/>
                </a:solidFill>
                <a:effectLst/>
                <a:latin typeface="Arial"/>
                <a:ea typeface="Arial"/>
                <a:cs typeface="Arial"/>
                <a:sym typeface="Arial"/>
              </a:rPr>
              <a:t>, </a:t>
            </a:r>
            <a:r>
              <a:rPr lang="en-GB" dirty="0"/>
              <a:t>on </a:t>
            </a:r>
            <a:r>
              <a:rPr lang="en-GB" dirty="0" err="1"/>
              <a:t>telesaade</a:t>
            </a:r>
            <a:r>
              <a:rPr lang="en-GB" dirty="0"/>
              <a:t>, mis </a:t>
            </a:r>
            <a:r>
              <a:rPr lang="en-GB" dirty="0" err="1"/>
              <a:t>ühendab</a:t>
            </a:r>
            <a:r>
              <a:rPr lang="en-GB" dirty="0"/>
              <a:t> </a:t>
            </a:r>
            <a:r>
              <a:rPr lang="en-GB" dirty="0" err="1"/>
              <a:t>päris</a:t>
            </a:r>
            <a:r>
              <a:rPr lang="en-GB" dirty="0"/>
              <a:t> </a:t>
            </a:r>
            <a:r>
              <a:rPr lang="en-GB" dirty="0" err="1"/>
              <a:t>inimesi</a:t>
            </a:r>
            <a:r>
              <a:rPr lang="en-GB" dirty="0"/>
              <a:t>, </a:t>
            </a:r>
            <a:r>
              <a:rPr lang="en-GB" dirty="0" err="1"/>
              <a:t>nukke</a:t>
            </a:r>
            <a:r>
              <a:rPr lang="en-GB" dirty="0"/>
              <a:t> </a:t>
            </a:r>
            <a:r>
              <a:rPr lang="en-GB" dirty="0" err="1"/>
              <a:t>ja</a:t>
            </a:r>
            <a:r>
              <a:rPr lang="en-GB" dirty="0"/>
              <a:t> </a:t>
            </a:r>
            <a:r>
              <a:rPr lang="en-GB" dirty="0" err="1"/>
              <a:t>animatsioone</a:t>
            </a:r>
            <a:r>
              <a:rPr lang="en-GB" dirty="0"/>
              <a:t>, </a:t>
            </a:r>
            <a:r>
              <a:rPr lang="en-GB" dirty="0" err="1"/>
              <a:t>luues</a:t>
            </a:r>
            <a:r>
              <a:rPr lang="en-GB" dirty="0"/>
              <a:t> </a:t>
            </a:r>
            <a:r>
              <a:rPr lang="en-GB" dirty="0" err="1"/>
              <a:t>segu</a:t>
            </a:r>
            <a:r>
              <a:rPr lang="en-GB" dirty="0"/>
              <a:t> </a:t>
            </a:r>
            <a:r>
              <a:rPr lang="en-GB" dirty="0" err="1"/>
              <a:t>meelelahutuslikust</a:t>
            </a:r>
            <a:r>
              <a:rPr lang="en-GB" dirty="0"/>
              <a:t> </a:t>
            </a:r>
            <a:r>
              <a:rPr lang="en-GB" dirty="0" err="1"/>
              <a:t>ja</a:t>
            </a:r>
            <a:r>
              <a:rPr lang="en-GB" dirty="0"/>
              <a:t> </a:t>
            </a:r>
            <a:r>
              <a:rPr lang="en-GB" dirty="0" err="1"/>
              <a:t>harivast</a:t>
            </a:r>
            <a:r>
              <a:rPr lang="en-GB" dirty="0"/>
              <a:t> </a:t>
            </a:r>
            <a:r>
              <a:rPr lang="en-GB" dirty="0" err="1"/>
              <a:t>sisust</a:t>
            </a:r>
            <a:r>
              <a:rPr lang="en-GB" dirty="0"/>
              <a:t>. </a:t>
            </a:r>
            <a:r>
              <a:rPr lang="en-GB" dirty="0" err="1"/>
              <a:t>Igal</a:t>
            </a:r>
            <a:r>
              <a:rPr lang="en-GB" dirty="0"/>
              <a:t> </a:t>
            </a:r>
            <a:r>
              <a:rPr lang="en-GB" dirty="0" err="1"/>
              <a:t>episoodil</a:t>
            </a:r>
            <a:r>
              <a:rPr lang="en-GB" dirty="0"/>
              <a:t> on </a:t>
            </a:r>
            <a:r>
              <a:rPr lang="en-GB" dirty="0" err="1"/>
              <a:t>selge</a:t>
            </a:r>
            <a:r>
              <a:rPr lang="en-GB" dirty="0"/>
              <a:t> </a:t>
            </a:r>
            <a:r>
              <a:rPr lang="en-GB" dirty="0" err="1"/>
              <a:t>teema</a:t>
            </a:r>
            <a:r>
              <a:rPr lang="en-GB" dirty="0"/>
              <a:t> </a:t>
            </a:r>
            <a:r>
              <a:rPr lang="en-GB" dirty="0" err="1"/>
              <a:t>ning</a:t>
            </a:r>
            <a:r>
              <a:rPr lang="en-GB" dirty="0"/>
              <a:t> see </a:t>
            </a:r>
            <a:r>
              <a:rPr lang="en-GB" dirty="0" err="1"/>
              <a:t>keskendub</a:t>
            </a:r>
            <a:r>
              <a:rPr lang="en-GB" dirty="0"/>
              <a:t> </a:t>
            </a:r>
            <a:r>
              <a:rPr lang="en-GB" dirty="0" err="1"/>
              <a:t>alati</a:t>
            </a:r>
            <a:r>
              <a:rPr lang="en-GB" dirty="0"/>
              <a:t> </a:t>
            </a:r>
            <a:r>
              <a:rPr lang="en-GB" dirty="0" err="1"/>
              <a:t>laste</a:t>
            </a:r>
            <a:r>
              <a:rPr lang="en-GB" dirty="0"/>
              <a:t> </a:t>
            </a:r>
            <a:r>
              <a:rPr lang="en-GB" dirty="0" err="1"/>
              <a:t>loovuse</a:t>
            </a:r>
            <a:r>
              <a:rPr lang="en-GB" dirty="0"/>
              <a:t> </a:t>
            </a:r>
            <a:r>
              <a:rPr lang="en-GB" dirty="0" err="1"/>
              <a:t>ergutamisele</a:t>
            </a:r>
            <a:r>
              <a:rPr lang="en-GB" dirty="0"/>
              <a:t>.</a:t>
            </a:r>
            <a:br>
              <a:rPr lang="en-GB" dirty="0"/>
            </a:br>
            <a:r>
              <a:rPr lang="en-GB" dirty="0" err="1"/>
              <a:t>Eriti</a:t>
            </a:r>
            <a:r>
              <a:rPr lang="en-GB" dirty="0"/>
              <a:t> </a:t>
            </a:r>
            <a:r>
              <a:rPr lang="en-GB" dirty="0" err="1"/>
              <a:t>nooremate</a:t>
            </a:r>
            <a:r>
              <a:rPr lang="en-GB" dirty="0"/>
              <a:t> </a:t>
            </a:r>
            <a:r>
              <a:rPr lang="en-GB" dirty="0" err="1"/>
              <a:t>õpilaste</a:t>
            </a:r>
            <a:r>
              <a:rPr lang="en-GB" dirty="0"/>
              <a:t> </a:t>
            </a:r>
            <a:r>
              <a:rPr lang="en-GB" dirty="0" err="1"/>
              <a:t>puhul</a:t>
            </a:r>
            <a:r>
              <a:rPr lang="en-GB" dirty="0"/>
              <a:t> </a:t>
            </a:r>
            <a:r>
              <a:rPr lang="en-GB" dirty="0" err="1"/>
              <a:t>avavad</a:t>
            </a:r>
            <a:r>
              <a:rPr lang="en-GB" dirty="0"/>
              <a:t> </a:t>
            </a:r>
            <a:r>
              <a:rPr lang="en-GB" dirty="0" err="1"/>
              <a:t>kujutlusvõime</a:t>
            </a:r>
            <a:r>
              <a:rPr lang="en-GB" dirty="0"/>
              <a:t> </a:t>
            </a:r>
            <a:r>
              <a:rPr lang="en-GB" dirty="0" err="1"/>
              <a:t>ja</a:t>
            </a:r>
            <a:r>
              <a:rPr lang="en-GB" dirty="0"/>
              <a:t> </a:t>
            </a:r>
            <a:r>
              <a:rPr lang="en-GB" dirty="0" err="1"/>
              <a:t>mäng</a:t>
            </a:r>
            <a:r>
              <a:rPr lang="en-GB" dirty="0"/>
              <a:t> </a:t>
            </a:r>
            <a:r>
              <a:rPr lang="en-GB" dirty="0" err="1"/>
              <a:t>arusaamise</a:t>
            </a:r>
            <a:r>
              <a:rPr lang="en-GB" dirty="0"/>
              <a:t>.</a:t>
            </a:r>
            <a:br>
              <a:rPr lang="en-GB" dirty="0"/>
            </a:br>
            <a:r>
              <a:rPr lang="en-GB" dirty="0"/>
              <a:t>See </a:t>
            </a:r>
            <a:r>
              <a:rPr lang="en-GB" dirty="0" err="1"/>
              <a:t>kasutab</a:t>
            </a:r>
            <a:r>
              <a:rPr lang="en-GB" dirty="0"/>
              <a:t> </a:t>
            </a:r>
            <a:r>
              <a:rPr lang="en-GB" dirty="0" err="1"/>
              <a:t>segameedia</a:t>
            </a:r>
            <a:r>
              <a:rPr lang="en-GB" dirty="0"/>
              <a:t> </a:t>
            </a:r>
            <a:r>
              <a:rPr lang="en-GB" dirty="0" err="1"/>
              <a:t>lugusid</a:t>
            </a:r>
            <a:r>
              <a:rPr lang="en-GB" dirty="0"/>
              <a:t>, mis </a:t>
            </a:r>
            <a:r>
              <a:rPr lang="en-GB" dirty="0" err="1"/>
              <a:t>koosnevad</a:t>
            </a:r>
            <a:r>
              <a:rPr lang="en-GB" dirty="0"/>
              <a:t> </a:t>
            </a:r>
            <a:r>
              <a:rPr lang="en-GB" dirty="0" err="1"/>
              <a:t>fotodest</a:t>
            </a:r>
            <a:r>
              <a:rPr lang="en-GB" dirty="0"/>
              <a:t>, </a:t>
            </a:r>
            <a:r>
              <a:rPr lang="en-GB" dirty="0" err="1"/>
              <a:t>joonistustest</a:t>
            </a:r>
            <a:r>
              <a:rPr lang="en-GB" dirty="0"/>
              <a:t> </a:t>
            </a:r>
            <a:r>
              <a:rPr lang="en-GB" dirty="0" err="1"/>
              <a:t>ja</a:t>
            </a:r>
            <a:r>
              <a:rPr lang="en-GB" dirty="0"/>
              <a:t> </a:t>
            </a:r>
            <a:r>
              <a:rPr lang="en-GB" dirty="0" err="1"/>
              <a:t>jutustusest</a:t>
            </a:r>
            <a:r>
              <a:rPr lang="en-GB" dirty="0"/>
              <a:t>.</a:t>
            </a:r>
          </a:p>
          <a:p>
            <a:pPr marL="0" lvl="0" indent="0" algn="l" rtl="0">
              <a:spcBef>
                <a:spcPts val="0"/>
              </a:spcBef>
              <a:spcAft>
                <a:spcPts val="0"/>
              </a:spcAft>
              <a:buNone/>
            </a:pPr>
            <a:endParaRPr sz="1200" dirty="0">
              <a:solidFill>
                <a:schemeClr val="dk1"/>
              </a:solidFill>
              <a:latin typeface="Tahoma"/>
              <a:ea typeface="Tahoma"/>
              <a:cs typeface="Tahoma"/>
              <a:sym typeface="Tahoma"/>
            </a:endParaRPr>
          </a:p>
        </p:txBody>
      </p:sp>
      <p:sp>
        <p:nvSpPr>
          <p:cNvPr id="313" name="Google Shape;313;g36b878e72cf_0_516:notes">
            <a:extLst>
              <a:ext uri="{FF2B5EF4-FFF2-40B4-BE49-F238E27FC236}">
                <a16:creationId xmlns:a16="http://schemas.microsoft.com/office/drawing/2014/main" id="{CF7321EC-CEA7-2488-9ED6-F447D3EB6F2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348739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6ee6fb7bb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GB" dirty="0" err="1"/>
              <a:t>Siin</a:t>
            </a:r>
            <a:r>
              <a:rPr lang="en-GB" dirty="0"/>
              <a:t> on </a:t>
            </a:r>
            <a:r>
              <a:rPr lang="en-GB" dirty="0" err="1"/>
              <a:t>meie</a:t>
            </a:r>
            <a:r>
              <a:rPr lang="en-GB" dirty="0"/>
              <a:t> </a:t>
            </a:r>
            <a:r>
              <a:rPr lang="en-GB" dirty="0" err="1"/>
              <a:t>tegevuskava</a:t>
            </a:r>
            <a:r>
              <a:rPr lang="en-GB" dirty="0"/>
              <a:t>. </a:t>
            </a:r>
            <a:r>
              <a:rPr lang="en-GB" dirty="0" err="1"/>
              <a:t>Liigume</a:t>
            </a:r>
            <a:r>
              <a:rPr lang="en-GB" dirty="0"/>
              <a:t> </a:t>
            </a:r>
            <a:r>
              <a:rPr lang="en-GB" dirty="0" err="1"/>
              <a:t>kiiresti</a:t>
            </a:r>
            <a:r>
              <a:rPr lang="en-GB" dirty="0"/>
              <a:t> </a:t>
            </a:r>
            <a:r>
              <a:rPr lang="en-GB" dirty="0" err="1"/>
              <a:t>teooriast</a:t>
            </a:r>
            <a:r>
              <a:rPr lang="en-GB" dirty="0"/>
              <a:t> </a:t>
            </a:r>
            <a:r>
              <a:rPr lang="en-GB" dirty="0" err="1"/>
              <a:t>praktikasse</a:t>
            </a:r>
            <a:r>
              <a:rPr lang="en-GB" dirty="0"/>
              <a:t>, </a:t>
            </a:r>
            <a:r>
              <a:rPr lang="en-GB" dirty="0" err="1"/>
              <a:t>kahe</a:t>
            </a:r>
            <a:r>
              <a:rPr lang="en-GB" dirty="0"/>
              <a:t> </a:t>
            </a:r>
            <a:r>
              <a:rPr lang="en-GB" dirty="0" err="1"/>
              <a:t>praktilise</a:t>
            </a:r>
            <a:r>
              <a:rPr lang="en-GB" dirty="0"/>
              <a:t> </a:t>
            </a:r>
            <a:r>
              <a:rPr lang="en-GB" dirty="0" err="1"/>
              <a:t>tegevuse</a:t>
            </a:r>
            <a:r>
              <a:rPr lang="en-GB" dirty="0"/>
              <a:t> </a:t>
            </a:r>
            <a:r>
              <a:rPr lang="en-GB" dirty="0" err="1"/>
              <a:t>kaudu</a:t>
            </a:r>
            <a:r>
              <a:rPr lang="en-GB" dirty="0"/>
              <a:t>.</a:t>
            </a:r>
          </a:p>
        </p:txBody>
      </p:sp>
      <p:sp>
        <p:nvSpPr>
          <p:cNvPr id="68" name="Google Shape;68;g36ee6fb7bb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a:extLst>
            <a:ext uri="{FF2B5EF4-FFF2-40B4-BE49-F238E27FC236}">
              <a16:creationId xmlns:a16="http://schemas.microsoft.com/office/drawing/2014/main" id="{9BA33C4B-CF71-E5BD-F9BD-439D23BD9442}"/>
            </a:ext>
          </a:extLst>
        </p:cNvPr>
        <p:cNvGrpSpPr/>
        <p:nvPr/>
      </p:nvGrpSpPr>
      <p:grpSpPr>
        <a:xfrm>
          <a:off x="0" y="0"/>
          <a:ext cx="0" cy="0"/>
          <a:chOff x="0" y="0"/>
          <a:chExt cx="0" cy="0"/>
        </a:xfrm>
      </p:grpSpPr>
      <p:sp>
        <p:nvSpPr>
          <p:cNvPr id="312" name="Google Shape;312;g36b878e72cf_0_516:notes">
            <a:extLst>
              <a:ext uri="{FF2B5EF4-FFF2-40B4-BE49-F238E27FC236}">
                <a16:creationId xmlns:a16="http://schemas.microsoft.com/office/drawing/2014/main" id="{5D4A5312-D8DA-82E1-0D6D-4A2AE8AEA50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GB" sz="2000" dirty="0"/>
              <a:t>See on </a:t>
            </a:r>
            <a:r>
              <a:rPr lang="en-GB" sz="2000" dirty="0" err="1"/>
              <a:t>õpilaste</a:t>
            </a:r>
            <a:r>
              <a:rPr lang="en-GB" sz="2000" dirty="0"/>
              <a:t> </a:t>
            </a:r>
            <a:r>
              <a:rPr lang="en-GB" sz="2000" dirty="0" err="1"/>
              <a:t>loodud</a:t>
            </a:r>
            <a:r>
              <a:rPr lang="en-GB" sz="2000" dirty="0"/>
              <a:t> video, </a:t>
            </a:r>
            <a:r>
              <a:rPr lang="en-GB" sz="2000" dirty="0" err="1"/>
              <a:t>mida</a:t>
            </a:r>
            <a:r>
              <a:rPr lang="en-GB" sz="2000" dirty="0"/>
              <a:t> </a:t>
            </a:r>
            <a:r>
              <a:rPr lang="en-GB" sz="2000" dirty="0" err="1"/>
              <a:t>kasutatakse</a:t>
            </a:r>
            <a:r>
              <a:rPr lang="en-GB" sz="2000" dirty="0"/>
              <a:t> </a:t>
            </a:r>
            <a:r>
              <a:rPr lang="en-GB" sz="2000" dirty="0" err="1"/>
              <a:t>hariduslikus</a:t>
            </a:r>
            <a:r>
              <a:rPr lang="en-GB" sz="2000" dirty="0"/>
              <a:t> </a:t>
            </a:r>
            <a:r>
              <a:rPr lang="en-GB" sz="2000" dirty="0" err="1"/>
              <a:t>kontekstis</a:t>
            </a:r>
            <a:r>
              <a:rPr lang="en-GB" sz="2000" dirty="0"/>
              <a:t> </a:t>
            </a:r>
            <a:r>
              <a:rPr lang="en-GB" sz="2000" dirty="0" err="1"/>
              <a:t>kirjanduse</a:t>
            </a:r>
            <a:r>
              <a:rPr lang="en-GB" sz="2000" dirty="0"/>
              <a:t> </a:t>
            </a:r>
            <a:r>
              <a:rPr lang="en-GB" sz="2000" dirty="0" err="1"/>
              <a:t>tunni</a:t>
            </a:r>
            <a:r>
              <a:rPr lang="en-GB" sz="2000" dirty="0"/>
              <a:t> </a:t>
            </a:r>
            <a:r>
              <a:rPr lang="en-GB" sz="2000" dirty="0" err="1"/>
              <a:t>osana</a:t>
            </a:r>
            <a:r>
              <a:rPr lang="en-GB" sz="2000" dirty="0"/>
              <a:t>, </a:t>
            </a:r>
            <a:r>
              <a:rPr lang="en-GB" sz="2000" dirty="0" err="1"/>
              <a:t>kasutades</a:t>
            </a:r>
            <a:r>
              <a:rPr lang="en-GB" sz="2000" dirty="0"/>
              <a:t> </a:t>
            </a:r>
            <a:r>
              <a:rPr lang="en-GB" sz="2000" dirty="0" err="1"/>
              <a:t>ametlikus</a:t>
            </a:r>
            <a:r>
              <a:rPr lang="en-GB" sz="2000" dirty="0"/>
              <a:t> </a:t>
            </a:r>
            <a:r>
              <a:rPr lang="en-GB" sz="2000" dirty="0" err="1"/>
              <a:t>õppekavas</a:t>
            </a:r>
            <a:r>
              <a:rPr lang="en-GB" sz="2000" dirty="0"/>
              <a:t> </a:t>
            </a:r>
            <a:r>
              <a:rPr lang="en-GB" sz="2000" dirty="0" err="1"/>
              <a:t>olevaid</a:t>
            </a:r>
            <a:r>
              <a:rPr lang="en-GB" sz="2000" dirty="0"/>
              <a:t> </a:t>
            </a:r>
            <a:r>
              <a:rPr lang="en-GB" sz="2000" dirty="0" err="1"/>
              <a:t>tekste</a:t>
            </a:r>
            <a:r>
              <a:rPr lang="en-GB" sz="2000" dirty="0"/>
              <a:t>.</a:t>
            </a:r>
            <a:br>
              <a:rPr lang="en-GB" sz="2000" dirty="0"/>
            </a:br>
            <a:r>
              <a:rPr lang="en-GB" sz="2000" dirty="0"/>
              <a:t>See </a:t>
            </a:r>
            <a:r>
              <a:rPr lang="en-GB" sz="2000" dirty="0" err="1"/>
              <a:t>näide</a:t>
            </a:r>
            <a:r>
              <a:rPr lang="en-GB" sz="2000" dirty="0"/>
              <a:t> on </a:t>
            </a:r>
            <a:r>
              <a:rPr lang="en-GB" sz="2000" dirty="0" err="1"/>
              <a:t>eriti</a:t>
            </a:r>
            <a:r>
              <a:rPr lang="en-GB" sz="2000" dirty="0"/>
              <a:t> </a:t>
            </a:r>
            <a:r>
              <a:rPr lang="en-GB" sz="2000" dirty="0" err="1"/>
              <a:t>oluline</a:t>
            </a:r>
            <a:r>
              <a:rPr lang="en-GB" sz="2000" dirty="0"/>
              <a:t>, kuna </a:t>
            </a:r>
            <a:r>
              <a:rPr lang="en-GB" sz="2000" dirty="0" err="1"/>
              <a:t>selle</a:t>
            </a:r>
            <a:r>
              <a:rPr lang="en-GB" sz="2000" dirty="0"/>
              <a:t> </a:t>
            </a:r>
            <a:r>
              <a:rPr lang="en-GB" sz="2000" dirty="0" err="1"/>
              <a:t>lõid</a:t>
            </a:r>
            <a:r>
              <a:rPr lang="en-GB" sz="2000" dirty="0"/>
              <a:t> </a:t>
            </a:r>
            <a:r>
              <a:rPr lang="en-GB" sz="2000" dirty="0" err="1"/>
              <a:t>õpilased</a:t>
            </a:r>
            <a:r>
              <a:rPr lang="en-GB" sz="2000" dirty="0"/>
              <a:t> </a:t>
            </a:r>
            <a:r>
              <a:rPr lang="en-GB" sz="2000" dirty="0" err="1"/>
              <a:t>ise</a:t>
            </a:r>
            <a:r>
              <a:rPr lang="en-GB" sz="2000" dirty="0"/>
              <a:t>. </a:t>
            </a:r>
            <a:r>
              <a:rPr lang="en-GB" sz="2000" dirty="0" err="1"/>
              <a:t>Nad</a:t>
            </a:r>
            <a:r>
              <a:rPr lang="en-GB" sz="2000" dirty="0"/>
              <a:t> </a:t>
            </a:r>
            <a:r>
              <a:rPr lang="en-GB" sz="2000" dirty="0" err="1"/>
              <a:t>võtsid</a:t>
            </a:r>
            <a:r>
              <a:rPr lang="en-GB" sz="2000" dirty="0"/>
              <a:t> </a:t>
            </a:r>
            <a:r>
              <a:rPr lang="en-GB" sz="2000" dirty="0" err="1"/>
              <a:t>klassikalise</a:t>
            </a:r>
            <a:r>
              <a:rPr lang="en-GB" sz="2000" dirty="0"/>
              <a:t> </a:t>
            </a:r>
            <a:r>
              <a:rPr lang="en-GB" sz="2000" dirty="0" err="1"/>
              <a:t>luuletuse</a:t>
            </a:r>
            <a:r>
              <a:rPr lang="en-GB" sz="2000" dirty="0"/>
              <a:t> </a:t>
            </a:r>
            <a:r>
              <a:rPr lang="en-GB" sz="2000" dirty="0" err="1"/>
              <a:t>ja</a:t>
            </a:r>
            <a:r>
              <a:rPr lang="en-GB" sz="2000" dirty="0"/>
              <a:t> </a:t>
            </a:r>
            <a:r>
              <a:rPr lang="en-GB" sz="2000" dirty="0" err="1"/>
              <a:t>tõlgendasid</a:t>
            </a:r>
            <a:r>
              <a:rPr lang="en-GB" sz="2000" dirty="0"/>
              <a:t> </a:t>
            </a:r>
            <a:r>
              <a:rPr lang="en-GB" sz="2000" dirty="0" err="1"/>
              <a:t>seda</a:t>
            </a:r>
            <a:r>
              <a:rPr lang="en-GB" sz="2000" dirty="0"/>
              <a:t> </a:t>
            </a:r>
            <a:r>
              <a:rPr lang="en-GB" sz="2000" dirty="0" err="1"/>
              <a:t>animatsiooni</a:t>
            </a:r>
            <a:r>
              <a:rPr lang="en-GB" sz="2000" dirty="0"/>
              <a:t> </a:t>
            </a:r>
            <a:r>
              <a:rPr lang="en-GB" sz="2000" dirty="0" err="1"/>
              <a:t>kaudu</a:t>
            </a:r>
            <a:r>
              <a:rPr lang="en-GB" sz="2000" dirty="0"/>
              <a:t>, et </a:t>
            </a:r>
            <a:r>
              <a:rPr lang="en-GB" sz="2000" dirty="0" err="1"/>
              <a:t>uurida</a:t>
            </a:r>
            <a:r>
              <a:rPr lang="en-GB" sz="2000" dirty="0"/>
              <a:t> </a:t>
            </a:r>
            <a:r>
              <a:rPr lang="en-GB" sz="2000" dirty="0" err="1"/>
              <a:t>kaasaegseid</a:t>
            </a:r>
            <a:r>
              <a:rPr lang="en-GB" sz="2000" dirty="0"/>
              <a:t> </a:t>
            </a:r>
            <a:r>
              <a:rPr lang="en-GB" sz="2000" dirty="0" err="1"/>
              <a:t>teemasid</a:t>
            </a:r>
            <a:r>
              <a:rPr lang="en-GB" sz="2000" dirty="0"/>
              <a:t> </a:t>
            </a:r>
            <a:r>
              <a:rPr lang="en-GB" sz="2000" dirty="0" err="1"/>
              <a:t>nagu</a:t>
            </a:r>
            <a:r>
              <a:rPr lang="en-GB" sz="2000" dirty="0"/>
              <a:t> </a:t>
            </a:r>
            <a:r>
              <a:rPr lang="en-GB" sz="2000" dirty="0" err="1"/>
              <a:t>piirid</a:t>
            </a:r>
            <a:r>
              <a:rPr lang="en-GB" sz="2000" dirty="0"/>
              <a:t> </a:t>
            </a:r>
            <a:r>
              <a:rPr lang="en-GB" sz="2000" dirty="0" err="1"/>
              <a:t>ja</a:t>
            </a:r>
            <a:r>
              <a:rPr lang="en-GB" sz="2000" dirty="0"/>
              <a:t> </a:t>
            </a:r>
            <a:r>
              <a:rPr lang="en-GB" sz="2000" dirty="0" err="1"/>
              <a:t>kuuluvus</a:t>
            </a:r>
            <a:r>
              <a:rPr lang="en-GB" sz="2000" dirty="0"/>
              <a:t>.</a:t>
            </a:r>
            <a:br>
              <a:rPr lang="en-GB" sz="2000" dirty="0"/>
            </a:br>
            <a:r>
              <a:rPr lang="en-GB" sz="2000" dirty="0"/>
              <a:t>See </a:t>
            </a:r>
            <a:r>
              <a:rPr lang="en-GB" sz="2000" dirty="0" err="1"/>
              <a:t>näitab</a:t>
            </a:r>
            <a:r>
              <a:rPr lang="en-GB" sz="2000" dirty="0"/>
              <a:t>, mis on </a:t>
            </a:r>
            <a:r>
              <a:rPr lang="en-GB" sz="2000" dirty="0" err="1"/>
              <a:t>võimalik</a:t>
            </a:r>
            <a:r>
              <a:rPr lang="en-GB" sz="2000" dirty="0"/>
              <a:t>, </a:t>
            </a:r>
            <a:r>
              <a:rPr lang="en-GB" sz="2000" dirty="0" err="1"/>
              <a:t>kui</a:t>
            </a:r>
            <a:r>
              <a:rPr lang="en-GB" sz="2000" dirty="0"/>
              <a:t> </a:t>
            </a:r>
            <a:r>
              <a:rPr lang="en-GB" sz="2000" dirty="0" err="1"/>
              <a:t>anda</a:t>
            </a:r>
            <a:r>
              <a:rPr lang="en-GB" sz="2000" dirty="0"/>
              <a:t> </a:t>
            </a:r>
            <a:r>
              <a:rPr lang="en-GB" sz="2000" dirty="0" err="1"/>
              <a:t>õpilastele</a:t>
            </a:r>
            <a:r>
              <a:rPr lang="en-GB" sz="2000" dirty="0"/>
              <a:t> </a:t>
            </a:r>
            <a:r>
              <a:rPr lang="en-GB" sz="2000" dirty="0" err="1"/>
              <a:t>loovaid</a:t>
            </a:r>
            <a:r>
              <a:rPr lang="en-GB" sz="2000" dirty="0"/>
              <a:t> </a:t>
            </a:r>
            <a:r>
              <a:rPr lang="en-GB" sz="2000" dirty="0" err="1"/>
              <a:t>tööriistu</a:t>
            </a:r>
            <a:r>
              <a:rPr lang="en-GB" sz="2000" dirty="0"/>
              <a:t> </a:t>
            </a:r>
            <a:r>
              <a:rPr lang="en-GB" sz="2000" dirty="0" err="1"/>
              <a:t>ja</a:t>
            </a:r>
            <a:r>
              <a:rPr lang="en-GB" sz="2000" dirty="0"/>
              <a:t> </a:t>
            </a:r>
            <a:r>
              <a:rPr lang="en-GB" sz="2000" dirty="0" err="1"/>
              <a:t>tähenduslikke</a:t>
            </a:r>
            <a:r>
              <a:rPr lang="en-GB" sz="2000" dirty="0"/>
              <a:t> </a:t>
            </a:r>
            <a:r>
              <a:rPr lang="en-GB" sz="2000" dirty="0" err="1"/>
              <a:t>teemasid</a:t>
            </a:r>
            <a:r>
              <a:rPr lang="en-GB" sz="2000" dirty="0"/>
              <a:t>. </a:t>
            </a:r>
            <a:r>
              <a:rPr lang="en-GB" sz="2000" dirty="0" err="1"/>
              <a:t>Tehniline</a:t>
            </a:r>
            <a:r>
              <a:rPr lang="en-GB" sz="2000" dirty="0"/>
              <a:t> </a:t>
            </a:r>
            <a:r>
              <a:rPr lang="en-GB" sz="2000" dirty="0" err="1"/>
              <a:t>oskus</a:t>
            </a:r>
            <a:r>
              <a:rPr lang="en-GB" sz="2000" dirty="0"/>
              <a:t> </a:t>
            </a:r>
            <a:r>
              <a:rPr lang="en-GB" sz="2000" dirty="0" err="1"/>
              <a:t>areneb</a:t>
            </a:r>
            <a:r>
              <a:rPr lang="en-GB" sz="2000" dirty="0"/>
              <a:t> </a:t>
            </a:r>
            <a:r>
              <a:rPr lang="en-GB" sz="2000" dirty="0" err="1"/>
              <a:t>harjutamise</a:t>
            </a:r>
            <a:r>
              <a:rPr lang="en-GB" sz="2000" dirty="0"/>
              <a:t> </a:t>
            </a:r>
            <a:r>
              <a:rPr lang="en-GB" sz="2000" dirty="0" err="1"/>
              <a:t>kaudu</a:t>
            </a:r>
            <a:r>
              <a:rPr lang="en-GB" sz="2000" dirty="0"/>
              <a:t>; </a:t>
            </a:r>
            <a:r>
              <a:rPr lang="en-GB" sz="2000" dirty="0" err="1"/>
              <a:t>tähtis</a:t>
            </a:r>
            <a:r>
              <a:rPr lang="en-GB" sz="2000" dirty="0"/>
              <a:t> on, et </a:t>
            </a:r>
            <a:r>
              <a:rPr lang="en-GB" sz="2000" dirty="0" err="1"/>
              <a:t>oleks</a:t>
            </a:r>
            <a:r>
              <a:rPr lang="en-GB" sz="2000" dirty="0"/>
              <a:t> </a:t>
            </a:r>
            <a:r>
              <a:rPr lang="en-GB" sz="2000" dirty="0" err="1"/>
              <a:t>midagi</a:t>
            </a:r>
            <a:r>
              <a:rPr lang="en-GB" sz="2000" dirty="0"/>
              <a:t> </a:t>
            </a:r>
            <a:r>
              <a:rPr lang="en-GB" sz="2000" dirty="0" err="1"/>
              <a:t>öelda</a:t>
            </a:r>
            <a:r>
              <a:rPr lang="en-GB" sz="2000" dirty="0"/>
              <a:t>.</a:t>
            </a:r>
          </a:p>
        </p:txBody>
      </p:sp>
      <p:sp>
        <p:nvSpPr>
          <p:cNvPr id="313" name="Google Shape;313;g36b878e72cf_0_516:notes">
            <a:extLst>
              <a:ext uri="{FF2B5EF4-FFF2-40B4-BE49-F238E27FC236}">
                <a16:creationId xmlns:a16="http://schemas.microsoft.com/office/drawing/2014/main" id="{DFA92771-FF21-D6E7-B3EB-0DD13C3F4D9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997643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a:extLst>
            <a:ext uri="{FF2B5EF4-FFF2-40B4-BE49-F238E27FC236}">
              <a16:creationId xmlns:a16="http://schemas.microsoft.com/office/drawing/2014/main" id="{6BE9C5E2-D9F8-7504-68DE-BBB4921DF3BC}"/>
            </a:ext>
          </a:extLst>
        </p:cNvPr>
        <p:cNvGrpSpPr/>
        <p:nvPr/>
      </p:nvGrpSpPr>
      <p:grpSpPr>
        <a:xfrm>
          <a:off x="0" y="0"/>
          <a:ext cx="0" cy="0"/>
          <a:chOff x="0" y="0"/>
          <a:chExt cx="0" cy="0"/>
        </a:xfrm>
      </p:grpSpPr>
      <p:sp>
        <p:nvSpPr>
          <p:cNvPr id="358" name="Google Shape;358;g36b8404688f_0_215:notes">
            <a:extLst>
              <a:ext uri="{FF2B5EF4-FFF2-40B4-BE49-F238E27FC236}">
                <a16:creationId xmlns:a16="http://schemas.microsoft.com/office/drawing/2014/main" id="{9D9434D3-2336-F426-05DF-A2D86B56F87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GB" dirty="0"/>
              <a:t>(</a:t>
            </a:r>
            <a:r>
              <a:rPr lang="en-GB" dirty="0" err="1"/>
              <a:t>Tegevust</a:t>
            </a:r>
            <a:r>
              <a:rPr lang="en-GB" dirty="0"/>
              <a:t> </a:t>
            </a:r>
            <a:r>
              <a:rPr lang="en-GB" dirty="0" err="1"/>
              <a:t>saab</a:t>
            </a:r>
            <a:r>
              <a:rPr lang="en-GB" dirty="0"/>
              <a:t> </a:t>
            </a:r>
            <a:r>
              <a:rPr lang="en-GB" dirty="0" err="1"/>
              <a:t>teha</a:t>
            </a:r>
            <a:r>
              <a:rPr lang="en-GB" dirty="0"/>
              <a:t> ka </a:t>
            </a:r>
            <a:r>
              <a:rPr lang="en-GB" dirty="0" err="1"/>
              <a:t>mittejärjestuses</a:t>
            </a:r>
            <a:r>
              <a:rPr lang="en-GB" dirty="0"/>
              <a:t>, </a:t>
            </a:r>
            <a:r>
              <a:rPr lang="en-GB" dirty="0" err="1"/>
              <a:t>kodutööna</a:t>
            </a:r>
            <a:r>
              <a:rPr lang="en-GB" dirty="0"/>
              <a:t> </a:t>
            </a:r>
            <a:r>
              <a:rPr lang="en-GB" dirty="0" err="1"/>
              <a:t>vms</a:t>
            </a:r>
            <a:r>
              <a:rPr lang="en-GB" dirty="0"/>
              <a:t>.)</a:t>
            </a:r>
          </a:p>
          <a:p>
            <a:pPr marL="158750" indent="0">
              <a:buNone/>
            </a:pPr>
            <a:r>
              <a:rPr lang="en-GB" dirty="0" err="1"/>
              <a:t>Nüüd</a:t>
            </a:r>
            <a:r>
              <a:rPr lang="en-GB" dirty="0"/>
              <a:t> on </a:t>
            </a:r>
            <a:r>
              <a:rPr lang="en-GB" dirty="0" err="1"/>
              <a:t>teie</a:t>
            </a:r>
            <a:r>
              <a:rPr lang="en-GB" dirty="0"/>
              <a:t> </a:t>
            </a:r>
            <a:r>
              <a:rPr lang="en-GB" dirty="0" err="1"/>
              <a:t>kord</a:t>
            </a:r>
            <a:r>
              <a:rPr lang="en-GB" dirty="0"/>
              <a:t>.</a:t>
            </a:r>
            <a:br>
              <a:rPr lang="en-GB" dirty="0"/>
            </a:br>
            <a:r>
              <a:rPr lang="en-GB" dirty="0" err="1"/>
              <a:t>Moodustage</a:t>
            </a:r>
            <a:r>
              <a:rPr lang="en-GB" dirty="0"/>
              <a:t> 3–4-liikmelised </a:t>
            </a:r>
            <a:r>
              <a:rPr lang="en-GB" dirty="0" err="1"/>
              <a:t>rühmad</a:t>
            </a:r>
            <a:r>
              <a:rPr lang="en-GB" dirty="0"/>
              <a:t>. </a:t>
            </a:r>
            <a:r>
              <a:rPr lang="en-GB" dirty="0" err="1"/>
              <a:t>Olge</a:t>
            </a:r>
            <a:r>
              <a:rPr lang="en-GB" dirty="0"/>
              <a:t> </a:t>
            </a:r>
            <a:r>
              <a:rPr lang="en-GB" dirty="0" err="1"/>
              <a:t>konkreetsed</a:t>
            </a:r>
            <a:r>
              <a:rPr lang="en-GB" dirty="0"/>
              <a:t> </a:t>
            </a:r>
            <a:r>
              <a:rPr lang="en-GB" dirty="0" err="1"/>
              <a:t>ja</a:t>
            </a:r>
            <a:r>
              <a:rPr lang="en-GB" dirty="0"/>
              <a:t> </a:t>
            </a:r>
            <a:r>
              <a:rPr lang="en-GB" dirty="0" err="1"/>
              <a:t>praktilised</a:t>
            </a:r>
            <a:r>
              <a:rPr lang="en-GB" dirty="0"/>
              <a:t> – </a:t>
            </a:r>
            <a:r>
              <a:rPr lang="en-GB" dirty="0" err="1"/>
              <a:t>mõelge</a:t>
            </a:r>
            <a:r>
              <a:rPr lang="en-GB" dirty="0"/>
              <a:t> </a:t>
            </a:r>
            <a:r>
              <a:rPr lang="en-GB" dirty="0" err="1"/>
              <a:t>koolis</a:t>
            </a:r>
            <a:r>
              <a:rPr lang="en-GB" dirty="0"/>
              <a:t> </a:t>
            </a:r>
            <a:r>
              <a:rPr lang="en-GB" dirty="0" err="1"/>
              <a:t>olemasolevatele</a:t>
            </a:r>
            <a:r>
              <a:rPr lang="en-GB" dirty="0"/>
              <a:t> </a:t>
            </a:r>
            <a:r>
              <a:rPr lang="en-GB" dirty="0" err="1"/>
              <a:t>ressurssidele</a:t>
            </a:r>
            <a:r>
              <a:rPr lang="en-GB" dirty="0"/>
              <a:t>. </a:t>
            </a:r>
            <a:r>
              <a:rPr lang="en-GB" dirty="0" err="1"/>
              <a:t>Ärge</a:t>
            </a:r>
            <a:r>
              <a:rPr lang="en-GB" dirty="0"/>
              <a:t> </a:t>
            </a:r>
            <a:r>
              <a:rPr lang="en-GB" dirty="0" err="1"/>
              <a:t>muretsege</a:t>
            </a:r>
            <a:r>
              <a:rPr lang="en-GB" dirty="0"/>
              <a:t> </a:t>
            </a:r>
            <a:r>
              <a:rPr lang="en-GB" dirty="0" err="1"/>
              <a:t>täiuslikkuse</a:t>
            </a:r>
            <a:r>
              <a:rPr lang="en-GB" dirty="0"/>
              <a:t> </a:t>
            </a:r>
            <a:r>
              <a:rPr lang="en-GB" dirty="0" err="1"/>
              <a:t>pärast</a:t>
            </a:r>
            <a:r>
              <a:rPr lang="en-GB" dirty="0"/>
              <a:t>; </a:t>
            </a:r>
            <a:r>
              <a:rPr lang="en-GB" dirty="0" err="1"/>
              <a:t>keskenduge</a:t>
            </a:r>
            <a:r>
              <a:rPr lang="en-GB" dirty="0"/>
              <a:t> </a:t>
            </a:r>
            <a:r>
              <a:rPr lang="en-GB" dirty="0" err="1"/>
              <a:t>põhieesmärgile</a:t>
            </a:r>
            <a:r>
              <a:rPr lang="en-GB" dirty="0"/>
              <a:t>.</a:t>
            </a:r>
          </a:p>
          <a:p>
            <a:pPr marL="158750" indent="0">
              <a:buNone/>
            </a:pPr>
            <a:r>
              <a:rPr lang="en-GB" dirty="0" err="1"/>
              <a:t>Näiteks</a:t>
            </a:r>
            <a:r>
              <a:rPr lang="en-GB" dirty="0"/>
              <a:t>: „</a:t>
            </a:r>
            <a:r>
              <a:rPr lang="en-GB" dirty="0" err="1"/>
              <a:t>Meie</a:t>
            </a:r>
            <a:r>
              <a:rPr lang="en-GB" dirty="0"/>
              <a:t> </a:t>
            </a:r>
            <a:r>
              <a:rPr lang="en-GB" dirty="0" err="1"/>
              <a:t>lugu</a:t>
            </a:r>
            <a:r>
              <a:rPr lang="en-GB" dirty="0"/>
              <a:t> </a:t>
            </a:r>
            <a:r>
              <a:rPr lang="en-GB" dirty="0" err="1"/>
              <a:t>näitaks</a:t>
            </a:r>
            <a:r>
              <a:rPr lang="en-GB" dirty="0"/>
              <a:t> </a:t>
            </a:r>
            <a:r>
              <a:rPr lang="en-GB" dirty="0" err="1"/>
              <a:t>õpilastele</a:t>
            </a:r>
            <a:r>
              <a:rPr lang="en-GB" dirty="0"/>
              <a:t>, et </a:t>
            </a:r>
            <a:r>
              <a:rPr lang="en-GB" dirty="0" err="1"/>
              <a:t>fotosüntees</a:t>
            </a:r>
            <a:r>
              <a:rPr lang="en-GB" dirty="0"/>
              <a:t> </a:t>
            </a:r>
            <a:r>
              <a:rPr lang="en-GB" dirty="0" err="1"/>
              <a:t>toimub</a:t>
            </a:r>
            <a:r>
              <a:rPr lang="en-GB" dirty="0"/>
              <a:t> </a:t>
            </a:r>
            <a:r>
              <a:rPr lang="en-GB" dirty="0" err="1"/>
              <a:t>nende</a:t>
            </a:r>
            <a:r>
              <a:rPr lang="en-GB" dirty="0"/>
              <a:t> </a:t>
            </a:r>
            <a:r>
              <a:rPr lang="en-GB" dirty="0" err="1"/>
              <a:t>ümber</a:t>
            </a:r>
            <a:r>
              <a:rPr lang="en-GB" dirty="0"/>
              <a:t>, </a:t>
            </a:r>
            <a:r>
              <a:rPr lang="en-GB" dirty="0" err="1"/>
              <a:t>pildistades</a:t>
            </a:r>
            <a:r>
              <a:rPr lang="en-GB" dirty="0"/>
              <a:t> </a:t>
            </a:r>
            <a:r>
              <a:rPr lang="en-GB" dirty="0" err="1"/>
              <a:t>taimi</a:t>
            </a:r>
            <a:r>
              <a:rPr lang="en-GB" dirty="0"/>
              <a:t> </a:t>
            </a:r>
            <a:r>
              <a:rPr lang="en-GB" dirty="0" err="1"/>
              <a:t>erinevates</a:t>
            </a:r>
            <a:r>
              <a:rPr lang="en-GB" dirty="0"/>
              <a:t> </a:t>
            </a:r>
            <a:r>
              <a:rPr lang="en-GB" dirty="0" err="1"/>
              <a:t>valgusoludes</a:t>
            </a:r>
            <a:r>
              <a:rPr lang="en-GB" dirty="0"/>
              <a:t> </a:t>
            </a:r>
            <a:r>
              <a:rPr lang="en-GB" dirty="0" err="1"/>
              <a:t>päeva</a:t>
            </a:r>
            <a:r>
              <a:rPr lang="en-GB" dirty="0"/>
              <a:t> </a:t>
            </a:r>
            <a:r>
              <a:rPr lang="en-GB" dirty="0" err="1"/>
              <a:t>jooksul</a:t>
            </a:r>
            <a:r>
              <a:rPr lang="en-GB" dirty="0"/>
              <a:t>.“</a:t>
            </a:r>
          </a:p>
        </p:txBody>
      </p:sp>
      <p:sp>
        <p:nvSpPr>
          <p:cNvPr id="359" name="Google Shape;359;g36b8404688f_0_215:notes">
            <a:extLst>
              <a:ext uri="{FF2B5EF4-FFF2-40B4-BE49-F238E27FC236}">
                <a16:creationId xmlns:a16="http://schemas.microsoft.com/office/drawing/2014/main" id="{994B4285-8E91-4D2F-EF46-ECEB124DE53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299059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36b8404688f_0_2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81" name="Google Shape;381;g36b8404688f_0_2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36b878e72cf_0_9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4" name="Google Shape;394;g36b878e72cf_0_9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36b8404688f_0_2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405" name="Google Shape;405;g36b8404688f_0_2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a:extLst>
            <a:ext uri="{FF2B5EF4-FFF2-40B4-BE49-F238E27FC236}">
              <a16:creationId xmlns:a16="http://schemas.microsoft.com/office/drawing/2014/main" id="{A6D9C6C0-84A7-B759-1914-3E7BA2B10B5C}"/>
            </a:ext>
          </a:extLst>
        </p:cNvPr>
        <p:cNvGrpSpPr/>
        <p:nvPr/>
      </p:nvGrpSpPr>
      <p:grpSpPr>
        <a:xfrm>
          <a:off x="0" y="0"/>
          <a:ext cx="0" cy="0"/>
          <a:chOff x="0" y="0"/>
          <a:chExt cx="0" cy="0"/>
        </a:xfrm>
      </p:grpSpPr>
      <p:sp>
        <p:nvSpPr>
          <p:cNvPr id="83" name="Google Shape;83;g36b8404688f_0_15:notes">
            <a:extLst>
              <a:ext uri="{FF2B5EF4-FFF2-40B4-BE49-F238E27FC236}">
                <a16:creationId xmlns:a16="http://schemas.microsoft.com/office/drawing/2014/main" id="{17574DB1-2000-7A08-8EFC-7C8D030FBAC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4" name="Google Shape;84;g36b8404688f_0_15:notes">
            <a:extLst>
              <a:ext uri="{FF2B5EF4-FFF2-40B4-BE49-F238E27FC236}">
                <a16:creationId xmlns:a16="http://schemas.microsoft.com/office/drawing/2014/main" id="{C94E99B4-6872-A792-4E13-6F9174E4358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125767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36b8404688f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4" name="Google Shape;84;g36b8404688f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6b878e72cf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GB" dirty="0" err="1"/>
              <a:t>Sukeldugem</a:t>
            </a:r>
            <a:r>
              <a:rPr lang="en-GB" dirty="0"/>
              <a:t> </a:t>
            </a:r>
            <a:r>
              <a:rPr lang="en-GB" dirty="0" err="1"/>
              <a:t>digitaalse</a:t>
            </a:r>
            <a:r>
              <a:rPr lang="en-GB" dirty="0"/>
              <a:t> </a:t>
            </a:r>
            <a:r>
              <a:rPr lang="en-GB" dirty="0" err="1"/>
              <a:t>lugude</a:t>
            </a:r>
            <a:r>
              <a:rPr lang="en-GB" dirty="0"/>
              <a:t> </a:t>
            </a:r>
            <a:r>
              <a:rPr lang="en-GB" dirty="0" err="1"/>
              <a:t>jutustamise</a:t>
            </a:r>
            <a:r>
              <a:rPr lang="en-GB" dirty="0"/>
              <a:t> </a:t>
            </a:r>
            <a:r>
              <a:rPr lang="en-GB" dirty="0" err="1"/>
              <a:t>põnevasse</a:t>
            </a:r>
            <a:r>
              <a:rPr lang="en-GB" dirty="0"/>
              <a:t> </a:t>
            </a:r>
            <a:r>
              <a:rPr lang="en-GB" dirty="0" err="1"/>
              <a:t>maailma</a:t>
            </a:r>
            <a:r>
              <a:rPr lang="en-GB" dirty="0"/>
              <a:t> </a:t>
            </a:r>
            <a:r>
              <a:rPr lang="en-GB" dirty="0" err="1"/>
              <a:t>ja</a:t>
            </a:r>
            <a:r>
              <a:rPr lang="en-GB" dirty="0"/>
              <a:t> </a:t>
            </a:r>
            <a:r>
              <a:rPr lang="en-GB" dirty="0" err="1"/>
              <a:t>uurigem</a:t>
            </a:r>
            <a:r>
              <a:rPr lang="en-GB" dirty="0"/>
              <a:t> </a:t>
            </a:r>
            <a:r>
              <a:rPr lang="en-GB" dirty="0" err="1"/>
              <a:t>koos</a:t>
            </a:r>
            <a:r>
              <a:rPr lang="en-GB" dirty="0"/>
              <a:t>, </a:t>
            </a:r>
            <a:r>
              <a:rPr lang="en-GB" dirty="0" err="1"/>
              <a:t>kuidas</a:t>
            </a:r>
            <a:r>
              <a:rPr lang="en-GB" dirty="0"/>
              <a:t> </a:t>
            </a:r>
            <a:r>
              <a:rPr lang="en-GB" dirty="0" err="1"/>
              <a:t>fotograafia</a:t>
            </a:r>
            <a:r>
              <a:rPr lang="en-GB" dirty="0"/>
              <a:t> </a:t>
            </a:r>
            <a:r>
              <a:rPr lang="en-GB" dirty="0" err="1"/>
              <a:t>aitab</a:t>
            </a:r>
            <a:r>
              <a:rPr lang="en-GB" dirty="0"/>
              <a:t> </a:t>
            </a:r>
            <a:r>
              <a:rPr lang="en-GB" dirty="0" err="1"/>
              <a:t>meil</a:t>
            </a:r>
            <a:r>
              <a:rPr lang="en-GB" dirty="0"/>
              <a:t> </a:t>
            </a:r>
            <a:r>
              <a:rPr lang="en-GB" dirty="0" err="1"/>
              <a:t>jutustada</a:t>
            </a:r>
            <a:r>
              <a:rPr lang="en-GB" dirty="0"/>
              <a:t> </a:t>
            </a:r>
            <a:r>
              <a:rPr lang="en-GB" dirty="0" err="1"/>
              <a:t>mõjuvaid</a:t>
            </a:r>
            <a:r>
              <a:rPr lang="en-GB" dirty="0"/>
              <a:t> </a:t>
            </a:r>
            <a:r>
              <a:rPr lang="en-GB" dirty="0" err="1"/>
              <a:t>lugusid</a:t>
            </a:r>
            <a:r>
              <a:rPr lang="en-GB" dirty="0"/>
              <a:t>.</a:t>
            </a:r>
            <a:br>
              <a:rPr lang="en-GB" dirty="0"/>
            </a:br>
            <a:r>
              <a:rPr lang="en-GB" dirty="0" err="1"/>
              <a:t>Mõistke</a:t>
            </a:r>
            <a:r>
              <a:rPr lang="en-GB" dirty="0"/>
              <a:t>, mis on </a:t>
            </a:r>
            <a:r>
              <a:rPr lang="en-GB" dirty="0" err="1"/>
              <a:t>digitaalne</a:t>
            </a:r>
            <a:r>
              <a:rPr lang="en-GB" dirty="0"/>
              <a:t> </a:t>
            </a:r>
            <a:r>
              <a:rPr lang="en-GB" dirty="0" err="1"/>
              <a:t>lugude</a:t>
            </a:r>
            <a:r>
              <a:rPr lang="en-GB" dirty="0"/>
              <a:t> </a:t>
            </a:r>
            <a:r>
              <a:rPr lang="en-GB" dirty="0" err="1"/>
              <a:t>jutustamine</a:t>
            </a:r>
            <a:r>
              <a:rPr lang="en-GB" dirty="0"/>
              <a:t>, </a:t>
            </a:r>
            <a:r>
              <a:rPr lang="en-GB" dirty="0" err="1"/>
              <a:t>selle</a:t>
            </a:r>
            <a:r>
              <a:rPr lang="en-GB" dirty="0"/>
              <a:t> </a:t>
            </a:r>
            <a:r>
              <a:rPr lang="en-GB" dirty="0" err="1"/>
              <a:t>eelised</a:t>
            </a:r>
            <a:r>
              <a:rPr lang="en-GB" dirty="0"/>
              <a:t> </a:t>
            </a:r>
            <a:r>
              <a:rPr lang="en-GB" dirty="0" err="1"/>
              <a:t>ja</a:t>
            </a:r>
            <a:r>
              <a:rPr lang="en-GB" dirty="0"/>
              <a:t> </a:t>
            </a:r>
            <a:r>
              <a:rPr lang="en-GB" dirty="0" err="1"/>
              <a:t>rakendamine</a:t>
            </a:r>
            <a:r>
              <a:rPr lang="en-GB" dirty="0"/>
              <a:t> </a:t>
            </a:r>
            <a:r>
              <a:rPr lang="en-GB" dirty="0" err="1"/>
              <a:t>immersiivsete</a:t>
            </a:r>
            <a:r>
              <a:rPr lang="en-GB" dirty="0"/>
              <a:t> </a:t>
            </a:r>
            <a:r>
              <a:rPr lang="en-GB" dirty="0" err="1"/>
              <a:t>tundide</a:t>
            </a:r>
            <a:r>
              <a:rPr lang="en-GB" dirty="0"/>
              <a:t> </a:t>
            </a:r>
            <a:r>
              <a:rPr lang="en-GB" dirty="0" err="1"/>
              <a:t>loomisel</a:t>
            </a:r>
            <a:r>
              <a:rPr lang="en-GB" dirty="0"/>
              <a:t>.</a:t>
            </a:r>
            <a:br>
              <a:rPr lang="en-GB" dirty="0"/>
            </a:br>
            <a:r>
              <a:rPr lang="en-GB" dirty="0" err="1"/>
              <a:t>Miks</a:t>
            </a:r>
            <a:r>
              <a:rPr lang="en-GB" dirty="0"/>
              <a:t> </a:t>
            </a:r>
            <a:r>
              <a:rPr lang="en-GB" dirty="0" err="1"/>
              <a:t>fotograafilised</a:t>
            </a:r>
            <a:r>
              <a:rPr lang="en-GB" dirty="0"/>
              <a:t> </a:t>
            </a:r>
            <a:r>
              <a:rPr lang="en-GB" dirty="0" err="1"/>
              <a:t>narratiivid</a:t>
            </a:r>
            <a:r>
              <a:rPr lang="en-GB" dirty="0"/>
              <a:t> on </a:t>
            </a:r>
            <a:r>
              <a:rPr lang="en-GB" dirty="0" err="1"/>
              <a:t>tugevad</a:t>
            </a:r>
            <a:r>
              <a:rPr lang="en-GB" dirty="0"/>
              <a:t> </a:t>
            </a:r>
            <a:r>
              <a:rPr lang="en-GB" dirty="0" err="1"/>
              <a:t>ja</a:t>
            </a:r>
            <a:r>
              <a:rPr lang="en-GB" dirty="0"/>
              <a:t> </a:t>
            </a:r>
            <a:r>
              <a:rPr lang="en-GB" dirty="0" err="1"/>
              <a:t>kuidas</a:t>
            </a:r>
            <a:r>
              <a:rPr lang="en-GB" dirty="0"/>
              <a:t> </a:t>
            </a:r>
            <a:r>
              <a:rPr lang="en-GB" dirty="0" err="1"/>
              <a:t>luua</a:t>
            </a:r>
            <a:r>
              <a:rPr lang="en-GB" dirty="0"/>
              <a:t> </a:t>
            </a:r>
            <a:r>
              <a:rPr lang="en-GB" dirty="0" err="1"/>
              <a:t>köitvaid</a:t>
            </a:r>
            <a:r>
              <a:rPr lang="en-GB" dirty="0"/>
              <a:t> </a:t>
            </a:r>
            <a:r>
              <a:rPr lang="en-GB" dirty="0" err="1"/>
              <a:t>lugusid</a:t>
            </a:r>
            <a:r>
              <a:rPr lang="en-GB" dirty="0"/>
              <a:t> </a:t>
            </a:r>
            <a:r>
              <a:rPr lang="en-GB" dirty="0" err="1"/>
              <a:t>digipiltide</a:t>
            </a:r>
            <a:r>
              <a:rPr lang="en-GB" dirty="0"/>
              <a:t> </a:t>
            </a:r>
            <a:r>
              <a:rPr lang="en-GB" dirty="0" err="1"/>
              <a:t>abil</a:t>
            </a:r>
            <a:r>
              <a:rPr lang="en-GB" dirty="0"/>
              <a:t>.</a:t>
            </a:r>
          </a:p>
          <a:p>
            <a:pPr marL="0" lvl="0" indent="0" algn="l" rtl="0">
              <a:spcBef>
                <a:spcPts val="0"/>
              </a:spcBef>
              <a:spcAft>
                <a:spcPts val="0"/>
              </a:spcAft>
              <a:buNone/>
            </a:pPr>
            <a:endParaRPr sz="1200" dirty="0">
              <a:solidFill>
                <a:schemeClr val="dk1"/>
              </a:solidFill>
              <a:latin typeface="Tahoma"/>
              <a:ea typeface="Tahoma"/>
              <a:cs typeface="Tahoma"/>
              <a:sym typeface="Tahoma"/>
            </a:endParaRPr>
          </a:p>
        </p:txBody>
      </p:sp>
      <p:sp>
        <p:nvSpPr>
          <p:cNvPr id="96" name="Google Shape;96;g36b878e72cf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36b878e72cf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GB" dirty="0" err="1"/>
              <a:t>Alustame</a:t>
            </a:r>
            <a:r>
              <a:rPr lang="en-GB" dirty="0"/>
              <a:t> MIKS-ga. </a:t>
            </a:r>
            <a:r>
              <a:rPr lang="en-GB" dirty="0" err="1"/>
              <a:t>Inimkonna</a:t>
            </a:r>
            <a:r>
              <a:rPr lang="en-GB" dirty="0"/>
              <a:t> </a:t>
            </a:r>
            <a:r>
              <a:rPr lang="en-GB" dirty="0" err="1"/>
              <a:t>ajaloos</a:t>
            </a:r>
            <a:r>
              <a:rPr lang="en-GB" dirty="0"/>
              <a:t> on </a:t>
            </a:r>
            <a:r>
              <a:rPr lang="en-GB" dirty="0" err="1"/>
              <a:t>lood</a:t>
            </a:r>
            <a:r>
              <a:rPr lang="en-GB" dirty="0"/>
              <a:t> </a:t>
            </a:r>
            <a:r>
              <a:rPr lang="en-GB" dirty="0" err="1"/>
              <a:t>olnud</a:t>
            </a:r>
            <a:r>
              <a:rPr lang="en-GB" dirty="0"/>
              <a:t> </a:t>
            </a:r>
            <a:r>
              <a:rPr lang="en-GB" dirty="0" err="1"/>
              <a:t>meie</a:t>
            </a:r>
            <a:r>
              <a:rPr lang="en-GB" dirty="0"/>
              <a:t> </a:t>
            </a:r>
            <a:r>
              <a:rPr lang="en-GB" dirty="0" err="1"/>
              <a:t>peamine</a:t>
            </a:r>
            <a:r>
              <a:rPr lang="en-GB" dirty="0"/>
              <a:t> </a:t>
            </a:r>
            <a:r>
              <a:rPr lang="en-GB" dirty="0" err="1"/>
              <a:t>viis</a:t>
            </a:r>
            <a:r>
              <a:rPr lang="en-GB" dirty="0"/>
              <a:t> </a:t>
            </a:r>
            <a:r>
              <a:rPr lang="en-GB" dirty="0" err="1"/>
              <a:t>maailma</a:t>
            </a:r>
            <a:r>
              <a:rPr lang="en-GB" dirty="0"/>
              <a:t> </a:t>
            </a:r>
            <a:r>
              <a:rPr lang="en-GB" dirty="0" err="1"/>
              <a:t>mõistmiseks</a:t>
            </a:r>
            <a:r>
              <a:rPr lang="en-GB" dirty="0"/>
              <a:t>. </a:t>
            </a:r>
            <a:r>
              <a:rPr lang="en-GB" dirty="0" err="1"/>
              <a:t>Hariduses</a:t>
            </a:r>
            <a:r>
              <a:rPr lang="en-GB" dirty="0"/>
              <a:t> on </a:t>
            </a:r>
            <a:r>
              <a:rPr lang="en-GB" dirty="0" err="1"/>
              <a:t>kolm</a:t>
            </a:r>
            <a:r>
              <a:rPr lang="en-GB" dirty="0"/>
              <a:t> </a:t>
            </a:r>
            <a:r>
              <a:rPr lang="en-GB" dirty="0" err="1"/>
              <a:t>olulist</a:t>
            </a:r>
            <a:r>
              <a:rPr lang="en-GB" dirty="0"/>
              <a:t> </a:t>
            </a:r>
            <a:r>
              <a:rPr lang="en-GB" dirty="0" err="1"/>
              <a:t>põhjust</a:t>
            </a:r>
            <a:r>
              <a:rPr lang="en-GB" dirty="0"/>
              <a:t>:</a:t>
            </a:r>
          </a:p>
          <a:p>
            <a:pPr marL="158750" indent="0">
              <a:buNone/>
            </a:pPr>
            <a:r>
              <a:rPr lang="en-GB" dirty="0" err="1"/>
              <a:t>Esiteks</a:t>
            </a:r>
            <a:r>
              <a:rPr lang="en-GB" dirty="0"/>
              <a:t>, VÕIMESTAMINE. </a:t>
            </a:r>
            <a:r>
              <a:rPr lang="en-GB" dirty="0" err="1"/>
              <a:t>Lood</a:t>
            </a:r>
            <a:r>
              <a:rPr lang="en-GB" dirty="0"/>
              <a:t> </a:t>
            </a:r>
            <a:r>
              <a:rPr lang="en-GB" dirty="0" err="1"/>
              <a:t>võivad</a:t>
            </a:r>
            <a:r>
              <a:rPr lang="en-GB" dirty="0"/>
              <a:t> olla </a:t>
            </a:r>
            <a:r>
              <a:rPr lang="en-GB" dirty="0" err="1"/>
              <a:t>demokraatlikud</a:t>
            </a:r>
            <a:r>
              <a:rPr lang="en-GB" dirty="0"/>
              <a:t> </a:t>
            </a:r>
            <a:r>
              <a:rPr lang="en-GB" dirty="0" err="1"/>
              <a:t>muutuste</a:t>
            </a:r>
            <a:r>
              <a:rPr lang="en-GB" dirty="0"/>
              <a:t> </a:t>
            </a:r>
            <a:r>
              <a:rPr lang="en-GB" dirty="0" err="1"/>
              <a:t>tööriistad</a:t>
            </a:r>
            <a:r>
              <a:rPr lang="en-GB" dirty="0"/>
              <a:t>. Kui me </a:t>
            </a:r>
            <a:r>
              <a:rPr lang="en-GB" dirty="0" err="1"/>
              <a:t>jutustame</a:t>
            </a:r>
            <a:r>
              <a:rPr lang="en-GB" dirty="0"/>
              <a:t> </a:t>
            </a:r>
            <a:r>
              <a:rPr lang="en-GB" dirty="0" err="1"/>
              <a:t>lugusid</a:t>
            </a:r>
            <a:r>
              <a:rPr lang="en-GB" dirty="0"/>
              <a:t> </a:t>
            </a:r>
            <a:r>
              <a:rPr lang="en-GB" dirty="0" err="1"/>
              <a:t>või</a:t>
            </a:r>
            <a:r>
              <a:rPr lang="en-GB" dirty="0"/>
              <a:t> </a:t>
            </a:r>
            <a:r>
              <a:rPr lang="en-GB" dirty="0" err="1"/>
              <a:t>kuuleme</a:t>
            </a:r>
            <a:r>
              <a:rPr lang="en-GB" dirty="0"/>
              <a:t> </a:t>
            </a:r>
            <a:r>
              <a:rPr lang="en-GB" dirty="0" err="1"/>
              <a:t>neid</a:t>
            </a:r>
            <a:r>
              <a:rPr lang="en-GB" dirty="0"/>
              <a:t>, </a:t>
            </a:r>
            <a:r>
              <a:rPr lang="en-GB" dirty="0" err="1"/>
              <a:t>tunneme</a:t>
            </a:r>
            <a:r>
              <a:rPr lang="en-GB" dirty="0"/>
              <a:t> end </a:t>
            </a:r>
            <a:r>
              <a:rPr lang="en-GB" dirty="0" err="1"/>
              <a:t>kontrolli</a:t>
            </a:r>
            <a:r>
              <a:rPr lang="en-GB" dirty="0"/>
              <a:t> all </a:t>
            </a:r>
            <a:r>
              <a:rPr lang="en-GB" dirty="0" err="1"/>
              <a:t>olevatena</a:t>
            </a:r>
            <a:r>
              <a:rPr lang="en-GB" dirty="0"/>
              <a:t>.</a:t>
            </a:r>
          </a:p>
          <a:p>
            <a:pPr marL="158750" indent="0">
              <a:buNone/>
            </a:pPr>
            <a:r>
              <a:rPr lang="en-GB" dirty="0" err="1"/>
              <a:t>Kõik</a:t>
            </a:r>
            <a:r>
              <a:rPr lang="en-GB" dirty="0"/>
              <a:t> </a:t>
            </a:r>
            <a:r>
              <a:rPr lang="en-GB" dirty="0" err="1"/>
              <a:t>õpilased</a:t>
            </a:r>
            <a:r>
              <a:rPr lang="en-GB" dirty="0"/>
              <a:t> </a:t>
            </a:r>
            <a:r>
              <a:rPr lang="en-GB" dirty="0" err="1"/>
              <a:t>ei</a:t>
            </a:r>
            <a:r>
              <a:rPr lang="en-GB" dirty="0"/>
              <a:t> ole </a:t>
            </a:r>
            <a:r>
              <a:rPr lang="en-GB" dirty="0" err="1"/>
              <a:t>parimad</a:t>
            </a:r>
            <a:r>
              <a:rPr lang="en-GB" dirty="0"/>
              <a:t> </a:t>
            </a:r>
            <a:r>
              <a:rPr lang="en-GB" dirty="0" err="1"/>
              <a:t>esseede</a:t>
            </a:r>
            <a:r>
              <a:rPr lang="en-GB" dirty="0"/>
              <a:t> </a:t>
            </a:r>
            <a:r>
              <a:rPr lang="en-GB" dirty="0" err="1"/>
              <a:t>kirjutajad</a:t>
            </a:r>
            <a:r>
              <a:rPr lang="en-GB" dirty="0"/>
              <a:t>. </a:t>
            </a:r>
            <a:r>
              <a:rPr lang="en-GB" dirty="0" err="1"/>
              <a:t>Fotograafia</a:t>
            </a:r>
            <a:r>
              <a:rPr lang="en-GB" dirty="0"/>
              <a:t> </a:t>
            </a:r>
            <a:r>
              <a:rPr lang="en-GB" dirty="0" err="1"/>
              <a:t>annab</a:t>
            </a:r>
            <a:r>
              <a:rPr lang="en-GB" dirty="0"/>
              <a:t> </a:t>
            </a:r>
            <a:r>
              <a:rPr lang="en-GB" dirty="0" err="1"/>
              <a:t>neile</a:t>
            </a:r>
            <a:r>
              <a:rPr lang="en-GB" dirty="0"/>
              <a:t> </a:t>
            </a:r>
            <a:r>
              <a:rPr lang="en-GB" dirty="0" err="1"/>
              <a:t>teise</a:t>
            </a:r>
            <a:r>
              <a:rPr lang="en-GB" dirty="0"/>
              <a:t> </a:t>
            </a:r>
            <a:r>
              <a:rPr lang="en-GB" dirty="0" err="1"/>
              <a:t>keele</a:t>
            </a:r>
            <a:r>
              <a:rPr lang="en-GB" dirty="0"/>
              <a:t> — </a:t>
            </a:r>
            <a:r>
              <a:rPr lang="en-GB" dirty="0" err="1"/>
              <a:t>keele</a:t>
            </a:r>
            <a:r>
              <a:rPr lang="en-GB" dirty="0"/>
              <a:t>, mis </a:t>
            </a:r>
            <a:r>
              <a:rPr lang="en-GB" dirty="0" err="1"/>
              <a:t>suudab</a:t>
            </a:r>
            <a:r>
              <a:rPr lang="en-GB" dirty="0"/>
              <a:t> </a:t>
            </a:r>
            <a:r>
              <a:rPr lang="en-GB" dirty="0" err="1"/>
              <a:t>väljendada</a:t>
            </a:r>
            <a:r>
              <a:rPr lang="en-GB" dirty="0"/>
              <a:t> </a:t>
            </a:r>
            <a:r>
              <a:rPr lang="en-GB" dirty="0" err="1"/>
              <a:t>keerukust</a:t>
            </a:r>
            <a:r>
              <a:rPr lang="en-GB" dirty="0"/>
              <a:t>, </a:t>
            </a:r>
            <a:r>
              <a:rPr lang="en-GB" dirty="0" err="1"/>
              <a:t>emotsiooni</a:t>
            </a:r>
            <a:r>
              <a:rPr lang="en-GB" dirty="0"/>
              <a:t> </a:t>
            </a:r>
            <a:r>
              <a:rPr lang="en-GB" dirty="0" err="1"/>
              <a:t>ja</a:t>
            </a:r>
            <a:r>
              <a:rPr lang="en-GB" dirty="0"/>
              <a:t> </a:t>
            </a:r>
            <a:r>
              <a:rPr lang="en-GB" dirty="0" err="1"/>
              <a:t>arusaamist</a:t>
            </a:r>
            <a:r>
              <a:rPr lang="en-GB" dirty="0"/>
              <a:t> </a:t>
            </a:r>
            <a:r>
              <a:rPr lang="en-GB" dirty="0" err="1"/>
              <a:t>ilma</a:t>
            </a:r>
            <a:r>
              <a:rPr lang="en-GB" dirty="0"/>
              <a:t> </a:t>
            </a:r>
            <a:r>
              <a:rPr lang="en-GB" dirty="0" err="1"/>
              <a:t>täiusliku</a:t>
            </a:r>
            <a:r>
              <a:rPr lang="en-GB" dirty="0"/>
              <a:t> </a:t>
            </a:r>
            <a:r>
              <a:rPr lang="en-GB" dirty="0" err="1"/>
              <a:t>grammatikata</a:t>
            </a:r>
            <a:r>
              <a:rPr lang="en-GB" dirty="0"/>
              <a:t>. </a:t>
            </a:r>
            <a:r>
              <a:rPr lang="en-GB" dirty="0" err="1"/>
              <a:t>Õpilased</a:t>
            </a:r>
            <a:r>
              <a:rPr lang="en-GB" dirty="0"/>
              <a:t> </a:t>
            </a:r>
            <a:r>
              <a:rPr lang="en-GB" dirty="0" err="1"/>
              <a:t>võivad</a:t>
            </a:r>
            <a:r>
              <a:rPr lang="en-GB" dirty="0"/>
              <a:t> </a:t>
            </a:r>
            <a:r>
              <a:rPr lang="en-GB" dirty="0" err="1"/>
              <a:t>luua</a:t>
            </a:r>
            <a:r>
              <a:rPr lang="en-GB" dirty="0"/>
              <a:t> </a:t>
            </a:r>
            <a:r>
              <a:rPr lang="en-GB" dirty="0" err="1"/>
              <a:t>suurepäraseid</a:t>
            </a:r>
            <a:r>
              <a:rPr lang="en-GB" dirty="0"/>
              <a:t> </a:t>
            </a:r>
            <a:r>
              <a:rPr lang="en-GB" dirty="0" err="1"/>
              <a:t>fotoseeriaid</a:t>
            </a:r>
            <a:r>
              <a:rPr lang="en-GB" dirty="0"/>
              <a:t> </a:t>
            </a:r>
            <a:r>
              <a:rPr lang="en-GB" dirty="0" err="1"/>
              <a:t>teemadest</a:t>
            </a:r>
            <a:r>
              <a:rPr lang="en-GB" dirty="0"/>
              <a:t>, </a:t>
            </a:r>
            <a:r>
              <a:rPr lang="en-GB" dirty="0" err="1"/>
              <a:t>millest</a:t>
            </a:r>
            <a:r>
              <a:rPr lang="en-GB" dirty="0"/>
              <a:t> </a:t>
            </a:r>
            <a:r>
              <a:rPr lang="en-GB" dirty="0" err="1"/>
              <a:t>nad</a:t>
            </a:r>
            <a:r>
              <a:rPr lang="en-GB" dirty="0"/>
              <a:t> </a:t>
            </a:r>
            <a:r>
              <a:rPr lang="en-GB" dirty="0" err="1"/>
              <a:t>ei</a:t>
            </a:r>
            <a:r>
              <a:rPr lang="en-GB" dirty="0"/>
              <a:t> </a:t>
            </a:r>
            <a:r>
              <a:rPr lang="en-GB" dirty="0" err="1"/>
              <a:t>suutnud</a:t>
            </a:r>
            <a:r>
              <a:rPr lang="en-GB" dirty="0"/>
              <a:t> </a:t>
            </a:r>
            <a:r>
              <a:rPr lang="en-GB" dirty="0" err="1"/>
              <a:t>kirjutada</a:t>
            </a:r>
            <a:r>
              <a:rPr lang="en-GB" dirty="0"/>
              <a:t>.</a:t>
            </a:r>
          </a:p>
          <a:p>
            <a:pPr marL="0" lvl="0" indent="0" algn="l" rtl="0">
              <a:spcBef>
                <a:spcPts val="0"/>
              </a:spcBef>
              <a:spcAft>
                <a:spcPts val="0"/>
              </a:spcAft>
              <a:buNone/>
            </a:pPr>
            <a:endParaRPr sz="1200" dirty="0">
              <a:solidFill>
                <a:schemeClr val="dk1"/>
              </a:solidFill>
              <a:latin typeface="Tahoma"/>
              <a:ea typeface="Tahoma"/>
              <a:cs typeface="Tahoma"/>
              <a:sym typeface="Tahoma"/>
            </a:endParaRPr>
          </a:p>
          <a:p>
            <a:pPr marL="0" lvl="0" indent="0" algn="l" rtl="0">
              <a:spcBef>
                <a:spcPts val="0"/>
              </a:spcBef>
              <a:spcAft>
                <a:spcPts val="0"/>
              </a:spcAft>
              <a:buNone/>
            </a:pPr>
            <a:endParaRPr sz="1200" dirty="0">
              <a:solidFill>
                <a:schemeClr val="dk1"/>
              </a:solidFill>
              <a:latin typeface="Tahoma"/>
              <a:ea typeface="Tahoma"/>
              <a:cs typeface="Tahoma"/>
              <a:sym typeface="Tahoma"/>
            </a:endParaRPr>
          </a:p>
        </p:txBody>
      </p:sp>
      <p:sp>
        <p:nvSpPr>
          <p:cNvPr id="166" name="Google Shape;166;g36b878e72cf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a:extLst>
            <a:ext uri="{FF2B5EF4-FFF2-40B4-BE49-F238E27FC236}">
              <a16:creationId xmlns:a16="http://schemas.microsoft.com/office/drawing/2014/main" id="{133F4D1A-7013-8B97-3E49-32FF26E5303E}"/>
            </a:ext>
          </a:extLst>
        </p:cNvPr>
        <p:cNvGrpSpPr/>
        <p:nvPr/>
      </p:nvGrpSpPr>
      <p:grpSpPr>
        <a:xfrm>
          <a:off x="0" y="0"/>
          <a:ext cx="0" cy="0"/>
          <a:chOff x="0" y="0"/>
          <a:chExt cx="0" cy="0"/>
        </a:xfrm>
      </p:grpSpPr>
      <p:sp>
        <p:nvSpPr>
          <p:cNvPr id="165" name="Google Shape;165;g36b878e72cf_0_300:notes">
            <a:extLst>
              <a:ext uri="{FF2B5EF4-FFF2-40B4-BE49-F238E27FC236}">
                <a16:creationId xmlns:a16="http://schemas.microsoft.com/office/drawing/2014/main" id="{5E7D87D4-C96B-27B3-0E15-3C102986329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GB" b="0" dirty="0" err="1"/>
              <a:t>Teiseks</a:t>
            </a:r>
            <a:r>
              <a:rPr lang="en-GB" b="0" dirty="0"/>
              <a:t>, REFLEKSIOON. Kui me </a:t>
            </a:r>
            <a:r>
              <a:rPr lang="en-GB" b="0" dirty="0" err="1"/>
              <a:t>loome</a:t>
            </a:r>
            <a:r>
              <a:rPr lang="en-GB" b="0" dirty="0"/>
              <a:t> </a:t>
            </a:r>
            <a:r>
              <a:rPr lang="en-GB" b="0" dirty="0" err="1"/>
              <a:t>lugusid</a:t>
            </a:r>
            <a:r>
              <a:rPr lang="en-GB" b="0" dirty="0"/>
              <a:t>, </a:t>
            </a:r>
            <a:r>
              <a:rPr lang="en-GB" b="0" dirty="0" err="1"/>
              <a:t>ei</a:t>
            </a:r>
            <a:r>
              <a:rPr lang="en-GB" b="0" dirty="0"/>
              <a:t> </a:t>
            </a:r>
            <a:r>
              <a:rPr lang="en-GB" b="0" dirty="0" err="1"/>
              <a:t>korda</a:t>
            </a:r>
            <a:r>
              <a:rPr lang="en-GB" b="0" dirty="0"/>
              <a:t> me </a:t>
            </a:r>
            <a:r>
              <a:rPr lang="en-GB" b="0" dirty="0" err="1"/>
              <a:t>lihtsalt</a:t>
            </a:r>
            <a:r>
              <a:rPr lang="en-GB" b="0" dirty="0"/>
              <a:t> </a:t>
            </a:r>
            <a:r>
              <a:rPr lang="en-GB" b="0" dirty="0" err="1"/>
              <a:t>fakte</a:t>
            </a:r>
            <a:r>
              <a:rPr lang="en-GB" b="0" dirty="0"/>
              <a:t>. Loo </a:t>
            </a:r>
            <a:r>
              <a:rPr lang="en-GB" b="0" dirty="0" err="1"/>
              <a:t>loomise</a:t>
            </a:r>
            <a:r>
              <a:rPr lang="en-GB" b="0" dirty="0"/>
              <a:t> </a:t>
            </a:r>
            <a:r>
              <a:rPr lang="en-GB" b="0" dirty="0" err="1"/>
              <a:t>kaudu</a:t>
            </a:r>
            <a:r>
              <a:rPr lang="en-GB" b="0" dirty="0"/>
              <a:t> </a:t>
            </a:r>
            <a:r>
              <a:rPr lang="en-GB" b="0" dirty="0" err="1"/>
              <a:t>tõlgendame</a:t>
            </a:r>
            <a:r>
              <a:rPr lang="en-GB" b="0" dirty="0"/>
              <a:t>, </a:t>
            </a:r>
            <a:r>
              <a:rPr lang="en-GB" b="0" dirty="0" err="1"/>
              <a:t>seome</a:t>
            </a:r>
            <a:r>
              <a:rPr lang="en-GB" b="0" dirty="0"/>
              <a:t> </a:t>
            </a:r>
            <a:r>
              <a:rPr lang="en-GB" b="0" dirty="0" err="1"/>
              <a:t>seda</a:t>
            </a:r>
            <a:r>
              <a:rPr lang="en-GB" b="0" dirty="0"/>
              <a:t> </a:t>
            </a:r>
            <a:r>
              <a:rPr lang="en-GB" b="0" dirty="0" err="1"/>
              <a:t>oma</a:t>
            </a:r>
            <a:r>
              <a:rPr lang="en-GB" b="0" dirty="0"/>
              <a:t> </a:t>
            </a:r>
            <a:r>
              <a:rPr lang="en-GB" b="0" dirty="0" err="1"/>
              <a:t>eluga</a:t>
            </a:r>
            <a:r>
              <a:rPr lang="en-GB" b="0" dirty="0"/>
              <a:t>, </a:t>
            </a:r>
            <a:r>
              <a:rPr lang="en-GB" b="0" dirty="0" err="1"/>
              <a:t>mõtleme</a:t>
            </a:r>
            <a:r>
              <a:rPr lang="en-GB" b="0" dirty="0"/>
              <a:t> </a:t>
            </a:r>
            <a:r>
              <a:rPr lang="en-GB" b="0" dirty="0" err="1"/>
              <a:t>sellele</a:t>
            </a:r>
            <a:r>
              <a:rPr lang="en-GB" b="0" dirty="0"/>
              <a:t>, </a:t>
            </a:r>
            <a:r>
              <a:rPr lang="en-GB" b="0" dirty="0" err="1"/>
              <a:t>kes</a:t>
            </a:r>
            <a:r>
              <a:rPr lang="en-GB" b="0" dirty="0"/>
              <a:t> me </a:t>
            </a:r>
            <a:r>
              <a:rPr lang="en-GB" b="0" dirty="0" err="1"/>
              <a:t>oleme</a:t>
            </a:r>
            <a:r>
              <a:rPr lang="en-GB" b="0" dirty="0"/>
              <a:t> </a:t>
            </a:r>
            <a:r>
              <a:rPr lang="en-GB" b="0" dirty="0" err="1"/>
              <a:t>ja</a:t>
            </a:r>
            <a:r>
              <a:rPr lang="en-GB" b="0" dirty="0"/>
              <a:t> </a:t>
            </a:r>
            <a:r>
              <a:rPr lang="en-GB" b="0" dirty="0" err="1"/>
              <a:t>kuidas</a:t>
            </a:r>
            <a:r>
              <a:rPr lang="en-GB" b="0" dirty="0"/>
              <a:t> </a:t>
            </a:r>
            <a:r>
              <a:rPr lang="en-GB" b="0" dirty="0" err="1"/>
              <a:t>suhestume</a:t>
            </a:r>
            <a:r>
              <a:rPr lang="en-GB" b="0" dirty="0"/>
              <a:t> </a:t>
            </a:r>
            <a:r>
              <a:rPr lang="en-GB" b="0" dirty="0" err="1"/>
              <a:t>teiste</a:t>
            </a:r>
            <a:r>
              <a:rPr lang="en-GB" b="0" dirty="0"/>
              <a:t>, </a:t>
            </a:r>
            <a:r>
              <a:rPr lang="en-GB" b="0" dirty="0" err="1"/>
              <a:t>meid</a:t>
            </a:r>
            <a:r>
              <a:rPr lang="en-GB" b="0" dirty="0"/>
              <a:t> </a:t>
            </a:r>
            <a:r>
              <a:rPr lang="en-GB" b="0" dirty="0" err="1"/>
              <a:t>ümbritseva</a:t>
            </a:r>
            <a:r>
              <a:rPr lang="en-GB" b="0" dirty="0"/>
              <a:t> </a:t>
            </a:r>
            <a:r>
              <a:rPr lang="en-GB" b="0" dirty="0" err="1"/>
              <a:t>maailma</a:t>
            </a:r>
            <a:r>
              <a:rPr lang="en-GB" b="0" dirty="0"/>
              <a:t> </a:t>
            </a:r>
            <a:r>
              <a:rPr lang="en-GB" b="0" dirty="0" err="1"/>
              <a:t>ning</a:t>
            </a:r>
            <a:r>
              <a:rPr lang="en-GB" b="0" dirty="0"/>
              <a:t> </a:t>
            </a:r>
            <a:r>
              <a:rPr lang="en-GB" b="0" dirty="0" err="1"/>
              <a:t>igapäevaste</a:t>
            </a:r>
            <a:r>
              <a:rPr lang="en-GB" b="0" dirty="0"/>
              <a:t> </a:t>
            </a:r>
            <a:r>
              <a:rPr lang="en-GB" b="0" dirty="0" err="1"/>
              <a:t>keerukate</a:t>
            </a:r>
            <a:r>
              <a:rPr lang="en-GB" b="0" dirty="0"/>
              <a:t> </a:t>
            </a:r>
            <a:r>
              <a:rPr lang="en-GB" b="0" dirty="0" err="1"/>
              <a:t>sündmustega</a:t>
            </a:r>
            <a:r>
              <a:rPr lang="en-GB" b="0" dirty="0"/>
              <a:t>.</a:t>
            </a:r>
          </a:p>
          <a:p>
            <a:pPr marL="158750" indent="0">
              <a:buNone/>
            </a:pPr>
            <a:r>
              <a:rPr lang="en-GB" b="0" dirty="0" err="1"/>
              <a:t>Kolmandaks</a:t>
            </a:r>
            <a:r>
              <a:rPr lang="en-GB" b="0" dirty="0"/>
              <a:t>, SÜGAV ÕPPIMINE. </a:t>
            </a:r>
            <a:r>
              <a:rPr lang="en-GB" b="0" dirty="0" err="1"/>
              <a:t>Teave</a:t>
            </a:r>
            <a:r>
              <a:rPr lang="en-GB" b="0" dirty="0"/>
              <a:t>, </a:t>
            </a:r>
            <a:r>
              <a:rPr lang="en-GB" b="0" dirty="0" err="1"/>
              <a:t>mida</a:t>
            </a:r>
            <a:r>
              <a:rPr lang="en-GB" b="0" dirty="0"/>
              <a:t> </a:t>
            </a:r>
            <a:r>
              <a:rPr lang="en-GB" b="0" dirty="0" err="1"/>
              <a:t>edastatakse</a:t>
            </a:r>
            <a:r>
              <a:rPr lang="en-GB" b="0" dirty="0"/>
              <a:t> </a:t>
            </a:r>
            <a:r>
              <a:rPr lang="en-GB" b="0" dirty="0" err="1"/>
              <a:t>lugude</a:t>
            </a:r>
            <a:r>
              <a:rPr lang="en-GB" b="0" dirty="0"/>
              <a:t> </a:t>
            </a:r>
            <a:r>
              <a:rPr lang="en-GB" b="0" dirty="0" err="1"/>
              <a:t>kaudu</a:t>
            </a:r>
            <a:r>
              <a:rPr lang="en-GB" b="0" dirty="0"/>
              <a:t>, </a:t>
            </a:r>
            <a:r>
              <a:rPr lang="en-GB" b="0" dirty="0" err="1"/>
              <a:t>jääb</a:t>
            </a:r>
            <a:r>
              <a:rPr lang="en-GB" b="0" dirty="0"/>
              <a:t> </a:t>
            </a:r>
            <a:r>
              <a:rPr lang="en-GB" b="0" dirty="0" err="1"/>
              <a:t>märksa</a:t>
            </a:r>
            <a:r>
              <a:rPr lang="en-GB" b="0" dirty="0"/>
              <a:t> </a:t>
            </a:r>
            <a:r>
              <a:rPr lang="en-GB" b="0" dirty="0" err="1"/>
              <a:t>paremini</a:t>
            </a:r>
            <a:r>
              <a:rPr lang="en-GB" b="0" dirty="0"/>
              <a:t> </a:t>
            </a:r>
            <a:r>
              <a:rPr lang="en-GB" b="0" dirty="0" err="1"/>
              <a:t>meelde</a:t>
            </a:r>
            <a:r>
              <a:rPr lang="en-GB" b="0" dirty="0"/>
              <a:t> </a:t>
            </a:r>
            <a:r>
              <a:rPr lang="en-GB" b="0" dirty="0" err="1"/>
              <a:t>kui</a:t>
            </a:r>
            <a:r>
              <a:rPr lang="en-GB" b="0" dirty="0"/>
              <a:t> </a:t>
            </a:r>
            <a:r>
              <a:rPr lang="en-GB" b="0" dirty="0" err="1"/>
              <a:t>eraldiseisvad</a:t>
            </a:r>
            <a:r>
              <a:rPr lang="en-GB" b="0" dirty="0"/>
              <a:t> </a:t>
            </a:r>
            <a:r>
              <a:rPr lang="en-GB" b="0" dirty="0" err="1"/>
              <a:t>faktid</a:t>
            </a:r>
            <a:r>
              <a:rPr lang="en-GB" b="0" dirty="0"/>
              <a:t>. </a:t>
            </a:r>
            <a:r>
              <a:rPr lang="en-GB" b="0" dirty="0" err="1"/>
              <a:t>Lood</a:t>
            </a:r>
            <a:r>
              <a:rPr lang="en-GB" b="0" dirty="0"/>
              <a:t> </a:t>
            </a:r>
            <a:r>
              <a:rPr lang="en-GB" b="0" dirty="0" err="1"/>
              <a:t>loovad</a:t>
            </a:r>
            <a:r>
              <a:rPr lang="en-GB" b="0" dirty="0"/>
              <a:t> </a:t>
            </a:r>
            <a:r>
              <a:rPr lang="en-GB" b="0" dirty="0" err="1"/>
              <a:t>konteksti</a:t>
            </a:r>
            <a:r>
              <a:rPr lang="en-GB" b="0" dirty="0"/>
              <a:t>, </a:t>
            </a:r>
            <a:r>
              <a:rPr lang="en-GB" b="0" dirty="0" err="1"/>
              <a:t>emotsiooni</a:t>
            </a:r>
            <a:r>
              <a:rPr lang="en-GB" b="0" dirty="0"/>
              <a:t> </a:t>
            </a:r>
            <a:r>
              <a:rPr lang="en-GB" b="0" dirty="0" err="1"/>
              <a:t>ja</a:t>
            </a:r>
            <a:r>
              <a:rPr lang="en-GB" b="0" dirty="0"/>
              <a:t> </a:t>
            </a:r>
            <a:r>
              <a:rPr lang="en-GB" b="0" dirty="0" err="1"/>
              <a:t>tähenduse</a:t>
            </a:r>
            <a:r>
              <a:rPr lang="en-GB" b="0" dirty="0"/>
              <a:t> – </a:t>
            </a:r>
            <a:r>
              <a:rPr lang="en-GB" b="0" dirty="0" err="1"/>
              <a:t>kolm</a:t>
            </a:r>
            <a:r>
              <a:rPr lang="en-GB" b="0" dirty="0"/>
              <a:t> </a:t>
            </a:r>
            <a:r>
              <a:rPr lang="en-GB" b="0" dirty="0" err="1"/>
              <a:t>püsiva</a:t>
            </a:r>
            <a:r>
              <a:rPr lang="en-GB" b="0" dirty="0"/>
              <a:t> </a:t>
            </a:r>
            <a:r>
              <a:rPr lang="en-GB" b="0" dirty="0" err="1"/>
              <a:t>arusaamise</a:t>
            </a:r>
            <a:r>
              <a:rPr lang="en-GB" b="0" dirty="0"/>
              <a:t> </a:t>
            </a:r>
            <a:r>
              <a:rPr lang="en-GB" b="0" dirty="0" err="1"/>
              <a:t>põhielementi</a:t>
            </a:r>
            <a:r>
              <a:rPr lang="en-GB" b="0" dirty="0"/>
              <a:t>. </a:t>
            </a:r>
            <a:r>
              <a:rPr lang="en-GB" b="0" dirty="0" err="1"/>
              <a:t>Mõtle</a:t>
            </a:r>
            <a:r>
              <a:rPr lang="en-GB" b="0" dirty="0"/>
              <a:t> </a:t>
            </a:r>
            <a:r>
              <a:rPr lang="en-GB" b="0" dirty="0" err="1"/>
              <a:t>sellele</a:t>
            </a:r>
            <a:r>
              <a:rPr lang="en-GB" b="0" dirty="0"/>
              <a:t>: </a:t>
            </a:r>
            <a:r>
              <a:rPr lang="en-GB" b="0" dirty="0" err="1"/>
              <a:t>sa</a:t>
            </a:r>
            <a:r>
              <a:rPr lang="en-GB" b="0" dirty="0"/>
              <a:t> </a:t>
            </a:r>
            <a:r>
              <a:rPr lang="en-GB" b="0" dirty="0" err="1"/>
              <a:t>mäletad</a:t>
            </a:r>
            <a:r>
              <a:rPr lang="en-GB" b="0" dirty="0"/>
              <a:t> </a:t>
            </a:r>
            <a:r>
              <a:rPr lang="en-GB" b="0" dirty="0" err="1"/>
              <a:t>ilmselt</a:t>
            </a:r>
            <a:r>
              <a:rPr lang="en-GB" b="0" dirty="0"/>
              <a:t> </a:t>
            </a:r>
            <a:r>
              <a:rPr lang="en-GB" b="0" dirty="0" err="1"/>
              <a:t>lapsepõlveraamatutest</a:t>
            </a:r>
            <a:r>
              <a:rPr lang="en-GB" b="0" dirty="0"/>
              <a:t> </a:t>
            </a:r>
            <a:r>
              <a:rPr lang="en-GB" b="0" dirty="0" err="1"/>
              <a:t>lugusid</a:t>
            </a:r>
            <a:r>
              <a:rPr lang="en-GB" b="0" dirty="0"/>
              <a:t>, </a:t>
            </a:r>
            <a:r>
              <a:rPr lang="en-GB" b="0" dirty="0" err="1"/>
              <a:t>kuid</a:t>
            </a:r>
            <a:r>
              <a:rPr lang="en-GB" b="0" dirty="0"/>
              <a:t> </a:t>
            </a:r>
            <a:r>
              <a:rPr lang="en-GB" b="0" dirty="0" err="1"/>
              <a:t>vaevu</a:t>
            </a:r>
            <a:r>
              <a:rPr lang="en-GB" b="0" dirty="0"/>
              <a:t> </a:t>
            </a:r>
            <a:r>
              <a:rPr lang="en-GB" b="0" dirty="0" err="1"/>
              <a:t>neid</a:t>
            </a:r>
            <a:r>
              <a:rPr lang="en-GB" b="0" dirty="0"/>
              <a:t> </a:t>
            </a:r>
            <a:r>
              <a:rPr lang="en-GB" b="0" dirty="0" err="1"/>
              <a:t>loetelusid</a:t>
            </a:r>
            <a:r>
              <a:rPr lang="en-GB" b="0" dirty="0"/>
              <a:t>, </a:t>
            </a:r>
            <a:r>
              <a:rPr lang="en-GB" b="0" dirty="0" err="1"/>
              <a:t>mida</a:t>
            </a:r>
            <a:r>
              <a:rPr lang="en-GB" b="0" dirty="0"/>
              <a:t> </a:t>
            </a:r>
            <a:r>
              <a:rPr lang="en-GB" b="0" dirty="0" err="1"/>
              <a:t>sa</a:t>
            </a:r>
            <a:r>
              <a:rPr lang="en-GB" b="0" dirty="0"/>
              <a:t> </a:t>
            </a:r>
            <a:r>
              <a:rPr lang="en-GB" b="0" dirty="0" err="1"/>
              <a:t>kunagi</a:t>
            </a:r>
            <a:r>
              <a:rPr lang="en-GB" b="0" dirty="0"/>
              <a:t> </a:t>
            </a:r>
            <a:r>
              <a:rPr lang="en-GB" b="0" dirty="0" err="1"/>
              <a:t>testide</a:t>
            </a:r>
            <a:r>
              <a:rPr lang="en-GB" b="0" dirty="0"/>
              <a:t> </a:t>
            </a:r>
            <a:r>
              <a:rPr lang="en-GB" b="0" dirty="0" err="1"/>
              <a:t>jaoks</a:t>
            </a:r>
            <a:r>
              <a:rPr lang="en-GB" b="0" dirty="0"/>
              <a:t> </a:t>
            </a:r>
            <a:r>
              <a:rPr lang="en-GB" b="0" dirty="0" err="1"/>
              <a:t>pähe</a:t>
            </a:r>
            <a:r>
              <a:rPr lang="en-GB" b="0" dirty="0"/>
              <a:t> </a:t>
            </a:r>
            <a:r>
              <a:rPr lang="en-GB" b="0" dirty="0" err="1"/>
              <a:t>õppisid</a:t>
            </a:r>
            <a:r>
              <a:rPr lang="en-GB" b="0" dirty="0"/>
              <a:t>.</a:t>
            </a:r>
          </a:p>
          <a:p>
            <a:pPr marL="0" lvl="0" indent="0" algn="l" rtl="0">
              <a:spcBef>
                <a:spcPts val="0"/>
              </a:spcBef>
              <a:spcAft>
                <a:spcPts val="0"/>
              </a:spcAft>
              <a:buNone/>
            </a:pPr>
            <a:endParaRPr sz="1200" dirty="0">
              <a:solidFill>
                <a:schemeClr val="dk1"/>
              </a:solidFill>
              <a:latin typeface="Tahoma"/>
              <a:ea typeface="Tahoma"/>
              <a:cs typeface="Tahoma"/>
              <a:sym typeface="Tahoma"/>
            </a:endParaRPr>
          </a:p>
          <a:p>
            <a:pPr marL="0" lvl="0" indent="0" algn="l" rtl="0">
              <a:spcBef>
                <a:spcPts val="0"/>
              </a:spcBef>
              <a:spcAft>
                <a:spcPts val="0"/>
              </a:spcAft>
              <a:buNone/>
            </a:pPr>
            <a:endParaRPr sz="1200" dirty="0">
              <a:solidFill>
                <a:schemeClr val="dk1"/>
              </a:solidFill>
              <a:latin typeface="Tahoma"/>
              <a:ea typeface="Tahoma"/>
              <a:cs typeface="Tahoma"/>
              <a:sym typeface="Tahoma"/>
            </a:endParaRPr>
          </a:p>
        </p:txBody>
      </p:sp>
      <p:sp>
        <p:nvSpPr>
          <p:cNvPr id="166" name="Google Shape;166;g36b878e72cf_0_300:notes">
            <a:extLst>
              <a:ext uri="{FF2B5EF4-FFF2-40B4-BE49-F238E27FC236}">
                <a16:creationId xmlns:a16="http://schemas.microsoft.com/office/drawing/2014/main" id="{7F301139-B372-80ED-E254-4AA9588B385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412148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36b878e72cf_0_3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 sz="1200" dirty="0">
                <a:solidFill>
                  <a:schemeClr val="dk1"/>
                </a:solidFill>
                <a:latin typeface="Tahoma"/>
                <a:ea typeface="Tahoma"/>
                <a:cs typeface="Tahoma"/>
                <a:sym typeface="Tahoma"/>
              </a:rPr>
              <a:t> </a:t>
            </a:r>
            <a:r>
              <a:rPr lang="en-GB" dirty="0" err="1"/>
              <a:t>Õpilased</a:t>
            </a:r>
            <a:r>
              <a:rPr lang="en-GB" dirty="0"/>
              <a:t> </a:t>
            </a:r>
            <a:r>
              <a:rPr lang="en-GB" dirty="0" err="1"/>
              <a:t>võivad</a:t>
            </a:r>
            <a:r>
              <a:rPr lang="en-GB" dirty="0"/>
              <a:t> </a:t>
            </a:r>
            <a:r>
              <a:rPr lang="en-GB" dirty="0" err="1"/>
              <a:t>vabalt</a:t>
            </a:r>
            <a:r>
              <a:rPr lang="en-GB" dirty="0"/>
              <a:t> </a:t>
            </a:r>
            <a:r>
              <a:rPr lang="en-GB" dirty="0" err="1"/>
              <a:t>rääkida</a:t>
            </a:r>
            <a:r>
              <a:rPr lang="en-GB" dirty="0"/>
              <a:t>, </a:t>
            </a:r>
            <a:r>
              <a:rPr lang="en-GB" dirty="0" err="1"/>
              <a:t>kuid</a:t>
            </a:r>
            <a:r>
              <a:rPr lang="en-GB" dirty="0"/>
              <a:t> </a:t>
            </a:r>
            <a:r>
              <a:rPr lang="en-GB" dirty="0" err="1"/>
              <a:t>lühidalt</a:t>
            </a:r>
            <a:r>
              <a:rPr lang="en-GB" dirty="0"/>
              <a:t> </a:t>
            </a:r>
            <a:r>
              <a:rPr lang="en-GB" dirty="0" err="1"/>
              <a:t>ja</a:t>
            </a:r>
            <a:r>
              <a:rPr lang="en-GB" dirty="0"/>
              <a:t> </a:t>
            </a:r>
            <a:r>
              <a:rPr lang="en-GB" dirty="0" err="1"/>
              <a:t>teemas</a:t>
            </a:r>
            <a:r>
              <a:rPr lang="en-GB" dirty="0"/>
              <a:t> </a:t>
            </a:r>
            <a:r>
              <a:rPr lang="en-GB" dirty="0" err="1"/>
              <a:t>püsides</a:t>
            </a:r>
            <a:r>
              <a:rPr lang="en-GB" dirty="0"/>
              <a:t>.</a:t>
            </a:r>
          </a:p>
          <a:p>
            <a:pPr marL="0" lvl="0" indent="0" algn="l" rtl="0">
              <a:spcBef>
                <a:spcPts val="0"/>
              </a:spcBef>
              <a:spcAft>
                <a:spcPts val="0"/>
              </a:spcAft>
              <a:buNone/>
            </a:pPr>
            <a:endParaRPr sz="1200" dirty="0">
              <a:solidFill>
                <a:schemeClr val="dk1"/>
              </a:solidFill>
              <a:latin typeface="Tahoma"/>
              <a:ea typeface="Tahoma"/>
              <a:cs typeface="Tahoma"/>
              <a:sym typeface="Tahoma"/>
            </a:endParaRPr>
          </a:p>
          <a:p>
            <a:pPr marL="0" lvl="0" indent="0" algn="l" rtl="0">
              <a:spcBef>
                <a:spcPts val="0"/>
              </a:spcBef>
              <a:spcAft>
                <a:spcPts val="0"/>
              </a:spcAft>
              <a:buNone/>
            </a:pPr>
            <a:endParaRPr sz="1200" dirty="0">
              <a:solidFill>
                <a:schemeClr val="dk1"/>
              </a:solidFill>
              <a:latin typeface="Tahoma"/>
              <a:ea typeface="Tahoma"/>
              <a:cs typeface="Tahoma"/>
              <a:sym typeface="Tahoma"/>
            </a:endParaRPr>
          </a:p>
        </p:txBody>
      </p:sp>
      <p:sp>
        <p:nvSpPr>
          <p:cNvPr id="178" name="Google Shape;178;g36b878e72cf_0_3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a:extLst>
            <a:ext uri="{FF2B5EF4-FFF2-40B4-BE49-F238E27FC236}">
              <a16:creationId xmlns:a16="http://schemas.microsoft.com/office/drawing/2014/main" id="{4247E62D-C5D9-1DAF-DFB6-50BCF606D307}"/>
            </a:ext>
          </a:extLst>
        </p:cNvPr>
        <p:cNvGrpSpPr/>
        <p:nvPr/>
      </p:nvGrpSpPr>
      <p:grpSpPr>
        <a:xfrm>
          <a:off x="0" y="0"/>
          <a:ext cx="0" cy="0"/>
          <a:chOff x="0" y="0"/>
          <a:chExt cx="0" cy="0"/>
        </a:xfrm>
      </p:grpSpPr>
      <p:sp>
        <p:nvSpPr>
          <p:cNvPr id="299" name="Google Shape;299;g36b8404688f_0_129:notes">
            <a:extLst>
              <a:ext uri="{FF2B5EF4-FFF2-40B4-BE49-F238E27FC236}">
                <a16:creationId xmlns:a16="http://schemas.microsoft.com/office/drawing/2014/main" id="{EB9C1970-DE06-7CC5-717A-4CF4462A3AB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GB" dirty="0" err="1"/>
              <a:t>Digitaalne</a:t>
            </a:r>
            <a:r>
              <a:rPr lang="en-GB" dirty="0"/>
              <a:t> </a:t>
            </a:r>
            <a:r>
              <a:rPr lang="en-GB" dirty="0" err="1"/>
              <a:t>lugude</a:t>
            </a:r>
            <a:r>
              <a:rPr lang="en-GB" dirty="0"/>
              <a:t> </a:t>
            </a:r>
            <a:r>
              <a:rPr lang="en-GB" dirty="0" err="1"/>
              <a:t>jutustamine</a:t>
            </a:r>
            <a:r>
              <a:rPr lang="en-GB" dirty="0"/>
              <a:t> </a:t>
            </a:r>
            <a:r>
              <a:rPr lang="en-GB" dirty="0" err="1"/>
              <a:t>tähendab</a:t>
            </a:r>
            <a:r>
              <a:rPr lang="en-GB" dirty="0"/>
              <a:t> </a:t>
            </a:r>
            <a:r>
              <a:rPr lang="en-GB" dirty="0" err="1"/>
              <a:t>lihtsalt</a:t>
            </a:r>
            <a:r>
              <a:rPr lang="en-GB" dirty="0"/>
              <a:t> </a:t>
            </a:r>
            <a:r>
              <a:rPr lang="en-GB" dirty="0" err="1"/>
              <a:t>traditsioonilise</a:t>
            </a:r>
            <a:r>
              <a:rPr lang="en-GB" dirty="0"/>
              <a:t> </a:t>
            </a:r>
            <a:r>
              <a:rPr lang="en-GB" dirty="0" err="1"/>
              <a:t>narratiivi</a:t>
            </a:r>
            <a:r>
              <a:rPr lang="en-GB" dirty="0"/>
              <a:t> </a:t>
            </a:r>
            <a:r>
              <a:rPr lang="en-GB" dirty="0" err="1"/>
              <a:t>ühendamist</a:t>
            </a:r>
            <a:r>
              <a:rPr lang="en-GB" dirty="0"/>
              <a:t> </a:t>
            </a:r>
            <a:r>
              <a:rPr lang="en-GB" dirty="0" err="1"/>
              <a:t>digitaalse</a:t>
            </a:r>
            <a:r>
              <a:rPr lang="en-GB" dirty="0"/>
              <a:t> </a:t>
            </a:r>
            <a:r>
              <a:rPr lang="en-GB" dirty="0" err="1"/>
              <a:t>tööriistaga</a:t>
            </a:r>
            <a:r>
              <a:rPr lang="en-GB" dirty="0"/>
              <a:t>. Sul pole </a:t>
            </a:r>
            <a:r>
              <a:rPr lang="en-GB" dirty="0" err="1"/>
              <a:t>vaja</a:t>
            </a:r>
            <a:r>
              <a:rPr lang="en-GB" dirty="0"/>
              <a:t> </a:t>
            </a:r>
            <a:r>
              <a:rPr lang="en-GB" dirty="0" err="1"/>
              <a:t>kallist</a:t>
            </a:r>
            <a:r>
              <a:rPr lang="en-GB" dirty="0"/>
              <a:t> </a:t>
            </a:r>
            <a:r>
              <a:rPr lang="en-GB" dirty="0" err="1"/>
              <a:t>varustust</a:t>
            </a:r>
            <a:r>
              <a:rPr lang="en-GB" dirty="0"/>
              <a:t> — </a:t>
            </a:r>
            <a:r>
              <a:rPr lang="en-GB" dirty="0" err="1"/>
              <a:t>nutitelefon</a:t>
            </a:r>
            <a:r>
              <a:rPr lang="en-GB" dirty="0"/>
              <a:t> </a:t>
            </a:r>
            <a:r>
              <a:rPr lang="en-GB" dirty="0" err="1"/>
              <a:t>töötab</a:t>
            </a:r>
            <a:r>
              <a:rPr lang="en-GB" dirty="0"/>
              <a:t> </a:t>
            </a:r>
            <a:r>
              <a:rPr lang="en-GB" dirty="0" err="1"/>
              <a:t>suurepäraselt</a:t>
            </a:r>
            <a:r>
              <a:rPr lang="en-GB" dirty="0"/>
              <a:t>. </a:t>
            </a:r>
            <a:r>
              <a:rPr lang="en-GB" dirty="0" err="1"/>
              <a:t>Oluline</a:t>
            </a:r>
            <a:r>
              <a:rPr lang="en-GB" dirty="0"/>
              <a:t> on </a:t>
            </a:r>
            <a:r>
              <a:rPr lang="en-GB" dirty="0" err="1"/>
              <a:t>lugu</a:t>
            </a:r>
            <a:r>
              <a:rPr lang="en-GB" dirty="0"/>
              <a:t>, </a:t>
            </a:r>
            <a:r>
              <a:rPr lang="en-GB" dirty="0" err="1"/>
              <a:t>mida</a:t>
            </a:r>
            <a:r>
              <a:rPr lang="en-GB" dirty="0"/>
              <a:t> </a:t>
            </a:r>
            <a:r>
              <a:rPr lang="en-GB" dirty="0" err="1"/>
              <a:t>jutustad</a:t>
            </a:r>
            <a:r>
              <a:rPr lang="en-GB" dirty="0"/>
              <a:t>, </a:t>
            </a:r>
            <a:r>
              <a:rPr lang="en-GB" dirty="0" err="1"/>
              <a:t>ja</a:t>
            </a:r>
            <a:r>
              <a:rPr lang="en-GB" dirty="0"/>
              <a:t> </a:t>
            </a:r>
            <a:r>
              <a:rPr lang="en-GB" dirty="0" err="1"/>
              <a:t>emotsioon</a:t>
            </a:r>
            <a:r>
              <a:rPr lang="en-GB" dirty="0"/>
              <a:t>, </a:t>
            </a:r>
            <a:r>
              <a:rPr lang="en-GB" dirty="0" err="1"/>
              <a:t>mida</a:t>
            </a:r>
            <a:r>
              <a:rPr lang="en-GB" dirty="0"/>
              <a:t> </a:t>
            </a:r>
            <a:r>
              <a:rPr lang="en-GB" dirty="0" err="1"/>
              <a:t>lood</a:t>
            </a:r>
            <a:r>
              <a:rPr lang="en-GB" dirty="0"/>
              <a:t>. </a:t>
            </a:r>
            <a:r>
              <a:rPr lang="en-GB" dirty="0" err="1"/>
              <a:t>Viie</a:t>
            </a:r>
            <a:r>
              <a:rPr lang="en-GB" dirty="0"/>
              <a:t> </a:t>
            </a:r>
            <a:r>
              <a:rPr lang="en-GB" dirty="0" err="1"/>
              <a:t>pildiga</a:t>
            </a:r>
            <a:r>
              <a:rPr lang="en-GB" dirty="0"/>
              <a:t> </a:t>
            </a:r>
            <a:r>
              <a:rPr lang="en-GB" dirty="0" err="1"/>
              <a:t>seeria</a:t>
            </a:r>
            <a:r>
              <a:rPr lang="en-GB" dirty="0"/>
              <a:t> </a:t>
            </a:r>
            <a:r>
              <a:rPr lang="en-GB" dirty="0" err="1"/>
              <a:t>läbimõeldud</a:t>
            </a:r>
            <a:r>
              <a:rPr lang="en-GB" dirty="0"/>
              <a:t> </a:t>
            </a:r>
            <a:r>
              <a:rPr lang="en-GB" dirty="0" err="1"/>
              <a:t>jutustusega</a:t>
            </a:r>
            <a:r>
              <a:rPr lang="en-GB" dirty="0"/>
              <a:t> </a:t>
            </a:r>
            <a:r>
              <a:rPr lang="en-GB" dirty="0" err="1"/>
              <a:t>võib</a:t>
            </a:r>
            <a:r>
              <a:rPr lang="en-GB" dirty="0"/>
              <a:t> olla </a:t>
            </a:r>
            <a:r>
              <a:rPr lang="en-GB" dirty="0" err="1"/>
              <a:t>võimsam</a:t>
            </a:r>
            <a:r>
              <a:rPr lang="en-GB" dirty="0"/>
              <a:t> </a:t>
            </a:r>
            <a:r>
              <a:rPr lang="en-GB" dirty="0" err="1"/>
              <a:t>kui</a:t>
            </a:r>
            <a:r>
              <a:rPr lang="en-GB" dirty="0"/>
              <a:t> </a:t>
            </a:r>
            <a:r>
              <a:rPr lang="en-GB" dirty="0" err="1"/>
              <a:t>professionaalselt</a:t>
            </a:r>
            <a:r>
              <a:rPr lang="en-GB" dirty="0"/>
              <a:t> </a:t>
            </a:r>
            <a:r>
              <a:rPr lang="en-GB" dirty="0" err="1"/>
              <a:t>tehtud</a:t>
            </a:r>
            <a:r>
              <a:rPr lang="en-GB" dirty="0"/>
              <a:t> video </a:t>
            </a:r>
            <a:r>
              <a:rPr lang="en-GB" dirty="0" err="1"/>
              <a:t>ilma</a:t>
            </a:r>
            <a:r>
              <a:rPr lang="en-GB" dirty="0"/>
              <a:t> </a:t>
            </a:r>
            <a:r>
              <a:rPr lang="en-GB" dirty="0" err="1"/>
              <a:t>südame</a:t>
            </a:r>
            <a:r>
              <a:rPr lang="en-GB" dirty="0"/>
              <a:t> </a:t>
            </a:r>
            <a:r>
              <a:rPr lang="en-GB" dirty="0" err="1"/>
              <a:t>ja</a:t>
            </a:r>
            <a:r>
              <a:rPr lang="en-GB" dirty="0"/>
              <a:t> </a:t>
            </a:r>
            <a:r>
              <a:rPr lang="en-GB" dirty="0" err="1"/>
              <a:t>sisuta</a:t>
            </a:r>
            <a:r>
              <a:rPr lang="en-GB" dirty="0"/>
              <a:t>. </a:t>
            </a:r>
            <a:r>
              <a:rPr lang="en-GB" dirty="0" err="1"/>
              <a:t>Digitaalne</a:t>
            </a:r>
            <a:r>
              <a:rPr lang="en-GB" dirty="0"/>
              <a:t> </a:t>
            </a:r>
            <a:r>
              <a:rPr lang="en-GB" dirty="0" err="1"/>
              <a:t>lugude</a:t>
            </a:r>
            <a:r>
              <a:rPr lang="en-GB" dirty="0"/>
              <a:t> </a:t>
            </a:r>
            <a:r>
              <a:rPr lang="en-GB" dirty="0" err="1"/>
              <a:t>jutustamine</a:t>
            </a:r>
            <a:r>
              <a:rPr lang="en-GB" dirty="0"/>
              <a:t> </a:t>
            </a:r>
            <a:r>
              <a:rPr lang="en-GB" dirty="0" err="1"/>
              <a:t>annab</a:t>
            </a:r>
            <a:r>
              <a:rPr lang="en-GB" dirty="0"/>
              <a:t> </a:t>
            </a:r>
            <a:r>
              <a:rPr lang="en-GB" dirty="0" err="1"/>
              <a:t>sinu</a:t>
            </a:r>
            <a:r>
              <a:rPr lang="en-GB" dirty="0"/>
              <a:t> </a:t>
            </a:r>
            <a:r>
              <a:rPr lang="en-GB" dirty="0" err="1"/>
              <a:t>temaatilistele</a:t>
            </a:r>
            <a:r>
              <a:rPr lang="en-GB" dirty="0"/>
              <a:t> </a:t>
            </a:r>
            <a:r>
              <a:rPr lang="en-GB" dirty="0" err="1"/>
              <a:t>fotodele</a:t>
            </a:r>
            <a:r>
              <a:rPr lang="en-GB" dirty="0"/>
              <a:t> </a:t>
            </a:r>
            <a:r>
              <a:rPr lang="en-GB" dirty="0" err="1"/>
              <a:t>tähenduse</a:t>
            </a:r>
            <a:r>
              <a:rPr lang="en-GB" dirty="0"/>
              <a:t>.</a:t>
            </a:r>
          </a:p>
          <a:p>
            <a:pPr marL="0" lvl="0" indent="0" algn="l" rtl="0">
              <a:spcBef>
                <a:spcPts val="1200"/>
              </a:spcBef>
              <a:spcAft>
                <a:spcPts val="0"/>
              </a:spcAft>
              <a:buNone/>
            </a:pPr>
            <a:endParaRPr dirty="0"/>
          </a:p>
        </p:txBody>
      </p:sp>
      <p:sp>
        <p:nvSpPr>
          <p:cNvPr id="300" name="Google Shape;300;g36b8404688f_0_129:notes">
            <a:extLst>
              <a:ext uri="{FF2B5EF4-FFF2-40B4-BE49-F238E27FC236}">
                <a16:creationId xmlns:a16="http://schemas.microsoft.com/office/drawing/2014/main" id="{55B37439-E33E-B599-2856-B199F7D2CE9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549467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jpg"/></Relationships>
</file>

<file path=ppt/slides/_rels/slide10.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11.xml"/><Relationship Id="rId5" Type="http://schemas.openxmlformats.org/officeDocument/2006/relationships/image" Target="../media/image8.png"/><Relationship Id="rId4" Type="http://schemas.openxmlformats.org/officeDocument/2006/relationships/image" Target="../media/image7.jp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4.xml"/><Relationship Id="rId1" Type="http://schemas.openxmlformats.org/officeDocument/2006/relationships/slideLayout" Target="../slideLayouts/slideLayout11.xml"/><Relationship Id="rId5" Type="http://schemas.openxmlformats.org/officeDocument/2006/relationships/image" Target="../media/image22.jpe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5.xml"/><Relationship Id="rId1" Type="http://schemas.openxmlformats.org/officeDocument/2006/relationships/slideLayout" Target="../slideLayouts/slideLayout11.xml"/><Relationship Id="rId5" Type="http://schemas.openxmlformats.org/officeDocument/2006/relationships/image" Target="../media/image23.jpe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6.png"/><Relationship Id="rId7" Type="http://schemas.openxmlformats.org/officeDocument/2006/relationships/image" Target="../media/image7.jpg"/><Relationship Id="rId2" Type="http://schemas.openxmlformats.org/officeDocument/2006/relationships/notesSlide" Target="../notesSlides/notesSlide17.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hyperlink" Target="https://www.aejm.org/projects/the-diary-of-renia-spiegel-digital-storytelling-and-education-for-human-rights/%20%20https:/galiciajewishmuseum.org/en/projekty/the-diary-of-renia-spiegel/" TargetMode="External"/><Relationship Id="rId2" Type="http://schemas.openxmlformats.org/officeDocument/2006/relationships/notesSlide" Target="../notesSlides/notesSlide18.xml"/><Relationship Id="rId1" Type="http://schemas.openxmlformats.org/officeDocument/2006/relationships/slideLayout" Target="../slideLayouts/slideLayout11.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hyperlink" Target="https://www.cmmedia.es/play/tv/equipo-planeta" TargetMode="External"/><Relationship Id="rId2" Type="http://schemas.openxmlformats.org/officeDocument/2006/relationships/notesSlide" Target="../notesSlides/notesSlide19.xml"/><Relationship Id="rId1" Type="http://schemas.openxmlformats.org/officeDocument/2006/relationships/slideLayout" Target="../slideLayouts/slideLayout11.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jp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hyperlink" Target="https://www.youtube.com/watch?v=xfiTQ7D9jB0" TargetMode="External"/><Relationship Id="rId2" Type="http://schemas.openxmlformats.org/officeDocument/2006/relationships/notesSlide" Target="../notesSlides/notesSlide20.xml"/><Relationship Id="rId1" Type="http://schemas.openxmlformats.org/officeDocument/2006/relationships/slideLayout" Target="../slideLayouts/slideLayout11.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11.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8.png"/><Relationship Id="rId7" Type="http://schemas.openxmlformats.org/officeDocument/2006/relationships/image" Target="../media/image7.jpg"/><Relationship Id="rId2" Type="http://schemas.openxmlformats.org/officeDocument/2006/relationships/notesSlide" Target="../notesSlides/notesSlide22.xml"/><Relationship Id="rId1" Type="http://schemas.openxmlformats.org/officeDocument/2006/relationships/slideLayout" Target="../slideLayouts/slideLayout11.xml"/><Relationship Id="rId6" Type="http://schemas.openxmlformats.org/officeDocument/2006/relationships/image" Target="../media/image30.png"/><Relationship Id="rId5" Type="http://schemas.openxmlformats.org/officeDocument/2006/relationships/image" Target="../media/image9.png"/><Relationship Id="rId4" Type="http://schemas.openxmlformats.org/officeDocument/2006/relationships/image" Target="../media/image29.png"/><Relationship Id="rId9"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3.xml"/><Relationship Id="rId1" Type="http://schemas.openxmlformats.org/officeDocument/2006/relationships/slideLayout" Target="../slideLayouts/slideLayout1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8.png"/><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11.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7.jpg"/><Relationship Id="rId9"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6.png"/><Relationship Id="rId7"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11.xml"/><Relationship Id="rId5" Type="http://schemas.openxmlformats.org/officeDocument/2006/relationships/image" Target="../media/image8.png"/><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11.xml"/><Relationship Id="rId5" Type="http://schemas.openxmlformats.org/officeDocument/2006/relationships/image" Target="../media/image8.png"/><Relationship Id="rId4" Type="http://schemas.openxmlformats.org/officeDocument/2006/relationships/image" Target="../media/image7.jpg"/></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11.xml"/><Relationship Id="rId5" Type="http://schemas.openxmlformats.org/officeDocument/2006/relationships/image" Target="../media/image8.png"/><Relationship Id="rId4" Type="http://schemas.openxmlformats.org/officeDocument/2006/relationships/image" Target="../media/image7.jpg"/></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11.xml"/><Relationship Id="rId5" Type="http://schemas.openxmlformats.org/officeDocument/2006/relationships/image" Target="../media/image15.jp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272B7"/>
        </a:solidFill>
        <a:effectLst/>
      </p:bgPr>
    </p:bg>
    <p:spTree>
      <p:nvGrpSpPr>
        <p:cNvPr id="1" name="Shape 53"/>
        <p:cNvGrpSpPr/>
        <p:nvPr/>
      </p:nvGrpSpPr>
      <p:grpSpPr>
        <a:xfrm>
          <a:off x="0" y="0"/>
          <a:ext cx="0" cy="0"/>
          <a:chOff x="0" y="0"/>
          <a:chExt cx="0" cy="0"/>
        </a:xfrm>
      </p:grpSpPr>
      <p:sp>
        <p:nvSpPr>
          <p:cNvPr id="54" name="Google Shape;54;p13"/>
          <p:cNvSpPr/>
          <p:nvPr/>
        </p:nvSpPr>
        <p:spPr>
          <a:xfrm rot="-1563210">
            <a:off x="-325034" y="101498"/>
            <a:ext cx="4172875" cy="2060617"/>
          </a:xfrm>
          <a:custGeom>
            <a:avLst/>
            <a:gdLst/>
            <a:ahLst/>
            <a:cxnLst/>
            <a:rect l="l" t="t" r="r" b="b"/>
            <a:pathLst>
              <a:path w="8330769" h="4104797" extrusionOk="0">
                <a:moveTo>
                  <a:pt x="0" y="0"/>
                </a:moveTo>
                <a:lnTo>
                  <a:pt x="8330770" y="0"/>
                </a:lnTo>
                <a:lnTo>
                  <a:pt x="8330770" y="4104797"/>
                </a:lnTo>
                <a:lnTo>
                  <a:pt x="0" y="4104797"/>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5" name="Google Shape;55;p13"/>
          <p:cNvSpPr/>
          <p:nvPr/>
        </p:nvSpPr>
        <p:spPr>
          <a:xfrm rot="4724778">
            <a:off x="221226" y="-1318627"/>
            <a:ext cx="2368560" cy="2600215"/>
          </a:xfrm>
          <a:custGeom>
            <a:avLst/>
            <a:gdLst/>
            <a:ahLst/>
            <a:cxnLst/>
            <a:rect l="l" t="t" r="r" b="b"/>
            <a:pathLst>
              <a:path w="4740855" h="5204531" extrusionOk="0">
                <a:moveTo>
                  <a:pt x="0" y="0"/>
                </a:moveTo>
                <a:lnTo>
                  <a:pt x="4740855" y="0"/>
                </a:lnTo>
                <a:lnTo>
                  <a:pt x="4740855" y="5204531"/>
                </a:lnTo>
                <a:lnTo>
                  <a:pt x="0" y="5204531"/>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nvGrpSpPr>
          <p:cNvPr id="57" name="Google Shape;57;p13"/>
          <p:cNvGrpSpPr/>
          <p:nvPr/>
        </p:nvGrpSpPr>
        <p:grpSpPr>
          <a:xfrm>
            <a:off x="1500614" y="1515045"/>
            <a:ext cx="6435894" cy="1446825"/>
            <a:chOff x="4105" y="0"/>
            <a:chExt cx="17162384" cy="3858199"/>
          </a:xfrm>
        </p:grpSpPr>
        <p:sp>
          <p:nvSpPr>
            <p:cNvPr id="58" name="Google Shape;58;p13"/>
            <p:cNvSpPr/>
            <p:nvPr/>
          </p:nvSpPr>
          <p:spPr>
            <a:xfrm>
              <a:off x="4105" y="0"/>
              <a:ext cx="17162384" cy="3858199"/>
            </a:xfrm>
            <a:custGeom>
              <a:avLst/>
              <a:gdLst/>
              <a:ahLst/>
              <a:cxnLst/>
              <a:rect l="l" t="t" r="r" b="b"/>
              <a:pathLst>
                <a:path w="6151392" h="1382867" extrusionOk="0">
                  <a:moveTo>
                    <a:pt x="6026932" y="1382867"/>
                  </a:moveTo>
                  <a:lnTo>
                    <a:pt x="124460" y="1382867"/>
                  </a:lnTo>
                  <a:cubicBezTo>
                    <a:pt x="55880" y="1382867"/>
                    <a:pt x="0" y="1326987"/>
                    <a:pt x="0" y="1258407"/>
                  </a:cubicBezTo>
                  <a:lnTo>
                    <a:pt x="0" y="124460"/>
                  </a:lnTo>
                  <a:cubicBezTo>
                    <a:pt x="0" y="55880"/>
                    <a:pt x="55880" y="0"/>
                    <a:pt x="124460" y="0"/>
                  </a:cubicBezTo>
                  <a:lnTo>
                    <a:pt x="6026932" y="0"/>
                  </a:lnTo>
                  <a:cubicBezTo>
                    <a:pt x="6095512" y="0"/>
                    <a:pt x="6151392" y="55880"/>
                    <a:pt x="6151392" y="124460"/>
                  </a:cubicBezTo>
                  <a:lnTo>
                    <a:pt x="6151392" y="1258407"/>
                  </a:lnTo>
                  <a:cubicBezTo>
                    <a:pt x="6151392" y="1326987"/>
                    <a:pt x="6095512" y="1382867"/>
                    <a:pt x="6026932" y="1382867"/>
                  </a:cubicBezTo>
                  <a:close/>
                </a:path>
              </a:pathLst>
            </a:custGeom>
            <a:solidFill>
              <a:srgbClr val="8FC4E5"/>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dirty="0">
                <a:solidFill>
                  <a:schemeClr val="dk1"/>
                </a:solidFill>
                <a:latin typeface="Calibri"/>
                <a:ea typeface="Calibri"/>
                <a:cs typeface="Calibri"/>
                <a:sym typeface="Calibri"/>
              </a:endParaRPr>
            </a:p>
          </p:txBody>
        </p:sp>
        <p:sp>
          <p:nvSpPr>
            <p:cNvPr id="59" name="Google Shape;59;p13"/>
            <p:cNvSpPr txBox="1"/>
            <p:nvPr/>
          </p:nvSpPr>
          <p:spPr>
            <a:xfrm>
              <a:off x="7389" y="651045"/>
              <a:ext cx="17159100" cy="2696805"/>
            </a:xfrm>
            <a:prstGeom prst="rect">
              <a:avLst/>
            </a:prstGeom>
            <a:noFill/>
            <a:ln>
              <a:noFill/>
            </a:ln>
          </p:spPr>
          <p:txBody>
            <a:bodyPr spcFirstLastPara="1" wrap="square" lIns="0" tIns="0" rIns="0" bIns="0" anchor="t" anchorCtr="0">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err="1">
                  <a:ln>
                    <a:noFill/>
                  </a:ln>
                  <a:solidFill>
                    <a:schemeClr val="tx1"/>
                  </a:solidFill>
                  <a:effectLst/>
                  <a:latin typeface="Arial Black" panose="020B0A04020102020204" pitchFamily="34" charset="0"/>
                </a:rPr>
                <a:t>Lugude</a:t>
              </a:r>
              <a:r>
                <a:rPr kumimoji="0" lang="en-US" altLang="en-US" sz="3200" b="0" i="0" u="none" strike="noStrike" cap="none" normalizeH="0" baseline="0" dirty="0">
                  <a:ln>
                    <a:noFill/>
                  </a:ln>
                  <a:solidFill>
                    <a:schemeClr val="tx1"/>
                  </a:solidFill>
                  <a:effectLst/>
                  <a:latin typeface="Arial Black" panose="020B0A04020102020204" pitchFamily="34" charset="0"/>
                </a:rPr>
                <a:t> </a:t>
              </a:r>
              <a:r>
                <a:rPr kumimoji="0" lang="en-US" altLang="en-US" sz="3200" b="0" i="0" u="none" strike="noStrike" cap="none" normalizeH="0" baseline="0" dirty="0" err="1">
                  <a:ln>
                    <a:noFill/>
                  </a:ln>
                  <a:solidFill>
                    <a:schemeClr val="tx1"/>
                  </a:solidFill>
                  <a:effectLst/>
                  <a:latin typeface="Arial Black" panose="020B0A04020102020204" pitchFamily="34" charset="0"/>
                </a:rPr>
                <a:t>jutustamine</a:t>
              </a:r>
              <a:r>
                <a:rPr kumimoji="0" lang="en-US" altLang="en-US" sz="3200" b="0" i="0" u="none" strike="noStrike" cap="none" normalizeH="0" baseline="0" dirty="0">
                  <a:ln>
                    <a:noFill/>
                  </a:ln>
                  <a:solidFill>
                    <a:schemeClr val="tx1"/>
                  </a:solidFill>
                  <a:effectLst/>
                  <a:latin typeface="Arial Black" panose="020B0A04020102020204" pitchFamily="34" charset="0"/>
                </a:rPr>
                <a:t> </a:t>
              </a:r>
              <a:r>
                <a:rPr kumimoji="0" lang="en-US" altLang="en-US" sz="3200" b="0" i="0" u="none" strike="noStrike" cap="none" normalizeH="0" baseline="0" dirty="0" err="1">
                  <a:ln>
                    <a:noFill/>
                  </a:ln>
                  <a:solidFill>
                    <a:schemeClr val="tx1"/>
                  </a:solidFill>
                  <a:effectLst/>
                  <a:latin typeface="Arial Black" panose="020B0A04020102020204" pitchFamily="34" charset="0"/>
                </a:rPr>
                <a:t>digifotograafia</a:t>
              </a:r>
              <a:r>
                <a:rPr kumimoji="0" lang="en-US" altLang="en-US" sz="3200" b="0" i="0" u="none" strike="noStrike" cap="none" normalizeH="0" baseline="0" dirty="0">
                  <a:ln>
                    <a:noFill/>
                  </a:ln>
                  <a:solidFill>
                    <a:schemeClr val="tx1"/>
                  </a:solidFill>
                  <a:effectLst/>
                  <a:latin typeface="Arial Black" panose="020B0A04020102020204" pitchFamily="34" charset="0"/>
                </a:rPr>
                <a:t> </a:t>
              </a:r>
              <a:r>
                <a:rPr kumimoji="0" lang="en-US" altLang="en-US" sz="3200" b="0" i="0" u="none" strike="noStrike" cap="none" normalizeH="0" baseline="0" dirty="0" err="1">
                  <a:ln>
                    <a:noFill/>
                  </a:ln>
                  <a:solidFill>
                    <a:schemeClr val="tx1"/>
                  </a:solidFill>
                  <a:effectLst/>
                  <a:latin typeface="Arial Black" panose="020B0A04020102020204" pitchFamily="34" charset="0"/>
                </a:rPr>
                <a:t>kaudu</a:t>
              </a:r>
              <a:endParaRPr kumimoji="0" lang="en-US" altLang="en-US" sz="3200" b="0" i="0" u="none" strike="noStrike" cap="none" normalizeH="0" baseline="0" dirty="0">
                <a:ln>
                  <a:noFill/>
                </a:ln>
                <a:solidFill>
                  <a:schemeClr val="tx1"/>
                </a:solidFill>
                <a:effectLst/>
                <a:latin typeface="Arial Black" panose="020B0A04020102020204" pitchFamily="34" charset="0"/>
              </a:endParaRPr>
            </a:p>
          </p:txBody>
        </p:sp>
      </p:grpSp>
      <p:sp>
        <p:nvSpPr>
          <p:cNvPr id="60" name="Google Shape;60;p13"/>
          <p:cNvSpPr/>
          <p:nvPr/>
        </p:nvSpPr>
        <p:spPr>
          <a:xfrm>
            <a:off x="514350" y="2795429"/>
            <a:ext cx="2703584" cy="3474232"/>
          </a:xfrm>
          <a:custGeom>
            <a:avLst/>
            <a:gdLst/>
            <a:ahLst/>
            <a:cxnLst/>
            <a:rect l="l" t="t" r="r" b="b"/>
            <a:pathLst>
              <a:path w="5407168" h="6948463" extrusionOk="0">
                <a:moveTo>
                  <a:pt x="0" y="0"/>
                </a:moveTo>
                <a:lnTo>
                  <a:pt x="5407168" y="0"/>
                </a:lnTo>
                <a:lnTo>
                  <a:pt x="5407168" y="6948463"/>
                </a:lnTo>
                <a:lnTo>
                  <a:pt x="0" y="6948463"/>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1" name="Google Shape;61;p13"/>
          <p:cNvSpPr/>
          <p:nvPr/>
        </p:nvSpPr>
        <p:spPr>
          <a:xfrm rot="9329096" flipH="1">
            <a:off x="4719565" y="2713472"/>
            <a:ext cx="6249705" cy="2988496"/>
          </a:xfrm>
          <a:custGeom>
            <a:avLst/>
            <a:gdLst/>
            <a:ahLst/>
            <a:cxnLst/>
            <a:rect l="l" t="t" r="r" b="b"/>
            <a:pathLst>
              <a:path w="12497380" h="5976020" extrusionOk="0">
                <a:moveTo>
                  <a:pt x="12497380" y="0"/>
                </a:moveTo>
                <a:lnTo>
                  <a:pt x="0" y="0"/>
                </a:lnTo>
                <a:lnTo>
                  <a:pt x="0" y="5976020"/>
                </a:lnTo>
                <a:lnTo>
                  <a:pt x="12497380" y="5976020"/>
                </a:lnTo>
                <a:lnTo>
                  <a:pt x="12497380" y="0"/>
                </a:lnTo>
                <a:close/>
              </a:path>
            </a:pathLst>
          </a:custGeom>
          <a:blipFill rotWithShape="1">
            <a:blip r:embed="rId6">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2" name="Google Shape;62;p13"/>
          <p:cNvSpPr/>
          <p:nvPr/>
        </p:nvSpPr>
        <p:spPr>
          <a:xfrm rot="-4953377" flipH="1">
            <a:off x="5199560" y="3263047"/>
            <a:ext cx="2957885" cy="3158906"/>
          </a:xfrm>
          <a:custGeom>
            <a:avLst/>
            <a:gdLst/>
            <a:ahLst/>
            <a:cxnLst/>
            <a:rect l="l" t="t" r="r" b="b"/>
            <a:pathLst>
              <a:path w="5895392" h="6296050" extrusionOk="0">
                <a:moveTo>
                  <a:pt x="5895392" y="0"/>
                </a:moveTo>
                <a:lnTo>
                  <a:pt x="0" y="0"/>
                </a:lnTo>
                <a:lnTo>
                  <a:pt x="0" y="6296050"/>
                </a:lnTo>
                <a:lnTo>
                  <a:pt x="5895392" y="6296050"/>
                </a:lnTo>
                <a:lnTo>
                  <a:pt x="5895392" y="0"/>
                </a:lnTo>
                <a:close/>
              </a:path>
            </a:pathLst>
          </a:custGeom>
          <a:blipFill rotWithShape="1">
            <a:blip r:embed="rId7">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3" name="Google Shape;63;p13"/>
          <p:cNvSpPr/>
          <p:nvPr/>
        </p:nvSpPr>
        <p:spPr>
          <a:xfrm rot="-1432517">
            <a:off x="5710525" y="3506065"/>
            <a:ext cx="2132266" cy="2246641"/>
          </a:xfrm>
          <a:custGeom>
            <a:avLst/>
            <a:gdLst/>
            <a:ahLst/>
            <a:cxnLst/>
            <a:rect l="l" t="t" r="r" b="b"/>
            <a:pathLst>
              <a:path w="4261870" h="4490476" extrusionOk="0">
                <a:moveTo>
                  <a:pt x="0" y="0"/>
                </a:moveTo>
                <a:lnTo>
                  <a:pt x="4261870" y="0"/>
                </a:lnTo>
                <a:lnTo>
                  <a:pt x="4261870" y="4490476"/>
                </a:lnTo>
                <a:lnTo>
                  <a:pt x="0" y="4490476"/>
                </a:lnTo>
                <a:lnTo>
                  <a:pt x="0" y="0"/>
                </a:lnTo>
                <a:close/>
              </a:path>
            </a:pathLst>
          </a:custGeom>
          <a:blipFill rotWithShape="1">
            <a:blip r:embed="rId8">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4" name="Google Shape;64;p13"/>
          <p:cNvSpPr/>
          <p:nvPr/>
        </p:nvSpPr>
        <p:spPr>
          <a:xfrm>
            <a:off x="7868164" y="161094"/>
            <a:ext cx="1116199" cy="833661"/>
          </a:xfrm>
          <a:custGeom>
            <a:avLst/>
            <a:gdLst/>
            <a:ahLst/>
            <a:cxnLst/>
            <a:rect l="l" t="t" r="r" b="b"/>
            <a:pathLst>
              <a:path w="2232397" h="1667321" extrusionOk="0">
                <a:moveTo>
                  <a:pt x="0" y="0"/>
                </a:moveTo>
                <a:lnTo>
                  <a:pt x="2232397" y="0"/>
                </a:lnTo>
                <a:lnTo>
                  <a:pt x="2232397" y="1667321"/>
                </a:lnTo>
                <a:lnTo>
                  <a:pt x="0" y="1667321"/>
                </a:lnTo>
                <a:lnTo>
                  <a:pt x="0" y="0"/>
                </a:lnTo>
                <a:close/>
              </a:path>
            </a:pathLst>
          </a:custGeom>
          <a:blipFill rotWithShape="1">
            <a:blip r:embed="rId9">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5" name="Google Shape;65;p13"/>
          <p:cNvSpPr/>
          <p:nvPr/>
        </p:nvSpPr>
        <p:spPr>
          <a:xfrm>
            <a:off x="7868164" y="4834007"/>
            <a:ext cx="1229298" cy="268107"/>
          </a:xfrm>
          <a:custGeom>
            <a:avLst/>
            <a:gdLst/>
            <a:ahLst/>
            <a:cxnLst/>
            <a:rect l="l" t="t" r="r" b="b"/>
            <a:pathLst>
              <a:path w="2458595" h="536213" extrusionOk="0">
                <a:moveTo>
                  <a:pt x="0" y="0"/>
                </a:moveTo>
                <a:lnTo>
                  <a:pt x="2458596" y="0"/>
                </a:lnTo>
                <a:lnTo>
                  <a:pt x="2458596" y="536213"/>
                </a:lnTo>
                <a:lnTo>
                  <a:pt x="0" y="536213"/>
                </a:lnTo>
                <a:lnTo>
                  <a:pt x="0" y="0"/>
                </a:lnTo>
                <a:close/>
              </a:path>
            </a:pathLst>
          </a:custGeom>
          <a:blipFill rotWithShape="1">
            <a:blip r:embed="rId10">
              <a:alphaModFix amt="93000"/>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 name="Google Shape;56;p13">
            <a:extLst>
              <a:ext uri="{FF2B5EF4-FFF2-40B4-BE49-F238E27FC236}">
                <a16:creationId xmlns:a16="http://schemas.microsoft.com/office/drawing/2014/main" id="{923E91D2-4A98-567F-4998-CEE4D987B626}"/>
              </a:ext>
            </a:extLst>
          </p:cNvPr>
          <p:cNvSpPr txBox="1"/>
          <p:nvPr/>
        </p:nvSpPr>
        <p:spPr>
          <a:xfrm>
            <a:off x="3201641" y="3010332"/>
            <a:ext cx="2968474" cy="935641"/>
          </a:xfrm>
          <a:prstGeom prst="rect">
            <a:avLst/>
          </a:prstGeom>
          <a:noFill/>
          <a:ln>
            <a:noFill/>
          </a:ln>
        </p:spPr>
        <p:txBody>
          <a:bodyPr spcFirstLastPara="1" wrap="square" lIns="0" tIns="0" rIns="0" bIns="0" anchor="t" anchorCtr="0">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1600" b="1" dirty="0">
                <a:solidFill>
                  <a:schemeClr val="tx1"/>
                </a:solidFill>
              </a:rPr>
              <a:t>WP3 </a:t>
            </a:r>
            <a:r>
              <a:rPr lang="en-US" altLang="en-US" sz="1600" b="1" dirty="0" err="1">
                <a:solidFill>
                  <a:schemeClr val="tx1"/>
                </a:solidFill>
              </a:rPr>
              <a:t>metoodika</a:t>
            </a:r>
            <a:endParaRPr lang="en-US" altLang="en-US" sz="1600" b="1" dirty="0">
              <a:solidFill>
                <a:schemeClr val="tx1"/>
              </a:solidFill>
            </a:endParaRPr>
          </a:p>
          <a:p>
            <a:pPr marL="0" indent="0" algn="ctr" defTabSz="914400" eaLnBrk="0" fontAlgn="base" latinLnBrk="0" hangingPunct="0">
              <a:lnSpc>
                <a:spcPct val="139964"/>
              </a:lnSpc>
              <a:buSzTx/>
              <a:buFont typeface="Arial"/>
              <a:buNone/>
              <a:tabLst/>
            </a:pPr>
            <a:r>
              <a:rPr lang="en-US" altLang="en-US" sz="1600" b="1" dirty="0" err="1">
                <a:solidFill>
                  <a:srgbClr val="FFE1BC"/>
                </a:solidFill>
              </a:rPr>
              <a:t>Digitaalse</a:t>
            </a:r>
            <a:r>
              <a:rPr lang="en-US" altLang="en-US" sz="1600" b="1" dirty="0">
                <a:solidFill>
                  <a:srgbClr val="FFE1BC"/>
                </a:solidFill>
              </a:rPr>
              <a:t> </a:t>
            </a:r>
            <a:r>
              <a:rPr lang="en-US" altLang="en-US" sz="1600" b="1" dirty="0" err="1">
                <a:solidFill>
                  <a:srgbClr val="FFE1BC"/>
                </a:solidFill>
              </a:rPr>
              <a:t>lugude</a:t>
            </a:r>
            <a:r>
              <a:rPr lang="en-US" altLang="en-US" sz="1600" b="1" dirty="0">
                <a:solidFill>
                  <a:srgbClr val="FFE1BC"/>
                </a:solidFill>
              </a:rPr>
              <a:t> </a:t>
            </a:r>
            <a:r>
              <a:rPr lang="en-US" altLang="en-US" sz="1600" b="1" dirty="0" err="1">
                <a:solidFill>
                  <a:srgbClr val="FFE1BC"/>
                </a:solidFill>
              </a:rPr>
              <a:t>jutustamise</a:t>
            </a:r>
            <a:r>
              <a:rPr lang="en-US" altLang="en-US" sz="1600" b="1" dirty="0">
                <a:solidFill>
                  <a:srgbClr val="FFE1BC"/>
                </a:solidFill>
              </a:rPr>
              <a:t> </a:t>
            </a:r>
            <a:r>
              <a:rPr lang="en-US" altLang="en-US" sz="1600" b="1" dirty="0" err="1">
                <a:solidFill>
                  <a:srgbClr val="FFE1BC"/>
                </a:solidFill>
              </a:rPr>
              <a:t>alused</a:t>
            </a:r>
            <a:endParaRPr lang="en-US" altLang="en-US" sz="1600" b="1" dirty="0">
              <a:solidFill>
                <a:srgbClr val="FFE1BC"/>
              </a:solidFill>
            </a:endParaRPr>
          </a:p>
        </p:txBody>
      </p:sp>
      <p:sp>
        <p:nvSpPr>
          <p:cNvPr id="3" name="TextBox 2">
            <a:extLst>
              <a:ext uri="{FF2B5EF4-FFF2-40B4-BE49-F238E27FC236}">
                <a16:creationId xmlns:a16="http://schemas.microsoft.com/office/drawing/2014/main" id="{D7AEEE93-52BF-F449-DA1A-D75B8571C851}"/>
              </a:ext>
            </a:extLst>
          </p:cNvPr>
          <p:cNvSpPr txBox="1"/>
          <p:nvPr/>
        </p:nvSpPr>
        <p:spPr>
          <a:xfrm>
            <a:off x="6783134" y="4288502"/>
            <a:ext cx="2388931" cy="553998"/>
          </a:xfrm>
          <a:prstGeom prst="rect">
            <a:avLst/>
          </a:prstGeom>
          <a:noFill/>
        </p:spPr>
        <p:txBody>
          <a:bodyPr wrap="square" rtlCol="0">
            <a:spAutoFit/>
          </a:bodyPr>
          <a:lstStyle/>
          <a:p>
            <a:pPr algn="just"/>
            <a:r>
              <a:rPr lang="en-US" altLang="en-US" sz="600" dirty="0" err="1">
                <a:solidFill>
                  <a:srgbClr val="383936"/>
                </a:solidFill>
              </a:rPr>
              <a:t>Rahastatud</a:t>
            </a:r>
            <a:r>
              <a:rPr lang="en-US" altLang="en-US" sz="600" dirty="0">
                <a:solidFill>
                  <a:srgbClr val="383936"/>
                </a:solidFill>
              </a:rPr>
              <a:t> </a:t>
            </a:r>
            <a:r>
              <a:rPr lang="en-US" altLang="en-US" sz="600" dirty="0" err="1">
                <a:solidFill>
                  <a:srgbClr val="383936"/>
                </a:solidFill>
              </a:rPr>
              <a:t>Euroopa</a:t>
            </a:r>
            <a:r>
              <a:rPr lang="en-US" altLang="en-US" sz="600" dirty="0">
                <a:solidFill>
                  <a:srgbClr val="383936"/>
                </a:solidFill>
              </a:rPr>
              <a:t> </a:t>
            </a:r>
            <a:r>
              <a:rPr lang="en-US" altLang="en-US" sz="600" dirty="0" err="1">
                <a:solidFill>
                  <a:srgbClr val="383936"/>
                </a:solidFill>
              </a:rPr>
              <a:t>Liidu</a:t>
            </a:r>
            <a:r>
              <a:rPr lang="en-US" altLang="en-US" sz="600" dirty="0">
                <a:solidFill>
                  <a:srgbClr val="383936"/>
                </a:solidFill>
              </a:rPr>
              <a:t> </a:t>
            </a:r>
            <a:r>
              <a:rPr lang="en-US" altLang="en-US" sz="600" dirty="0" err="1">
                <a:solidFill>
                  <a:srgbClr val="383936"/>
                </a:solidFill>
              </a:rPr>
              <a:t>poolt</a:t>
            </a:r>
            <a:r>
              <a:rPr lang="en-US" altLang="en-US" sz="600" dirty="0">
                <a:solidFill>
                  <a:srgbClr val="383936"/>
                </a:solidFill>
              </a:rPr>
              <a:t>. </a:t>
            </a:r>
            <a:r>
              <a:rPr lang="en-US" altLang="en-US" sz="600" dirty="0" err="1">
                <a:solidFill>
                  <a:srgbClr val="383936"/>
                </a:solidFill>
              </a:rPr>
              <a:t>Avaldatud</a:t>
            </a:r>
            <a:r>
              <a:rPr lang="en-US" altLang="en-US" sz="600" dirty="0">
                <a:solidFill>
                  <a:srgbClr val="383936"/>
                </a:solidFill>
              </a:rPr>
              <a:t> </a:t>
            </a:r>
            <a:r>
              <a:rPr lang="en-US" altLang="en-US" sz="600" dirty="0" err="1">
                <a:solidFill>
                  <a:srgbClr val="383936"/>
                </a:solidFill>
              </a:rPr>
              <a:t>arvamused</a:t>
            </a:r>
            <a:r>
              <a:rPr lang="en-US" altLang="en-US" sz="600" dirty="0">
                <a:solidFill>
                  <a:srgbClr val="383936"/>
                </a:solidFill>
              </a:rPr>
              <a:t> </a:t>
            </a:r>
            <a:r>
              <a:rPr lang="en-US" altLang="en-US" sz="600" dirty="0" err="1">
                <a:solidFill>
                  <a:srgbClr val="383936"/>
                </a:solidFill>
              </a:rPr>
              <a:t>kuuluvad</a:t>
            </a:r>
            <a:r>
              <a:rPr lang="en-US" altLang="en-US" sz="600" dirty="0">
                <a:solidFill>
                  <a:srgbClr val="383936"/>
                </a:solidFill>
              </a:rPr>
              <a:t> </a:t>
            </a:r>
            <a:r>
              <a:rPr lang="en-US" altLang="en-US" sz="600" dirty="0" err="1">
                <a:solidFill>
                  <a:srgbClr val="383936"/>
                </a:solidFill>
              </a:rPr>
              <a:t>autor</a:t>
            </a:r>
            <a:r>
              <a:rPr lang="en-US" altLang="en-US" sz="600" dirty="0">
                <a:solidFill>
                  <a:srgbClr val="383936"/>
                </a:solidFill>
              </a:rPr>
              <a:t>(</a:t>
            </a:r>
            <a:r>
              <a:rPr lang="en-US" altLang="en-US" sz="600" dirty="0" err="1">
                <a:solidFill>
                  <a:srgbClr val="383936"/>
                </a:solidFill>
              </a:rPr>
              <a:t>itele</a:t>
            </a:r>
            <a:r>
              <a:rPr lang="en-US" altLang="en-US" sz="600" dirty="0">
                <a:solidFill>
                  <a:srgbClr val="383936"/>
                </a:solidFill>
              </a:rPr>
              <a:t>) ja </a:t>
            </a:r>
            <a:r>
              <a:rPr lang="en-US" altLang="en-US" sz="600" dirty="0" err="1">
                <a:solidFill>
                  <a:srgbClr val="383936"/>
                </a:solidFill>
              </a:rPr>
              <a:t>ei</a:t>
            </a:r>
            <a:r>
              <a:rPr lang="en-US" altLang="en-US" sz="600" dirty="0">
                <a:solidFill>
                  <a:srgbClr val="383936"/>
                </a:solidFill>
              </a:rPr>
              <a:t> </a:t>
            </a:r>
            <a:r>
              <a:rPr lang="en-US" altLang="en-US" sz="600" dirty="0" err="1">
                <a:solidFill>
                  <a:srgbClr val="383936"/>
                </a:solidFill>
              </a:rPr>
              <a:t>pruugi</a:t>
            </a:r>
            <a:r>
              <a:rPr lang="en-US" altLang="en-US" sz="600" dirty="0">
                <a:solidFill>
                  <a:srgbClr val="383936"/>
                </a:solidFill>
              </a:rPr>
              <a:t> </a:t>
            </a:r>
            <a:r>
              <a:rPr lang="en-US" altLang="en-US" sz="600" dirty="0" err="1">
                <a:solidFill>
                  <a:srgbClr val="383936"/>
                </a:solidFill>
              </a:rPr>
              <a:t>kajastada</a:t>
            </a:r>
            <a:r>
              <a:rPr lang="en-US" altLang="en-US" sz="600" dirty="0">
                <a:solidFill>
                  <a:srgbClr val="383936"/>
                </a:solidFill>
              </a:rPr>
              <a:t> </a:t>
            </a:r>
            <a:r>
              <a:rPr lang="en-US" altLang="en-US" sz="600" dirty="0" err="1">
                <a:solidFill>
                  <a:srgbClr val="383936"/>
                </a:solidFill>
              </a:rPr>
              <a:t>Euroopa</a:t>
            </a:r>
            <a:r>
              <a:rPr lang="en-US" altLang="en-US" sz="600" dirty="0">
                <a:solidFill>
                  <a:srgbClr val="383936"/>
                </a:solidFill>
              </a:rPr>
              <a:t> </a:t>
            </a:r>
            <a:r>
              <a:rPr lang="en-US" altLang="en-US" sz="600" dirty="0" err="1">
                <a:solidFill>
                  <a:srgbClr val="383936"/>
                </a:solidFill>
              </a:rPr>
              <a:t>Liidu</a:t>
            </a:r>
            <a:r>
              <a:rPr lang="en-US" altLang="en-US" sz="600" dirty="0">
                <a:solidFill>
                  <a:srgbClr val="383936"/>
                </a:solidFill>
              </a:rPr>
              <a:t> </a:t>
            </a:r>
            <a:r>
              <a:rPr lang="en-US" altLang="en-US" sz="600" dirty="0" err="1">
                <a:solidFill>
                  <a:srgbClr val="383936"/>
                </a:solidFill>
              </a:rPr>
              <a:t>ega</a:t>
            </a:r>
            <a:r>
              <a:rPr lang="en-US" altLang="en-US" sz="600" dirty="0">
                <a:solidFill>
                  <a:srgbClr val="383936"/>
                </a:solidFill>
              </a:rPr>
              <a:t> </a:t>
            </a:r>
            <a:r>
              <a:rPr lang="en-US" altLang="en-US" sz="600" dirty="0" err="1">
                <a:solidFill>
                  <a:srgbClr val="383936"/>
                </a:solidFill>
              </a:rPr>
              <a:t>Euroopa</a:t>
            </a:r>
            <a:r>
              <a:rPr lang="en-US" altLang="en-US" sz="600" dirty="0">
                <a:solidFill>
                  <a:srgbClr val="383936"/>
                </a:solidFill>
              </a:rPr>
              <a:t> </a:t>
            </a:r>
            <a:r>
              <a:rPr lang="en-US" altLang="en-US" sz="600" dirty="0" err="1">
                <a:solidFill>
                  <a:srgbClr val="383936"/>
                </a:solidFill>
              </a:rPr>
              <a:t>Hariduse</a:t>
            </a:r>
            <a:r>
              <a:rPr lang="en-US" altLang="en-US" sz="600" dirty="0">
                <a:solidFill>
                  <a:srgbClr val="383936"/>
                </a:solidFill>
              </a:rPr>
              <a:t> ja </a:t>
            </a:r>
            <a:r>
              <a:rPr lang="en-US" altLang="en-US" sz="600" dirty="0" err="1">
                <a:solidFill>
                  <a:srgbClr val="383936"/>
                </a:solidFill>
              </a:rPr>
              <a:t>Kultuuri</a:t>
            </a:r>
            <a:r>
              <a:rPr lang="en-US" altLang="en-US" sz="600" dirty="0">
                <a:solidFill>
                  <a:srgbClr val="383936"/>
                </a:solidFill>
              </a:rPr>
              <a:t> </a:t>
            </a:r>
            <a:r>
              <a:rPr lang="en-US" altLang="en-US" sz="600" dirty="0" err="1">
                <a:solidFill>
                  <a:srgbClr val="383936"/>
                </a:solidFill>
              </a:rPr>
              <a:t>Täidesaatva</a:t>
            </a:r>
            <a:r>
              <a:rPr lang="en-US" altLang="en-US" sz="600" dirty="0">
                <a:solidFill>
                  <a:srgbClr val="383936"/>
                </a:solidFill>
              </a:rPr>
              <a:t> </a:t>
            </a:r>
            <a:r>
              <a:rPr lang="en-US" altLang="en-US" sz="600" dirty="0" err="1">
                <a:solidFill>
                  <a:srgbClr val="383936"/>
                </a:solidFill>
              </a:rPr>
              <a:t>Agentuuri</a:t>
            </a:r>
            <a:r>
              <a:rPr lang="en-US" altLang="en-US" sz="600" dirty="0">
                <a:solidFill>
                  <a:srgbClr val="383936"/>
                </a:solidFill>
              </a:rPr>
              <a:t> (EACEA) </a:t>
            </a:r>
            <a:r>
              <a:rPr lang="en-US" altLang="en-US" sz="600" dirty="0" err="1">
                <a:solidFill>
                  <a:srgbClr val="383936"/>
                </a:solidFill>
              </a:rPr>
              <a:t>seisukohti</a:t>
            </a:r>
            <a:r>
              <a:rPr lang="en-US" altLang="en-US" sz="600" dirty="0">
                <a:solidFill>
                  <a:srgbClr val="383936"/>
                </a:solidFill>
              </a:rPr>
              <a:t>. Ei </a:t>
            </a:r>
            <a:r>
              <a:rPr lang="en-US" altLang="en-US" sz="600" dirty="0" err="1">
                <a:solidFill>
                  <a:srgbClr val="383936"/>
                </a:solidFill>
              </a:rPr>
              <a:t>Euroopa</a:t>
            </a:r>
            <a:r>
              <a:rPr lang="en-US" altLang="en-US" sz="600" dirty="0">
                <a:solidFill>
                  <a:srgbClr val="383936"/>
                </a:solidFill>
              </a:rPr>
              <a:t> </a:t>
            </a:r>
            <a:r>
              <a:rPr lang="en-US" altLang="en-US" sz="600" dirty="0" err="1">
                <a:solidFill>
                  <a:srgbClr val="383936"/>
                </a:solidFill>
              </a:rPr>
              <a:t>Liit</a:t>
            </a:r>
            <a:r>
              <a:rPr lang="en-US" altLang="en-US" sz="600" dirty="0">
                <a:solidFill>
                  <a:srgbClr val="383936"/>
                </a:solidFill>
              </a:rPr>
              <a:t> </a:t>
            </a:r>
            <a:r>
              <a:rPr lang="en-US" altLang="en-US" sz="600" dirty="0" err="1">
                <a:solidFill>
                  <a:srgbClr val="383936"/>
                </a:solidFill>
              </a:rPr>
              <a:t>ega</a:t>
            </a:r>
            <a:r>
              <a:rPr lang="en-US" altLang="en-US" sz="600" dirty="0">
                <a:solidFill>
                  <a:srgbClr val="383936"/>
                </a:solidFill>
              </a:rPr>
              <a:t> EACEA </a:t>
            </a:r>
            <a:r>
              <a:rPr lang="en-US" altLang="en-US" sz="600" dirty="0" err="1">
                <a:solidFill>
                  <a:srgbClr val="383936"/>
                </a:solidFill>
              </a:rPr>
              <a:t>ei</a:t>
            </a:r>
            <a:r>
              <a:rPr lang="en-US" altLang="en-US" sz="600" dirty="0">
                <a:solidFill>
                  <a:srgbClr val="383936"/>
                </a:solidFill>
              </a:rPr>
              <a:t> </a:t>
            </a:r>
            <a:r>
              <a:rPr lang="en-US" altLang="en-US" sz="600" dirty="0" err="1">
                <a:solidFill>
                  <a:srgbClr val="383936"/>
                </a:solidFill>
              </a:rPr>
              <a:t>vastuta</a:t>
            </a:r>
            <a:r>
              <a:rPr lang="en-US" altLang="en-US" sz="600" dirty="0">
                <a:solidFill>
                  <a:srgbClr val="383936"/>
                </a:solidFill>
              </a:rPr>
              <a:t> </a:t>
            </a:r>
            <a:r>
              <a:rPr lang="en-US" altLang="en-US" sz="600" dirty="0" err="1">
                <a:solidFill>
                  <a:srgbClr val="383936"/>
                </a:solidFill>
              </a:rPr>
              <a:t>nende</a:t>
            </a:r>
            <a:r>
              <a:rPr lang="en-US" altLang="en-US" sz="600" dirty="0">
                <a:solidFill>
                  <a:srgbClr val="383936"/>
                </a:solidFill>
              </a:rPr>
              <a:t> </a:t>
            </a:r>
            <a:r>
              <a:rPr lang="en-US" altLang="en-US" sz="600" dirty="0" err="1">
                <a:solidFill>
                  <a:srgbClr val="383936"/>
                </a:solidFill>
              </a:rPr>
              <a:t>eest</a:t>
            </a:r>
            <a:r>
              <a:rPr lang="en-US" altLang="en-US" sz="600" dirty="0">
                <a:solidFill>
                  <a:srgbClr val="383936"/>
                </a:solidFill>
              </a:rPr>
              <a:t>.</a:t>
            </a:r>
          </a:p>
          <a:p>
            <a:pPr algn="just"/>
            <a:r>
              <a:rPr lang="en-US" sz="600" dirty="0">
                <a:solidFill>
                  <a:srgbClr val="383936"/>
                </a:solidFill>
              </a:rPr>
              <a:t>.</a:t>
            </a:r>
            <a:endParaRPr lang="en-US" sz="12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BF3E4"/>
        </a:solidFill>
        <a:effectLst/>
      </p:bgPr>
    </p:bg>
    <p:spTree>
      <p:nvGrpSpPr>
        <p:cNvPr id="1" name="Shape 203"/>
        <p:cNvGrpSpPr/>
        <p:nvPr/>
      </p:nvGrpSpPr>
      <p:grpSpPr>
        <a:xfrm>
          <a:off x="0" y="0"/>
          <a:ext cx="0" cy="0"/>
          <a:chOff x="0" y="0"/>
          <a:chExt cx="0" cy="0"/>
        </a:xfrm>
      </p:grpSpPr>
      <p:sp>
        <p:nvSpPr>
          <p:cNvPr id="204" name="Google Shape;204;p25"/>
          <p:cNvSpPr/>
          <p:nvPr/>
        </p:nvSpPr>
        <p:spPr>
          <a:xfrm rot="742437">
            <a:off x="7283914" y="-2579520"/>
            <a:ext cx="6082420" cy="7779840"/>
          </a:xfrm>
          <a:custGeom>
            <a:avLst/>
            <a:gdLst/>
            <a:ahLst/>
            <a:cxnLst/>
            <a:rect l="l" t="t" r="r" b="b"/>
            <a:pathLst>
              <a:path w="12124743" h="15508393" extrusionOk="0">
                <a:moveTo>
                  <a:pt x="0" y="0"/>
                </a:moveTo>
                <a:lnTo>
                  <a:pt x="12124744" y="0"/>
                </a:lnTo>
                <a:lnTo>
                  <a:pt x="12124744" y="15508393"/>
                </a:lnTo>
                <a:lnTo>
                  <a:pt x="0" y="15508393"/>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05" name="Google Shape;205;p25"/>
          <p:cNvSpPr/>
          <p:nvPr/>
        </p:nvSpPr>
        <p:spPr>
          <a:xfrm rot="742437">
            <a:off x="7569404" y="-2726023"/>
            <a:ext cx="6082420" cy="7779840"/>
          </a:xfrm>
          <a:custGeom>
            <a:avLst/>
            <a:gdLst/>
            <a:ahLst/>
            <a:cxnLst/>
            <a:rect l="l" t="t" r="r" b="b"/>
            <a:pathLst>
              <a:path w="12124743" h="15508393" extrusionOk="0">
                <a:moveTo>
                  <a:pt x="0" y="0"/>
                </a:moveTo>
                <a:lnTo>
                  <a:pt x="12124743" y="0"/>
                </a:lnTo>
                <a:lnTo>
                  <a:pt x="12124743" y="15508393"/>
                </a:lnTo>
                <a:lnTo>
                  <a:pt x="0" y="15508393"/>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50" name="Google Shape;250;p25"/>
          <p:cNvSpPr txBox="1"/>
          <p:nvPr/>
        </p:nvSpPr>
        <p:spPr>
          <a:xfrm>
            <a:off x="846192" y="2657350"/>
            <a:ext cx="3361200" cy="2772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endParaRPr sz="1800">
              <a:solidFill>
                <a:srgbClr val="383936"/>
              </a:solidFill>
            </a:endParaRPr>
          </a:p>
        </p:txBody>
      </p:sp>
      <p:sp>
        <p:nvSpPr>
          <p:cNvPr id="251" name="Google Shape;251;p25"/>
          <p:cNvSpPr txBox="1"/>
          <p:nvPr/>
        </p:nvSpPr>
        <p:spPr>
          <a:xfrm>
            <a:off x="342493" y="395033"/>
            <a:ext cx="7525671" cy="738664"/>
          </a:xfrm>
          <a:prstGeom prst="rect">
            <a:avLst/>
          </a:prstGeom>
          <a:noFill/>
          <a:ln>
            <a:noFill/>
          </a:ln>
        </p:spPr>
        <p:txBody>
          <a:bodyPr spcFirstLastPara="1" wrap="square" lIns="0" tIns="0" rIns="0" bIns="0" anchor="t" anchorCtr="0">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err="1">
                <a:ln>
                  <a:noFill/>
                </a:ln>
                <a:solidFill>
                  <a:schemeClr val="tx1"/>
                </a:solidFill>
                <a:effectLst/>
                <a:latin typeface="Arial Black" panose="020B0A04020102020204" pitchFamily="34" charset="0"/>
              </a:rPr>
              <a:t>Traditsiooniline</a:t>
            </a:r>
            <a:r>
              <a:rPr kumimoji="0" lang="en-US" altLang="en-US" sz="2400" b="1" i="0" u="none" strike="noStrike" cap="none" normalizeH="0" baseline="0" dirty="0">
                <a:ln>
                  <a:noFill/>
                </a:ln>
                <a:solidFill>
                  <a:schemeClr val="tx1"/>
                </a:solidFill>
                <a:effectLst/>
                <a:latin typeface="Arial Black" panose="020B0A04020102020204" pitchFamily="34" charset="0"/>
              </a:rPr>
              <a:t> vs </a:t>
            </a:r>
            <a:r>
              <a:rPr kumimoji="0" lang="en-US" altLang="en-US" sz="2400" b="1" i="0" u="none" strike="noStrike" cap="none" normalizeH="0" baseline="0" dirty="0" err="1">
                <a:ln>
                  <a:noFill/>
                </a:ln>
                <a:solidFill>
                  <a:schemeClr val="tx1"/>
                </a:solidFill>
                <a:effectLst/>
                <a:latin typeface="Arial Black" panose="020B0A04020102020204" pitchFamily="34" charset="0"/>
              </a:rPr>
              <a:t>digitaalne</a:t>
            </a:r>
            <a:r>
              <a:rPr kumimoji="0" lang="en-US" altLang="en-US" sz="2400" b="1" i="0" u="none" strike="noStrike" cap="none" normalizeH="0" baseline="0" dirty="0">
                <a:ln>
                  <a:noFill/>
                </a:ln>
                <a:solidFill>
                  <a:schemeClr val="tx1"/>
                </a:solidFill>
                <a:effectLst/>
                <a:latin typeface="Arial Black" panose="020B0A04020102020204" pitchFamily="34" charset="0"/>
              </a:rPr>
              <a:t> </a:t>
            </a:r>
            <a:r>
              <a:rPr kumimoji="0" lang="en-US" altLang="en-US" sz="2400" b="1" i="0" u="none" strike="noStrike" cap="none" normalizeH="0" baseline="0" dirty="0" err="1">
                <a:ln>
                  <a:noFill/>
                </a:ln>
                <a:solidFill>
                  <a:schemeClr val="tx1"/>
                </a:solidFill>
                <a:effectLst/>
                <a:latin typeface="Arial Black" panose="020B0A04020102020204" pitchFamily="34" charset="0"/>
              </a:rPr>
              <a:t>lugude</a:t>
            </a:r>
            <a:r>
              <a:rPr kumimoji="0" lang="en-US" altLang="en-US" sz="2400" b="1" i="0" u="none" strike="noStrike" cap="none" normalizeH="0" baseline="0" dirty="0">
                <a:ln>
                  <a:noFill/>
                </a:ln>
                <a:solidFill>
                  <a:schemeClr val="tx1"/>
                </a:solidFill>
                <a:effectLst/>
                <a:latin typeface="Arial Black" panose="020B0A04020102020204" pitchFamily="34" charset="0"/>
              </a:rPr>
              <a:t> </a:t>
            </a:r>
            <a:r>
              <a:rPr kumimoji="0" lang="en-US" altLang="en-US" sz="2400" b="1" i="0" u="none" strike="noStrike" cap="none" normalizeH="0" baseline="0" dirty="0" err="1">
                <a:ln>
                  <a:noFill/>
                </a:ln>
                <a:solidFill>
                  <a:schemeClr val="tx1"/>
                </a:solidFill>
                <a:effectLst/>
                <a:latin typeface="Arial Black" panose="020B0A04020102020204" pitchFamily="34" charset="0"/>
              </a:rPr>
              <a:t>jutustamine</a:t>
            </a:r>
            <a:endParaRPr kumimoji="0" lang="en-US" altLang="en-US" sz="2400" b="1" i="0" u="none" strike="noStrike" cap="none" normalizeH="0" baseline="0" dirty="0">
              <a:ln>
                <a:noFill/>
              </a:ln>
              <a:solidFill>
                <a:schemeClr val="tx1"/>
              </a:solidFill>
              <a:effectLst/>
              <a:latin typeface="Arial Black" panose="020B0A04020102020204" pitchFamily="34" charset="0"/>
            </a:endParaRPr>
          </a:p>
        </p:txBody>
      </p:sp>
      <p:sp>
        <p:nvSpPr>
          <p:cNvPr id="268" name="Google Shape;268;p25"/>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69" name="Google Shape;269;p25"/>
          <p:cNvSpPr/>
          <p:nvPr/>
        </p:nvSpPr>
        <p:spPr>
          <a:xfrm>
            <a:off x="7868164" y="4834007"/>
            <a:ext cx="1229298" cy="268107"/>
          </a:xfrm>
          <a:custGeom>
            <a:avLst/>
            <a:gdLst/>
            <a:ahLst/>
            <a:cxnLst/>
            <a:rect l="l" t="t" r="r" b="b"/>
            <a:pathLst>
              <a:path w="2458595" h="536213" extrusionOk="0">
                <a:moveTo>
                  <a:pt x="0" y="0"/>
                </a:moveTo>
                <a:lnTo>
                  <a:pt x="2458596" y="0"/>
                </a:lnTo>
                <a:lnTo>
                  <a:pt x="2458596" y="536213"/>
                </a:lnTo>
                <a:lnTo>
                  <a:pt x="0" y="536213"/>
                </a:lnTo>
                <a:lnTo>
                  <a:pt x="0" y="0"/>
                </a:lnTo>
                <a:close/>
              </a:path>
            </a:pathLst>
          </a:custGeom>
          <a:blipFill rotWithShape="1">
            <a:blip r:embed="rId6">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aphicFrame>
        <p:nvGraphicFramePr>
          <p:cNvPr id="3" name="Table 2">
            <a:extLst>
              <a:ext uri="{FF2B5EF4-FFF2-40B4-BE49-F238E27FC236}">
                <a16:creationId xmlns:a16="http://schemas.microsoft.com/office/drawing/2014/main" id="{B66153B4-9313-651E-F1D2-BC1BF31BD792}"/>
              </a:ext>
            </a:extLst>
          </p:cNvPr>
          <p:cNvGraphicFramePr>
            <a:graphicFrameLocks noGrp="1"/>
          </p:cNvGraphicFramePr>
          <p:nvPr>
            <p:extLst>
              <p:ext uri="{D42A27DB-BD31-4B8C-83A1-F6EECF244321}">
                <p14:modId xmlns:p14="http://schemas.microsoft.com/office/powerpoint/2010/main" val="935873112"/>
              </p:ext>
            </p:extLst>
          </p:nvPr>
        </p:nvGraphicFramePr>
        <p:xfrm>
          <a:off x="62075" y="1512150"/>
          <a:ext cx="8750011" cy="2844800"/>
        </p:xfrm>
        <a:graphic>
          <a:graphicData uri="http://schemas.openxmlformats.org/drawingml/2006/table">
            <a:tbl>
              <a:tblPr/>
              <a:tblGrid>
                <a:gridCol w="218341">
                  <a:extLst>
                    <a:ext uri="{9D8B030D-6E8A-4147-A177-3AD203B41FA5}">
                      <a16:colId xmlns:a16="http://schemas.microsoft.com/office/drawing/2014/main" val="2432906135"/>
                    </a:ext>
                  </a:extLst>
                </a:gridCol>
                <a:gridCol w="3730269">
                  <a:extLst>
                    <a:ext uri="{9D8B030D-6E8A-4147-A177-3AD203B41FA5}">
                      <a16:colId xmlns:a16="http://schemas.microsoft.com/office/drawing/2014/main" val="1515178303"/>
                    </a:ext>
                  </a:extLst>
                </a:gridCol>
                <a:gridCol w="4801401">
                  <a:extLst>
                    <a:ext uri="{9D8B030D-6E8A-4147-A177-3AD203B41FA5}">
                      <a16:colId xmlns:a16="http://schemas.microsoft.com/office/drawing/2014/main" val="154514826"/>
                    </a:ext>
                  </a:extLst>
                </a:gridCol>
              </a:tblGrid>
              <a:tr h="304800">
                <a:tc>
                  <a:txBody>
                    <a:bodyPr/>
                    <a:lstStyle/>
                    <a:p>
                      <a:pPr>
                        <a:lnSpc>
                          <a:spcPct val="150000"/>
                        </a:lnSpc>
                        <a:buNone/>
                      </a:pPr>
                      <a:endParaRPr lang="en-US" sz="1600" dirty="0"/>
                    </a:p>
                  </a:txBody>
                  <a:tcPr anchor="ctr">
                    <a:lnL>
                      <a:noFill/>
                    </a:lnL>
                    <a:lnR>
                      <a:noFill/>
                    </a:lnR>
                    <a:lnT>
                      <a:noFill/>
                    </a:lnT>
                    <a:lnB>
                      <a:noFill/>
                    </a:lnB>
                    <a:noFill/>
                  </a:tcPr>
                </a:tc>
                <a:tc>
                  <a:txBody>
                    <a:bodyPr/>
                    <a:lstStyle/>
                    <a:p>
                      <a:pPr marL="0" marR="0" lvl="0" indent="0" algn="l" defTabSz="542925" rtl="0" eaLnBrk="1" fontAlgn="auto" latinLnBrk="0" hangingPunct="1">
                        <a:lnSpc>
                          <a:spcPct val="150000"/>
                        </a:lnSpc>
                        <a:spcBef>
                          <a:spcPts val="0"/>
                        </a:spcBef>
                        <a:spcAft>
                          <a:spcPts val="0"/>
                        </a:spcAft>
                        <a:buClr>
                          <a:srgbClr val="000000"/>
                        </a:buClr>
                        <a:buSzTx/>
                        <a:buFont typeface="Arial"/>
                        <a:buNone/>
                        <a:tabLst/>
                        <a:defRPr/>
                      </a:pPr>
                      <a:r>
                        <a:rPr lang="en-US" sz="1800" dirty="0"/>
                        <a:t>      </a:t>
                      </a:r>
                      <a:r>
                        <a:rPr lang="en-GB" sz="1800" b="1" dirty="0" err="1"/>
                        <a:t>Traditsioonilised</a:t>
                      </a:r>
                      <a:r>
                        <a:rPr lang="en-GB" sz="1800" b="1" dirty="0"/>
                        <a:t> </a:t>
                      </a:r>
                      <a:r>
                        <a:rPr lang="en-GB" sz="1800" b="1" dirty="0" err="1"/>
                        <a:t>lood</a:t>
                      </a:r>
                      <a:endParaRPr lang="en-GB" sz="1800" b="1" dirty="0"/>
                    </a:p>
                  </a:txBody>
                  <a:tcPr anchor="ctr">
                    <a:lnL>
                      <a:noFill/>
                    </a:lnL>
                    <a:lnR>
                      <a:noFill/>
                    </a:lnR>
                    <a:lnT>
                      <a:noFill/>
                    </a:lnT>
                    <a:lnB>
                      <a:noFill/>
                    </a:lnB>
                    <a:noFill/>
                  </a:tcPr>
                </a:tc>
                <a:tc>
                  <a:txBody>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lang="en-US" sz="1800" dirty="0"/>
                        <a:t>💻 </a:t>
                      </a:r>
                      <a:r>
                        <a:rPr lang="en-GB" sz="1800" b="1" dirty="0" err="1"/>
                        <a:t>Digitaalsed</a:t>
                      </a:r>
                      <a:r>
                        <a:rPr lang="en-GB" sz="1800" b="1" dirty="0"/>
                        <a:t> </a:t>
                      </a:r>
                      <a:r>
                        <a:rPr lang="en-GB" sz="1800" b="1" dirty="0" err="1"/>
                        <a:t>lood</a:t>
                      </a:r>
                      <a:endParaRPr lang="en-GB" sz="1800" b="1" dirty="0"/>
                    </a:p>
                  </a:txBody>
                  <a:tcPr anchor="ctr">
                    <a:lnL>
                      <a:noFill/>
                    </a:lnL>
                    <a:lnR>
                      <a:noFill/>
                    </a:lnR>
                    <a:lnT>
                      <a:noFill/>
                    </a:lnT>
                    <a:lnB>
                      <a:noFill/>
                    </a:lnB>
                    <a:noFill/>
                  </a:tcPr>
                </a:tc>
                <a:extLst>
                  <a:ext uri="{0D108BD9-81ED-4DB2-BD59-A6C34878D82A}">
                    <a16:rowId xmlns:a16="http://schemas.microsoft.com/office/drawing/2014/main" val="3200069035"/>
                  </a:ext>
                </a:extLst>
              </a:tr>
              <a:tr h="518160">
                <a:tc>
                  <a:txBody>
                    <a:bodyPr/>
                    <a:lstStyle/>
                    <a:p>
                      <a:pPr defTabSz="717550">
                        <a:lnSpc>
                          <a:spcPct val="150000"/>
                        </a:lnSpc>
                        <a:buNone/>
                      </a:pPr>
                      <a:endParaRPr lang="en-US" sz="1800" dirty="0"/>
                    </a:p>
                  </a:txBody>
                  <a:tcPr anchor="ctr">
                    <a:lnL>
                      <a:noFill/>
                    </a:lnL>
                    <a:lnR>
                      <a:noFill/>
                    </a:lnR>
                    <a:lnT>
                      <a:noFill/>
                    </a:lnT>
                    <a:lnB>
                      <a:noFill/>
                    </a:lnB>
                    <a:noFill/>
                  </a:tcPr>
                </a:tc>
                <a:tc>
                  <a:txBody>
                    <a:bodyPr/>
                    <a:lstStyle/>
                    <a:p>
                      <a:r>
                        <a:rPr lang="en-GB" sz="1800" dirty="0" err="1"/>
                        <a:t>Ainult</a:t>
                      </a:r>
                      <a:r>
                        <a:rPr lang="en-GB" sz="1800" dirty="0"/>
                        <a:t> </a:t>
                      </a:r>
                      <a:r>
                        <a:rPr lang="en-GB" sz="1800" dirty="0" err="1"/>
                        <a:t>kirjutatud</a:t>
                      </a:r>
                      <a:r>
                        <a:rPr lang="en-GB" sz="1800" dirty="0"/>
                        <a:t> </a:t>
                      </a:r>
                      <a:r>
                        <a:rPr lang="en-GB" sz="1800" dirty="0" err="1"/>
                        <a:t>või</a:t>
                      </a:r>
                      <a:r>
                        <a:rPr lang="en-GB" sz="1800" dirty="0"/>
                        <a:t> </a:t>
                      </a:r>
                      <a:r>
                        <a:rPr lang="en-GB" sz="1800" dirty="0" err="1"/>
                        <a:t>räägitud</a:t>
                      </a:r>
                      <a:r>
                        <a:rPr lang="fa-IR" sz="1800" dirty="0"/>
                        <a:t> </a:t>
                      </a:r>
                      <a:endParaRPr lang="en-GB" sz="1800" dirty="0"/>
                    </a:p>
                  </a:txBody>
                  <a:tcPr anchor="ctr">
                    <a:lnL>
                      <a:noFill/>
                    </a:lnL>
                    <a:lnR>
                      <a:noFill/>
                    </a:lnR>
                    <a:lnT>
                      <a:noFill/>
                    </a:lnT>
                    <a:lnB>
                      <a:noFill/>
                    </a:lnB>
                    <a:noFill/>
                  </a:tcPr>
                </a:tc>
                <a:tc>
                  <a:txBody>
                    <a:bodyPr/>
                    <a:lstStyle/>
                    <a:p>
                      <a:r>
                        <a:rPr lang="da-DK" sz="1800" dirty="0"/>
                        <a:t>Fotod, hääl, video ja tekst kombineeritult</a:t>
                      </a:r>
                    </a:p>
                  </a:txBody>
                  <a:tcPr anchor="ctr">
                    <a:lnL>
                      <a:noFill/>
                    </a:lnL>
                    <a:lnR>
                      <a:noFill/>
                    </a:lnR>
                    <a:lnT>
                      <a:noFill/>
                    </a:lnT>
                    <a:lnB>
                      <a:noFill/>
                    </a:lnB>
                    <a:noFill/>
                  </a:tcPr>
                </a:tc>
                <a:extLst>
                  <a:ext uri="{0D108BD9-81ED-4DB2-BD59-A6C34878D82A}">
                    <a16:rowId xmlns:a16="http://schemas.microsoft.com/office/drawing/2014/main" val="2603120316"/>
                  </a:ext>
                </a:extLst>
              </a:tr>
              <a:tr h="304800">
                <a:tc>
                  <a:txBody>
                    <a:bodyPr/>
                    <a:lstStyle/>
                    <a:p>
                      <a:pPr>
                        <a:lnSpc>
                          <a:spcPct val="150000"/>
                        </a:lnSpc>
                        <a:buNone/>
                      </a:pPr>
                      <a:endParaRPr lang="en-US" sz="1800" dirty="0"/>
                    </a:p>
                  </a:txBody>
                  <a:tcPr anchor="ctr">
                    <a:lnL>
                      <a:noFill/>
                    </a:lnL>
                    <a:lnR>
                      <a:noFill/>
                    </a:lnR>
                    <a:lnT>
                      <a:noFill/>
                    </a:lnT>
                    <a:lnB>
                      <a:noFill/>
                    </a:lnB>
                    <a:noFill/>
                  </a:tcPr>
                </a:tc>
                <a:tc>
                  <a:txBody>
                    <a:bodyPr/>
                    <a:lstStyle/>
                    <a:p>
                      <a:r>
                        <a:rPr lang="en-GB" sz="1800" dirty="0" err="1"/>
                        <a:t>Piirdub</a:t>
                      </a:r>
                      <a:r>
                        <a:rPr lang="en-GB" sz="1800" dirty="0"/>
                        <a:t> </a:t>
                      </a:r>
                      <a:r>
                        <a:rPr lang="en-GB" sz="1800" dirty="0" err="1"/>
                        <a:t>ainult</a:t>
                      </a:r>
                      <a:r>
                        <a:rPr lang="en-GB" sz="1800" dirty="0"/>
                        <a:t> </a:t>
                      </a:r>
                      <a:r>
                        <a:rPr lang="en-GB" sz="1800" dirty="0" err="1"/>
                        <a:t>sõnadega</a:t>
                      </a:r>
                      <a:endParaRPr lang="en-GB" sz="1800" dirty="0"/>
                    </a:p>
                  </a:txBody>
                  <a:tcPr anchor="ctr">
                    <a:lnL>
                      <a:noFill/>
                    </a:lnL>
                    <a:lnR>
                      <a:noFill/>
                    </a:lnR>
                    <a:lnT>
                      <a:noFill/>
                    </a:lnT>
                    <a:lnB>
                      <a:noFill/>
                    </a:lnB>
                    <a:noFill/>
                  </a:tcPr>
                </a:tc>
                <a:tc>
                  <a:txBody>
                    <a:bodyPr/>
                    <a:lstStyle/>
                    <a:p>
                      <a:r>
                        <a:rPr lang="en-GB" sz="1800" dirty="0" err="1"/>
                        <a:t>Rohkem</a:t>
                      </a:r>
                      <a:r>
                        <a:rPr lang="en-GB" sz="1800" dirty="0"/>
                        <a:t> </a:t>
                      </a:r>
                      <a:r>
                        <a:rPr lang="en-GB" sz="1800" dirty="0" err="1"/>
                        <a:t>viise</a:t>
                      </a:r>
                      <a:r>
                        <a:rPr lang="en-GB" sz="1800" dirty="0"/>
                        <a:t> </a:t>
                      </a:r>
                      <a:r>
                        <a:rPr lang="en-GB" sz="1800" dirty="0" err="1"/>
                        <a:t>ideede</a:t>
                      </a:r>
                      <a:r>
                        <a:rPr lang="en-GB" sz="1800" dirty="0"/>
                        <a:t> </a:t>
                      </a:r>
                      <a:r>
                        <a:rPr lang="en-GB" sz="1800" dirty="0" err="1"/>
                        <a:t>väljendamiseks</a:t>
                      </a:r>
                      <a:endParaRPr lang="en-GB" sz="1800" dirty="0"/>
                    </a:p>
                  </a:txBody>
                  <a:tcPr anchor="ctr">
                    <a:lnL>
                      <a:noFill/>
                    </a:lnL>
                    <a:lnR>
                      <a:noFill/>
                    </a:lnR>
                    <a:lnT>
                      <a:noFill/>
                    </a:lnT>
                    <a:lnB>
                      <a:noFill/>
                    </a:lnB>
                    <a:noFill/>
                  </a:tcPr>
                </a:tc>
                <a:extLst>
                  <a:ext uri="{0D108BD9-81ED-4DB2-BD59-A6C34878D82A}">
                    <a16:rowId xmlns:a16="http://schemas.microsoft.com/office/drawing/2014/main" val="3486640125"/>
                  </a:ext>
                </a:extLst>
              </a:tr>
              <a:tr h="378905">
                <a:tc>
                  <a:txBody>
                    <a:bodyPr/>
                    <a:lstStyle/>
                    <a:p>
                      <a:pPr>
                        <a:lnSpc>
                          <a:spcPct val="150000"/>
                        </a:lnSpc>
                        <a:buNone/>
                      </a:pPr>
                      <a:endParaRPr lang="en-US" sz="1800" dirty="0"/>
                    </a:p>
                  </a:txBody>
                  <a:tcPr anchor="ctr">
                    <a:lnL>
                      <a:noFill/>
                    </a:lnL>
                    <a:lnR>
                      <a:noFill/>
                    </a:lnR>
                    <a:lnT>
                      <a:noFill/>
                    </a:lnT>
                    <a:lnB>
                      <a:noFill/>
                    </a:lnB>
                    <a:noFill/>
                  </a:tcPr>
                </a:tc>
                <a:tc>
                  <a:txBody>
                    <a:bodyPr/>
                    <a:lstStyle/>
                    <a:p>
                      <a:r>
                        <a:rPr lang="en-GB" sz="1800" dirty="0"/>
                        <a:t>Publik </a:t>
                      </a:r>
                      <a:r>
                        <a:rPr lang="en-GB" sz="1800" dirty="0" err="1"/>
                        <a:t>kuulab</a:t>
                      </a:r>
                      <a:r>
                        <a:rPr lang="en-GB" sz="1800" dirty="0"/>
                        <a:t>/</a:t>
                      </a:r>
                      <a:r>
                        <a:rPr lang="en-GB" sz="1800" dirty="0" err="1"/>
                        <a:t>loeb</a:t>
                      </a:r>
                      <a:endParaRPr lang="en-GB" sz="1800" dirty="0"/>
                    </a:p>
                  </a:txBody>
                  <a:tcPr anchor="ctr">
                    <a:lnL>
                      <a:noFill/>
                    </a:lnL>
                    <a:lnR>
                      <a:noFill/>
                    </a:lnR>
                    <a:lnT>
                      <a:noFill/>
                    </a:lnT>
                    <a:lnB>
                      <a:noFill/>
                    </a:lnB>
                    <a:noFill/>
                  </a:tcPr>
                </a:tc>
                <a:tc>
                  <a:txBody>
                    <a:bodyPr/>
                    <a:lstStyle/>
                    <a:p>
                      <a:r>
                        <a:rPr lang="en-GB" sz="1800" dirty="0"/>
                        <a:t>Publik </a:t>
                      </a:r>
                      <a:r>
                        <a:rPr lang="en-GB" sz="1800" b="1" dirty="0" err="1"/>
                        <a:t>näeb</a:t>
                      </a:r>
                      <a:r>
                        <a:rPr lang="en-GB" sz="1800" b="1" dirty="0"/>
                        <a:t>, </a:t>
                      </a:r>
                      <a:r>
                        <a:rPr lang="en-GB" sz="1800" b="1" dirty="0" err="1"/>
                        <a:t>kuuleb</a:t>
                      </a:r>
                      <a:r>
                        <a:rPr lang="en-GB" sz="1800" b="1" dirty="0"/>
                        <a:t>, </a:t>
                      </a:r>
                      <a:r>
                        <a:rPr lang="en-GB" sz="1800" b="1" dirty="0" err="1"/>
                        <a:t>tunneb</a:t>
                      </a:r>
                      <a:endParaRPr lang="en-GB" sz="1800" b="1" dirty="0"/>
                    </a:p>
                  </a:txBody>
                  <a:tcPr anchor="ctr">
                    <a:lnL>
                      <a:noFill/>
                    </a:lnL>
                    <a:lnR>
                      <a:noFill/>
                    </a:lnR>
                    <a:lnT>
                      <a:noFill/>
                    </a:lnT>
                    <a:lnB>
                      <a:noFill/>
                    </a:lnB>
                    <a:noFill/>
                  </a:tcPr>
                </a:tc>
                <a:extLst>
                  <a:ext uri="{0D108BD9-81ED-4DB2-BD59-A6C34878D82A}">
                    <a16:rowId xmlns:a16="http://schemas.microsoft.com/office/drawing/2014/main" val="299295478"/>
                  </a:ext>
                </a:extLst>
              </a:tr>
              <a:tr h="518160">
                <a:tc>
                  <a:txBody>
                    <a:bodyPr/>
                    <a:lstStyle/>
                    <a:p>
                      <a:pPr>
                        <a:lnSpc>
                          <a:spcPct val="150000"/>
                        </a:lnSpc>
                        <a:buNone/>
                      </a:pPr>
                      <a:endParaRPr lang="en-US" sz="1800" dirty="0"/>
                    </a:p>
                  </a:txBody>
                  <a:tcPr anchor="ctr">
                    <a:lnL>
                      <a:noFill/>
                    </a:lnL>
                    <a:lnR>
                      <a:noFill/>
                    </a:lnR>
                    <a:lnT>
                      <a:noFill/>
                    </a:lnT>
                    <a:lnB>
                      <a:noFill/>
                    </a:lnB>
                    <a:noFill/>
                  </a:tcPr>
                </a:tc>
                <a:tc>
                  <a:txBody>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lang="en-GB" sz="1800" dirty="0" err="1"/>
                        <a:t>Mõne</a:t>
                      </a:r>
                      <a:r>
                        <a:rPr lang="en-GB" sz="1800" dirty="0"/>
                        <a:t> </a:t>
                      </a:r>
                      <a:r>
                        <a:rPr lang="en-GB" sz="1800" dirty="0" err="1"/>
                        <a:t>jaoks</a:t>
                      </a:r>
                      <a:r>
                        <a:rPr lang="en-GB" sz="1800" dirty="0"/>
                        <a:t> </a:t>
                      </a:r>
                      <a:r>
                        <a:rPr lang="en-GB" sz="1800" dirty="0" err="1"/>
                        <a:t>raskem</a:t>
                      </a:r>
                      <a:r>
                        <a:rPr lang="en-GB" sz="1800" dirty="0"/>
                        <a:t> </a:t>
                      </a:r>
                      <a:r>
                        <a:rPr lang="en-GB" sz="1800" dirty="0" err="1"/>
                        <a:t>jälgida</a:t>
                      </a:r>
                      <a:endParaRPr lang="en-GB" sz="1800" dirty="0"/>
                    </a:p>
                  </a:txBody>
                  <a:tcPr anchor="ctr">
                    <a:lnL>
                      <a:noFill/>
                    </a:lnL>
                    <a:lnR>
                      <a:noFill/>
                    </a:lnR>
                    <a:lnT>
                      <a:noFill/>
                    </a:lnT>
                    <a:lnB>
                      <a:noFill/>
                    </a:lnB>
                    <a:noFill/>
                  </a:tcPr>
                </a:tc>
                <a:tc>
                  <a:txBody>
                    <a:bodyPr/>
                    <a:lstStyle/>
                    <a:p>
                      <a:r>
                        <a:rPr lang="en-GB" sz="1800" dirty="0" err="1"/>
                        <a:t>Toetab</a:t>
                      </a:r>
                      <a:r>
                        <a:rPr lang="en-GB" sz="1800" dirty="0"/>
                        <a:t> </a:t>
                      </a:r>
                      <a:r>
                        <a:rPr lang="en-GB" sz="1800" b="1" dirty="0" err="1"/>
                        <a:t>erinevaid</a:t>
                      </a:r>
                      <a:r>
                        <a:rPr lang="en-GB" sz="1800" b="1" dirty="0"/>
                        <a:t> </a:t>
                      </a:r>
                      <a:r>
                        <a:rPr lang="en-GB" sz="1800" b="1" dirty="0" err="1"/>
                        <a:t>õppimisstiile</a:t>
                      </a:r>
                      <a:endParaRPr lang="en-GB" sz="1800" b="1" dirty="0"/>
                    </a:p>
                  </a:txBody>
                  <a:tcPr anchor="ctr">
                    <a:lnL>
                      <a:noFill/>
                    </a:lnL>
                    <a:lnR>
                      <a:noFill/>
                    </a:lnR>
                    <a:lnT>
                      <a:noFill/>
                    </a:lnT>
                    <a:lnB>
                      <a:noFill/>
                    </a:lnB>
                    <a:noFill/>
                  </a:tcPr>
                </a:tc>
                <a:extLst>
                  <a:ext uri="{0D108BD9-81ED-4DB2-BD59-A6C34878D82A}">
                    <a16:rowId xmlns:a16="http://schemas.microsoft.com/office/drawing/2014/main" val="720737214"/>
                  </a:ext>
                </a:extLst>
              </a:tr>
              <a:tr h="304800">
                <a:tc>
                  <a:txBody>
                    <a:bodyPr/>
                    <a:lstStyle/>
                    <a:p>
                      <a:pPr>
                        <a:lnSpc>
                          <a:spcPct val="150000"/>
                        </a:lnSpc>
                        <a:buNone/>
                      </a:pPr>
                      <a:endParaRPr lang="en-US" sz="1800" dirty="0"/>
                    </a:p>
                  </a:txBody>
                  <a:tcPr anchor="ctr">
                    <a:lnL>
                      <a:noFill/>
                    </a:lnL>
                    <a:lnR>
                      <a:noFill/>
                    </a:lnR>
                    <a:lnT>
                      <a:noFill/>
                    </a:lnT>
                    <a:lnB>
                      <a:noFill/>
                    </a:lnB>
                    <a:noFill/>
                  </a:tcPr>
                </a:tc>
                <a:tc>
                  <a:txBody>
                    <a:bodyPr/>
                    <a:lstStyle/>
                    <a:p>
                      <a:r>
                        <a:rPr lang="en-GB" sz="1800" dirty="0" err="1"/>
                        <a:t>Ühesuunaline</a:t>
                      </a:r>
                      <a:r>
                        <a:rPr lang="en-GB" sz="1800" dirty="0"/>
                        <a:t> </a:t>
                      </a:r>
                      <a:r>
                        <a:rPr lang="en-GB" sz="1800" dirty="0" err="1"/>
                        <a:t>suhtlus</a:t>
                      </a:r>
                      <a:endParaRPr lang="en-GB" sz="1800" dirty="0"/>
                    </a:p>
                  </a:txBody>
                  <a:tcPr anchor="ctr">
                    <a:lnL>
                      <a:noFill/>
                    </a:lnL>
                    <a:lnR>
                      <a:noFill/>
                    </a:lnR>
                    <a:lnT>
                      <a:noFill/>
                    </a:lnT>
                    <a:lnB>
                      <a:noFill/>
                    </a:lnB>
                    <a:noFill/>
                  </a:tcPr>
                </a:tc>
                <a:tc>
                  <a:txBody>
                    <a:bodyPr/>
                    <a:lstStyle/>
                    <a:p>
                      <a:r>
                        <a:rPr lang="en-GB" sz="1800" b="1" dirty="0" err="1"/>
                        <a:t>Interaktiivne</a:t>
                      </a:r>
                      <a:r>
                        <a:rPr lang="en-GB" sz="1800" dirty="0"/>
                        <a:t>, </a:t>
                      </a:r>
                      <a:r>
                        <a:rPr lang="en-GB" sz="1800" dirty="0" err="1"/>
                        <a:t>sotsiaalne</a:t>
                      </a:r>
                      <a:r>
                        <a:rPr lang="en-GB" sz="1800" dirty="0"/>
                        <a:t>, </a:t>
                      </a:r>
                      <a:r>
                        <a:rPr lang="en-GB" sz="1800" dirty="0" err="1"/>
                        <a:t>jagatav</a:t>
                      </a:r>
                      <a:endParaRPr lang="en-GB" sz="1800" dirty="0"/>
                    </a:p>
                  </a:txBody>
                  <a:tcPr anchor="ctr">
                    <a:lnL>
                      <a:noFill/>
                    </a:lnL>
                    <a:lnR>
                      <a:noFill/>
                    </a:lnR>
                    <a:lnT>
                      <a:noFill/>
                    </a:lnT>
                    <a:lnB>
                      <a:noFill/>
                    </a:lnB>
                    <a:noFill/>
                  </a:tcPr>
                </a:tc>
                <a:extLst>
                  <a:ext uri="{0D108BD9-81ED-4DB2-BD59-A6C34878D82A}">
                    <a16:rowId xmlns:a16="http://schemas.microsoft.com/office/drawing/2014/main" val="498986809"/>
                  </a:ext>
                </a:extLst>
              </a:tr>
            </a:tbl>
          </a:graphicData>
        </a:graphic>
      </p:graphicFrame>
      <p:pic>
        <p:nvPicPr>
          <p:cNvPr id="4" name="Graphic 3" descr="Open book outline">
            <a:extLst>
              <a:ext uri="{FF2B5EF4-FFF2-40B4-BE49-F238E27FC236}">
                <a16:creationId xmlns:a16="http://schemas.microsoft.com/office/drawing/2014/main" id="{1949CA08-6ECF-AFB0-3326-5CE27DEA4F7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9938" y="1621588"/>
            <a:ext cx="388823" cy="388823"/>
          </a:xfrm>
          <a:prstGeom prst="rect">
            <a:avLst/>
          </a:prstGeom>
        </p:spPr>
      </p:pic>
      <p:grpSp>
        <p:nvGrpSpPr>
          <p:cNvPr id="9" name="Group 8">
            <a:extLst>
              <a:ext uri="{FF2B5EF4-FFF2-40B4-BE49-F238E27FC236}">
                <a16:creationId xmlns:a16="http://schemas.microsoft.com/office/drawing/2014/main" id="{B20DAFE2-8C49-6948-E627-56972B44B80D}"/>
              </a:ext>
            </a:extLst>
          </p:cNvPr>
          <p:cNvGrpSpPr/>
          <p:nvPr/>
        </p:nvGrpSpPr>
        <p:grpSpPr>
          <a:xfrm>
            <a:off x="3268285" y="2274499"/>
            <a:ext cx="476803" cy="1975047"/>
            <a:chOff x="3204914" y="2274499"/>
            <a:chExt cx="476803" cy="1975047"/>
          </a:xfrm>
        </p:grpSpPr>
        <p:sp>
          <p:nvSpPr>
            <p:cNvPr id="2" name="Arrow: Right 1">
              <a:extLst>
                <a:ext uri="{FF2B5EF4-FFF2-40B4-BE49-F238E27FC236}">
                  <a16:creationId xmlns:a16="http://schemas.microsoft.com/office/drawing/2014/main" id="{970064ED-BAFC-F642-79ED-3C38385E8B2A}"/>
                </a:ext>
              </a:extLst>
            </p:cNvPr>
            <p:cNvSpPr/>
            <p:nvPr/>
          </p:nvSpPr>
          <p:spPr>
            <a:xfrm>
              <a:off x="3204914" y="2274499"/>
              <a:ext cx="470780" cy="41563"/>
            </a:xfrm>
            <a:prstGeom prst="rightArrow">
              <a:avLst/>
            </a:prstGeom>
            <a:ln>
              <a:solidFill>
                <a:srgbClr val="0070C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 name="Arrow: Right 4">
              <a:extLst>
                <a:ext uri="{FF2B5EF4-FFF2-40B4-BE49-F238E27FC236}">
                  <a16:creationId xmlns:a16="http://schemas.microsoft.com/office/drawing/2014/main" id="{463A2258-9A52-5B1E-B540-E23996540537}"/>
                </a:ext>
              </a:extLst>
            </p:cNvPr>
            <p:cNvSpPr/>
            <p:nvPr/>
          </p:nvSpPr>
          <p:spPr>
            <a:xfrm>
              <a:off x="3204914" y="2734010"/>
              <a:ext cx="470780" cy="45719"/>
            </a:xfrm>
            <a:prstGeom prst="rightArrow">
              <a:avLst/>
            </a:prstGeom>
            <a:ln>
              <a:solidFill>
                <a:srgbClr val="0070C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6" name="Arrow: Right 5">
              <a:extLst>
                <a:ext uri="{FF2B5EF4-FFF2-40B4-BE49-F238E27FC236}">
                  <a16:creationId xmlns:a16="http://schemas.microsoft.com/office/drawing/2014/main" id="{138AEDC8-0E3C-B841-435B-E6F6928FAF40}"/>
                </a:ext>
              </a:extLst>
            </p:cNvPr>
            <p:cNvSpPr/>
            <p:nvPr/>
          </p:nvSpPr>
          <p:spPr>
            <a:xfrm>
              <a:off x="3204914" y="3219462"/>
              <a:ext cx="470780" cy="45719"/>
            </a:xfrm>
            <a:prstGeom prst="rightArrow">
              <a:avLst/>
            </a:prstGeom>
            <a:ln>
              <a:solidFill>
                <a:srgbClr val="0070C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EC83574F-DE11-AD9B-5E13-1A93D06FF4BA}"/>
                </a:ext>
              </a:extLst>
            </p:cNvPr>
            <p:cNvSpPr/>
            <p:nvPr/>
          </p:nvSpPr>
          <p:spPr>
            <a:xfrm>
              <a:off x="3204914" y="3681051"/>
              <a:ext cx="470780" cy="45719"/>
            </a:xfrm>
            <a:prstGeom prst="rightArrow">
              <a:avLst/>
            </a:prstGeom>
            <a:ln>
              <a:solidFill>
                <a:srgbClr val="0070C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25383BFF-28D8-D30E-26E5-F3A03ECBBA58}"/>
                </a:ext>
              </a:extLst>
            </p:cNvPr>
            <p:cNvSpPr/>
            <p:nvPr/>
          </p:nvSpPr>
          <p:spPr>
            <a:xfrm>
              <a:off x="3210937" y="4203827"/>
              <a:ext cx="470780" cy="45719"/>
            </a:xfrm>
            <a:prstGeom prst="rightArrow">
              <a:avLst/>
            </a:prstGeom>
            <a:ln>
              <a:solidFill>
                <a:srgbClr val="0070C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8FC4E5"/>
        </a:solidFill>
        <a:effectLst/>
      </p:bgPr>
    </p:bg>
    <p:spTree>
      <p:nvGrpSpPr>
        <p:cNvPr id="1" name="Shape 119"/>
        <p:cNvGrpSpPr/>
        <p:nvPr/>
      </p:nvGrpSpPr>
      <p:grpSpPr>
        <a:xfrm>
          <a:off x="0" y="0"/>
          <a:ext cx="0" cy="0"/>
          <a:chOff x="0" y="0"/>
          <a:chExt cx="0" cy="0"/>
        </a:xfrm>
      </p:grpSpPr>
      <p:sp>
        <p:nvSpPr>
          <p:cNvPr id="120" name="Google Shape;120;p18"/>
          <p:cNvSpPr/>
          <p:nvPr/>
        </p:nvSpPr>
        <p:spPr>
          <a:xfrm>
            <a:off x="5441895" y="-1721597"/>
            <a:ext cx="6081836" cy="5853821"/>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FE1BC"/>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21" name="Google Shape;121;p18"/>
          <p:cNvSpPr/>
          <p:nvPr/>
        </p:nvSpPr>
        <p:spPr>
          <a:xfrm>
            <a:off x="5695584" y="-1399789"/>
            <a:ext cx="5413153" cy="5210207"/>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4272B7"/>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22" name="Google Shape;122;p18" descr="City lights focused in magnifying glass"/>
          <p:cNvSpPr/>
          <p:nvPr/>
        </p:nvSpPr>
        <p:spPr>
          <a:xfrm>
            <a:off x="5821136" y="-857249"/>
            <a:ext cx="4441371" cy="4490356"/>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blipFill>
            <a:blip r:embed="rId3"/>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24" name="Google Shape;124;p18"/>
          <p:cNvSpPr txBox="1"/>
          <p:nvPr/>
        </p:nvSpPr>
        <p:spPr>
          <a:xfrm>
            <a:off x="776299" y="281780"/>
            <a:ext cx="4759648" cy="861774"/>
          </a:xfrm>
          <a:prstGeom prst="rect">
            <a:avLst/>
          </a:prstGeom>
          <a:noFill/>
          <a:ln>
            <a:noFill/>
          </a:ln>
        </p:spPr>
        <p:txBody>
          <a:bodyPr spcFirstLastPara="1" wrap="square" lIns="0" tIns="0" rIns="0" bIns="0" anchor="t" anchorCtr="0">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i="0" u="none" strike="noStrike" cap="none" normalizeH="0" baseline="0" dirty="0" err="1">
                <a:ln>
                  <a:noFill/>
                </a:ln>
                <a:solidFill>
                  <a:schemeClr val="tx1"/>
                </a:solidFill>
                <a:effectLst/>
                <a:latin typeface="Arial Black" panose="020B0A04020102020204" pitchFamily="34" charset="0"/>
              </a:rPr>
              <a:t>Ajalugu</a:t>
            </a:r>
            <a:r>
              <a:rPr kumimoji="0" lang="en-US" altLang="en-US" sz="2400" i="0" u="none" strike="noStrike" cap="none" normalizeH="0" baseline="0" dirty="0">
                <a:ln>
                  <a:noFill/>
                </a:ln>
                <a:solidFill>
                  <a:schemeClr val="tx1"/>
                </a:solidFill>
                <a:effectLst/>
                <a:latin typeface="Arial Black" panose="020B0A04020102020204" pitchFamily="34" charset="0"/>
              </a:rPr>
              <a:t> ja </a:t>
            </a:r>
            <a:r>
              <a:rPr kumimoji="0" lang="en-US" altLang="en-US" sz="2400" i="0" u="none" strike="noStrike" cap="none" normalizeH="0" baseline="0" dirty="0" err="1">
                <a:ln>
                  <a:noFill/>
                </a:ln>
                <a:solidFill>
                  <a:schemeClr val="tx1"/>
                </a:solidFill>
                <a:effectLst/>
                <a:latin typeface="Arial Black" panose="020B0A04020102020204" pitchFamily="34" charset="0"/>
              </a:rPr>
              <a:t>areng</a:t>
            </a:r>
            <a:endParaRPr kumimoji="0" lang="en-US" altLang="en-US" sz="2400" i="0" u="none" strike="noStrike" cap="none" normalizeH="0" baseline="0" dirty="0">
              <a:ln>
                <a:noFill/>
              </a:ln>
              <a:solidFill>
                <a:schemeClr val="tx1"/>
              </a:solidFill>
              <a:effectLst/>
              <a:latin typeface="Arial Black" panose="020B0A040201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err="1">
                <a:ln>
                  <a:noFill/>
                </a:ln>
                <a:solidFill>
                  <a:schemeClr val="tx1"/>
                </a:solidFill>
                <a:effectLst/>
                <a:latin typeface="Arial" panose="020B0604020202020204" pitchFamily="34" charset="0"/>
              </a:rPr>
              <a:t>Suulisest</a:t>
            </a:r>
            <a:r>
              <a:rPr kumimoji="0" lang="en-US" altLang="en-US" sz="1600" b="1" i="0" u="none" strike="noStrike" cap="none" normalizeH="0" baseline="0" dirty="0">
                <a:ln>
                  <a:noFill/>
                </a:ln>
                <a:solidFill>
                  <a:schemeClr val="tx1"/>
                </a:solidFill>
                <a:effectLst/>
                <a:latin typeface="Arial" panose="020B0604020202020204" pitchFamily="34" charset="0"/>
              </a:rPr>
              <a:t> </a:t>
            </a:r>
            <a:r>
              <a:rPr kumimoji="0" lang="en-US" altLang="en-US" sz="1600" b="1" i="0" u="none" strike="noStrike" cap="none" normalizeH="0" baseline="0" dirty="0" err="1">
                <a:ln>
                  <a:noFill/>
                </a:ln>
                <a:solidFill>
                  <a:schemeClr val="tx1"/>
                </a:solidFill>
                <a:effectLst/>
                <a:latin typeface="Arial" panose="020B0604020202020204" pitchFamily="34" charset="0"/>
              </a:rPr>
              <a:t>lugude</a:t>
            </a:r>
            <a:r>
              <a:rPr kumimoji="0" lang="en-US" altLang="en-US" sz="1600" b="1" i="0" u="none" strike="noStrike" cap="none" normalizeH="0" baseline="0" dirty="0">
                <a:ln>
                  <a:noFill/>
                </a:ln>
                <a:solidFill>
                  <a:schemeClr val="tx1"/>
                </a:solidFill>
                <a:effectLst/>
                <a:latin typeface="Arial" panose="020B0604020202020204" pitchFamily="34" charset="0"/>
              </a:rPr>
              <a:t> </a:t>
            </a:r>
            <a:r>
              <a:rPr kumimoji="0" lang="en-US" altLang="en-US" sz="1600" b="1" i="0" u="none" strike="noStrike" cap="none" normalizeH="0" baseline="0" dirty="0" err="1">
                <a:ln>
                  <a:noFill/>
                </a:ln>
                <a:solidFill>
                  <a:schemeClr val="tx1"/>
                </a:solidFill>
                <a:effectLst/>
                <a:latin typeface="Arial" panose="020B0604020202020204" pitchFamily="34" charset="0"/>
              </a:rPr>
              <a:t>jutustamisest</a:t>
            </a:r>
            <a:r>
              <a:rPr kumimoji="0" lang="en-US" altLang="en-US" sz="1600" b="1" i="0" u="none" strike="noStrike" cap="none" normalizeH="0" baseline="0" dirty="0">
                <a:ln>
                  <a:noFill/>
                </a:ln>
                <a:solidFill>
                  <a:schemeClr val="tx1"/>
                </a:solidFill>
                <a:effectLst/>
                <a:latin typeface="Arial" panose="020B0604020202020204" pitchFamily="34" charset="0"/>
              </a:rPr>
              <a:t> </a:t>
            </a:r>
            <a:r>
              <a:rPr kumimoji="0" lang="en-US" altLang="en-US" sz="1600" b="1" i="0" u="none" strike="noStrike" cap="none" normalizeH="0" baseline="0" dirty="0" err="1">
                <a:ln>
                  <a:noFill/>
                </a:ln>
                <a:solidFill>
                  <a:schemeClr val="tx1"/>
                </a:solidFill>
                <a:effectLst/>
                <a:latin typeface="Arial" panose="020B0604020202020204" pitchFamily="34" charset="0"/>
              </a:rPr>
              <a:t>pidevalt</a:t>
            </a:r>
            <a:r>
              <a:rPr kumimoji="0" lang="en-US" altLang="en-US" sz="1600" b="1" i="0" u="none" strike="noStrike" cap="none" normalizeH="0" baseline="0" dirty="0">
                <a:ln>
                  <a:noFill/>
                </a:ln>
                <a:solidFill>
                  <a:schemeClr val="tx1"/>
                </a:solidFill>
                <a:effectLst/>
                <a:latin typeface="Arial" panose="020B0604020202020204" pitchFamily="34" charset="0"/>
              </a:rPr>
              <a:t> </a:t>
            </a:r>
            <a:r>
              <a:rPr kumimoji="0" lang="en-US" altLang="en-US" sz="1600" b="1" i="0" u="none" strike="noStrike" cap="none" normalizeH="0" baseline="0" dirty="0" err="1">
                <a:ln>
                  <a:noFill/>
                </a:ln>
                <a:solidFill>
                  <a:schemeClr val="tx1"/>
                </a:solidFill>
                <a:effectLst/>
                <a:latin typeface="Arial" panose="020B0604020202020204" pitchFamily="34" charset="0"/>
              </a:rPr>
              <a:t>arenevatesse</a:t>
            </a:r>
            <a:r>
              <a:rPr kumimoji="0" lang="en-US" altLang="en-US" sz="1600" b="1" i="0" u="none" strike="noStrike" cap="none" normalizeH="0" baseline="0" dirty="0">
                <a:ln>
                  <a:noFill/>
                </a:ln>
                <a:solidFill>
                  <a:schemeClr val="tx1"/>
                </a:solidFill>
                <a:effectLst/>
                <a:latin typeface="Arial" panose="020B0604020202020204" pitchFamily="34" charset="0"/>
              </a:rPr>
              <a:t> </a:t>
            </a:r>
            <a:r>
              <a:rPr kumimoji="0" lang="en-US" altLang="en-US" sz="1600" b="1" i="0" u="none" strike="noStrike" cap="none" normalizeH="0" baseline="0" dirty="0" err="1">
                <a:ln>
                  <a:noFill/>
                </a:ln>
                <a:solidFill>
                  <a:schemeClr val="tx1"/>
                </a:solidFill>
                <a:effectLst/>
                <a:latin typeface="Arial" panose="020B0604020202020204" pitchFamily="34" charset="0"/>
              </a:rPr>
              <a:t>meediumitesse</a:t>
            </a:r>
            <a:endParaRPr kumimoji="0" lang="en-US" altLang="en-US" sz="1600" b="1" i="0" u="none" strike="noStrike" cap="none" normalizeH="0" baseline="0" dirty="0">
              <a:ln>
                <a:noFill/>
              </a:ln>
              <a:solidFill>
                <a:schemeClr val="tx1"/>
              </a:solidFill>
              <a:effectLst/>
              <a:latin typeface="Arial" panose="020B0604020202020204" pitchFamily="34" charset="0"/>
            </a:endParaRPr>
          </a:p>
        </p:txBody>
      </p:sp>
      <p:sp>
        <p:nvSpPr>
          <p:cNvPr id="125" name="Google Shape;125;p18"/>
          <p:cNvSpPr/>
          <p:nvPr/>
        </p:nvSpPr>
        <p:spPr>
          <a:xfrm>
            <a:off x="7868164" y="161094"/>
            <a:ext cx="1116199" cy="833661"/>
          </a:xfrm>
          <a:custGeom>
            <a:avLst/>
            <a:gdLst/>
            <a:ahLst/>
            <a:cxnLst/>
            <a:rect l="l" t="t" r="r" b="b"/>
            <a:pathLst>
              <a:path w="2232397" h="1667321" extrusionOk="0">
                <a:moveTo>
                  <a:pt x="0" y="0"/>
                </a:moveTo>
                <a:lnTo>
                  <a:pt x="2232397" y="0"/>
                </a:lnTo>
                <a:lnTo>
                  <a:pt x="2232397" y="1667321"/>
                </a:lnTo>
                <a:lnTo>
                  <a:pt x="0" y="1667321"/>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26" name="Google Shape;126;p18"/>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27" name="Google Shape;127;p18"/>
          <p:cNvSpPr/>
          <p:nvPr/>
        </p:nvSpPr>
        <p:spPr>
          <a:xfrm>
            <a:off x="7868164" y="4834007"/>
            <a:ext cx="1229298" cy="268107"/>
          </a:xfrm>
          <a:custGeom>
            <a:avLst/>
            <a:gdLst/>
            <a:ahLst/>
            <a:cxnLst/>
            <a:rect l="l" t="t" r="r" b="b"/>
            <a:pathLst>
              <a:path w="2458595" h="536213" extrusionOk="0">
                <a:moveTo>
                  <a:pt x="0" y="0"/>
                </a:moveTo>
                <a:lnTo>
                  <a:pt x="2458596" y="0"/>
                </a:lnTo>
                <a:lnTo>
                  <a:pt x="2458596" y="536213"/>
                </a:lnTo>
                <a:lnTo>
                  <a:pt x="0" y="536213"/>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 name="Google Shape;135;p19">
            <a:extLst>
              <a:ext uri="{FF2B5EF4-FFF2-40B4-BE49-F238E27FC236}">
                <a16:creationId xmlns:a16="http://schemas.microsoft.com/office/drawing/2014/main" id="{A459B986-3C69-CD81-AE94-318CC6E6F98A}"/>
              </a:ext>
            </a:extLst>
          </p:cNvPr>
          <p:cNvSpPr txBox="1"/>
          <p:nvPr/>
        </p:nvSpPr>
        <p:spPr>
          <a:xfrm>
            <a:off x="288983" y="1657207"/>
            <a:ext cx="7355401" cy="2492990"/>
          </a:xfrm>
          <a:prstGeom prst="rect">
            <a:avLst/>
          </a:prstGeom>
          <a:noFill/>
          <a:ln>
            <a:noFill/>
          </a:ln>
        </p:spPr>
        <p:txBody>
          <a:bodyPr spcFirstLastPara="1" wrap="square" lIns="0" tIns="0" rIns="0" bIns="0" anchor="t" anchorCtr="0">
            <a:spAutoFit/>
          </a:bodyPr>
          <a:lstStyle/>
          <a:p>
            <a:pPr marL="0" marR="0" lvl="0" indent="0" algn="l" defTabSz="914400" rtl="0" eaLnBrk="0" fontAlgn="base" latinLnBrk="0" hangingPunct="0">
              <a:lnSpc>
                <a:spcPct val="150000"/>
              </a:lnSpc>
              <a:spcBef>
                <a:spcPct val="0"/>
              </a:spcBef>
              <a:spcAft>
                <a:spcPct val="0"/>
              </a:spcAft>
              <a:buClrTx/>
              <a:buSzTx/>
              <a:buFontTx/>
              <a:buNone/>
              <a:tabLst/>
            </a:pPr>
            <a:r>
              <a:rPr kumimoji="0" lang="en-US" altLang="en-US" sz="1800" b="0" i="0" u="none" strike="noStrike" cap="none" normalizeH="0" baseline="0" dirty="0" err="1">
                <a:ln>
                  <a:noFill/>
                </a:ln>
                <a:solidFill>
                  <a:schemeClr val="tx1"/>
                </a:solidFill>
                <a:effectLst/>
                <a:latin typeface="Arial" panose="020B0604020202020204" pitchFamily="34" charset="0"/>
              </a:rPr>
              <a:t>Suuline</a:t>
            </a:r>
            <a:br>
              <a:rPr kumimoji="0" lang="en-US" altLang="en-US" sz="1800" b="0" i="0" u="none" strike="noStrike" cap="none" normalizeH="0" baseline="0" dirty="0">
                <a:ln>
                  <a:noFill/>
                </a:ln>
                <a:solidFill>
                  <a:schemeClr val="tx1"/>
                </a:solidFill>
                <a:effectLst/>
                <a:latin typeface="Arial" panose="020B0604020202020204" pitchFamily="34" charset="0"/>
              </a:rPr>
            </a:br>
            <a:r>
              <a:rPr kumimoji="0" lang="fa-IR"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Kirjalik</a:t>
            </a:r>
            <a:br>
              <a:rPr kumimoji="0" lang="en-US" altLang="en-US" sz="1800" b="0" i="0" u="none" strike="noStrike" cap="none" normalizeH="0" baseline="0" dirty="0">
                <a:ln>
                  <a:noFill/>
                </a:ln>
                <a:solidFill>
                  <a:schemeClr val="tx1"/>
                </a:solidFill>
                <a:effectLst/>
                <a:latin typeface="Arial" panose="020B0604020202020204" pitchFamily="34" charset="0"/>
              </a:rPr>
            </a:br>
            <a:r>
              <a:rPr kumimoji="0" lang="fa-IR"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Trükitud</a:t>
            </a:r>
            <a:br>
              <a:rPr kumimoji="0" lang="en-US" altLang="en-US" sz="1800" b="0" i="0" u="none" strike="noStrike" cap="none" normalizeH="0" baseline="0" dirty="0">
                <a:ln>
                  <a:noFill/>
                </a:ln>
                <a:solidFill>
                  <a:schemeClr val="tx1"/>
                </a:solidFill>
                <a:effectLst/>
                <a:latin typeface="Arial" panose="020B0604020202020204" pitchFamily="34" charset="0"/>
              </a:rPr>
            </a:br>
            <a:r>
              <a:rPr kumimoji="0" lang="fa-IR"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Visuaalne</a:t>
            </a:r>
            <a:r>
              <a:rPr kumimoji="0" lang="en-US" altLang="en-US" sz="1800" b="0" i="0" u="none" strike="noStrike" cap="none" normalizeH="0" baseline="0" dirty="0">
                <a:ln>
                  <a:noFill/>
                </a:ln>
                <a:solidFill>
                  <a:schemeClr val="tx1"/>
                </a:solidFill>
                <a:effectLst/>
                <a:latin typeface="Arial" panose="020B0604020202020204" pitchFamily="34" charset="0"/>
              </a:rPr>
              <a:t> / </a:t>
            </a:r>
            <a:r>
              <a:rPr kumimoji="0" lang="en-US" altLang="en-US" sz="1800" b="0" i="0" u="none" strike="noStrike" cap="none" normalizeH="0" baseline="0" dirty="0" err="1">
                <a:ln>
                  <a:noFill/>
                </a:ln>
                <a:solidFill>
                  <a:schemeClr val="tx1"/>
                </a:solidFill>
                <a:effectLst/>
                <a:latin typeface="Arial" panose="020B0604020202020204" pitchFamily="34" charset="0"/>
              </a:rPr>
              <a:t>audiovisuaalne</a:t>
            </a:r>
            <a:br>
              <a:rPr kumimoji="0" lang="en-US" altLang="en-US" sz="1800" b="0" i="0" u="none" strike="noStrike" cap="none" normalizeH="0" baseline="0" dirty="0">
                <a:ln>
                  <a:noFill/>
                </a:ln>
                <a:solidFill>
                  <a:schemeClr val="tx1"/>
                </a:solidFill>
                <a:effectLst/>
                <a:latin typeface="Arial" panose="020B0604020202020204" pitchFamily="34" charset="0"/>
              </a:rPr>
            </a:br>
            <a:r>
              <a:rPr kumimoji="0" lang="fa-IR"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Digitaalne</a:t>
            </a:r>
            <a:br>
              <a:rPr kumimoji="0" lang="en-US" altLang="en-US" sz="1800" b="0" i="0" u="none" strike="noStrike" cap="none" normalizeH="0" baseline="0" dirty="0">
                <a:ln>
                  <a:noFill/>
                </a:ln>
                <a:solidFill>
                  <a:schemeClr val="tx1"/>
                </a:solidFill>
                <a:effectLst/>
                <a:latin typeface="Arial" panose="020B0604020202020204" pitchFamily="34" charset="0"/>
              </a:rPr>
            </a:br>
            <a:r>
              <a:rPr kumimoji="0" lang="fa-IR"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Veebipõhine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 name="TextBox 3">
            <a:extLst>
              <a:ext uri="{FF2B5EF4-FFF2-40B4-BE49-F238E27FC236}">
                <a16:creationId xmlns:a16="http://schemas.microsoft.com/office/drawing/2014/main" id="{32DEC0B6-07E2-4F4F-C4C2-0AEEDC8B9EE3}"/>
              </a:ext>
            </a:extLst>
          </p:cNvPr>
          <p:cNvSpPr txBox="1"/>
          <p:nvPr/>
        </p:nvSpPr>
        <p:spPr>
          <a:xfrm>
            <a:off x="1417320" y="4276945"/>
            <a:ext cx="5730240" cy="58477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Arial" panose="020B0604020202020204" pitchFamily="34" charset="0"/>
              </a:rPr>
              <a:t>Iga </a:t>
            </a:r>
            <a:r>
              <a:rPr kumimoji="0" lang="en-US" altLang="en-US" sz="1600" b="0" i="0" u="none" strike="noStrike" cap="none" normalizeH="0" baseline="0" dirty="0" err="1">
                <a:ln>
                  <a:noFill/>
                </a:ln>
                <a:solidFill>
                  <a:schemeClr val="tx1"/>
                </a:solidFill>
                <a:effectLst/>
                <a:latin typeface="Arial" panose="020B0604020202020204" pitchFamily="34" charset="0"/>
              </a:rPr>
              <a:t>tehnoloogia</a:t>
            </a:r>
            <a:r>
              <a:rPr kumimoji="0" lang="en-US" altLang="en-US" sz="1600" b="0" i="0" u="none" strike="noStrike" cap="none" normalizeH="0" baseline="0" dirty="0">
                <a:ln>
                  <a:noFill/>
                </a:ln>
                <a:solidFill>
                  <a:schemeClr val="tx1"/>
                </a:solidFill>
                <a:effectLst/>
                <a:latin typeface="Arial" panose="020B0604020202020204" pitchFamily="34" charset="0"/>
              </a:rPr>
              <a:t> on </a:t>
            </a:r>
            <a:r>
              <a:rPr kumimoji="0" lang="en-US" altLang="en-US" sz="1600" b="0" i="0" u="none" strike="noStrike" cap="none" normalizeH="0" baseline="0" dirty="0" err="1">
                <a:ln>
                  <a:noFill/>
                </a:ln>
                <a:solidFill>
                  <a:schemeClr val="tx1"/>
                </a:solidFill>
                <a:effectLst/>
                <a:latin typeface="Arial" panose="020B0604020202020204" pitchFamily="34" charset="0"/>
              </a:rPr>
              <a:t>laiendanud</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meie</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lugude</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jutustamise</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viise</a:t>
            </a:r>
            <a:r>
              <a:rPr kumimoji="0" lang="en-US" altLang="en-US" sz="1600" b="0" i="0" u="none" strike="noStrike" cap="none" normalizeH="0" baseline="0" dirty="0">
                <a:ln>
                  <a:noFill/>
                </a:ln>
                <a:solidFill>
                  <a:schemeClr val="tx1"/>
                </a:solidFill>
                <a:effectLst/>
                <a:latin typeface="Arial" panose="020B0604020202020204" pitchFamily="34" charset="0"/>
              </a:rPr>
              <a:t>.</a:t>
            </a:r>
            <a:br>
              <a:rPr kumimoji="0" lang="en-US" altLang="en-US" sz="1600" b="0" i="0" u="none" strike="noStrike" cap="none" normalizeH="0" baseline="0" dirty="0">
                <a:ln>
                  <a:noFill/>
                </a:ln>
                <a:solidFill>
                  <a:schemeClr val="tx1"/>
                </a:solidFill>
                <a:effectLst/>
                <a:latin typeface="Arial" panose="020B0604020202020204" pitchFamily="34" charset="0"/>
              </a:rPr>
            </a:br>
            <a:r>
              <a:rPr kumimoji="0" lang="en-US" altLang="en-US" sz="1600" b="0" i="0" u="none" strike="noStrike" cap="none" normalizeH="0" baseline="0" dirty="0" err="1">
                <a:ln>
                  <a:noFill/>
                </a:ln>
                <a:solidFill>
                  <a:schemeClr val="tx1"/>
                </a:solidFill>
                <a:effectLst/>
                <a:latin typeface="Arial" panose="020B0604020202020204" pitchFamily="34" charset="0"/>
              </a:rPr>
              <a:t>Digitaalsed</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tööriistad</a:t>
            </a:r>
            <a:r>
              <a:rPr kumimoji="0" lang="en-US" altLang="en-US" sz="1600" b="0" i="0" u="none" strike="noStrike" cap="none" normalizeH="0" baseline="0" dirty="0">
                <a:ln>
                  <a:noFill/>
                </a:ln>
                <a:solidFill>
                  <a:schemeClr val="tx1"/>
                </a:solidFill>
                <a:effectLst/>
                <a:latin typeface="Arial" panose="020B0604020202020204" pitchFamily="34" charset="0"/>
              </a:rPr>
              <a:t> on </a:t>
            </a:r>
            <a:r>
              <a:rPr kumimoji="0" lang="en-US" altLang="en-US" sz="1600" b="0" i="0" u="none" strike="noStrike" cap="none" normalizeH="0" baseline="0" dirty="0" err="1">
                <a:ln>
                  <a:noFill/>
                </a:ln>
                <a:solidFill>
                  <a:schemeClr val="tx1"/>
                </a:solidFill>
                <a:effectLst/>
                <a:latin typeface="Arial" panose="020B0604020202020204" pitchFamily="34" charset="0"/>
              </a:rPr>
              <a:t>lihtsalt</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viimane</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peatükk</a:t>
            </a:r>
            <a:r>
              <a:rPr kumimoji="0" lang="en-US" altLang="en-US" sz="1600" b="0" i="0" u="none" strike="noStrike" cap="none" normalizeH="0" baseline="0" dirty="0">
                <a:ln>
                  <a:noFill/>
                </a:ln>
                <a:solidFill>
                  <a:schemeClr val="tx1"/>
                </a:solidFill>
                <a:effectLst/>
                <a:latin typeface="Arial" panose="020B0604020202020204" pitchFamily="34" charset="0"/>
              </a:rPr>
              <a: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BF3E4"/>
        </a:solidFill>
        <a:effectLst/>
      </p:bgPr>
    </p:bg>
    <p:spTree>
      <p:nvGrpSpPr>
        <p:cNvPr id="1" name="Shape 203">
          <a:extLst>
            <a:ext uri="{FF2B5EF4-FFF2-40B4-BE49-F238E27FC236}">
              <a16:creationId xmlns:a16="http://schemas.microsoft.com/office/drawing/2014/main" id="{5CE11A69-120F-70F7-7CB3-44609E6CD510}"/>
            </a:ext>
          </a:extLst>
        </p:cNvPr>
        <p:cNvGrpSpPr/>
        <p:nvPr/>
      </p:nvGrpSpPr>
      <p:grpSpPr>
        <a:xfrm>
          <a:off x="0" y="0"/>
          <a:ext cx="0" cy="0"/>
          <a:chOff x="0" y="0"/>
          <a:chExt cx="0" cy="0"/>
        </a:xfrm>
      </p:grpSpPr>
      <p:sp>
        <p:nvSpPr>
          <p:cNvPr id="204" name="Google Shape;204;p25">
            <a:extLst>
              <a:ext uri="{FF2B5EF4-FFF2-40B4-BE49-F238E27FC236}">
                <a16:creationId xmlns:a16="http://schemas.microsoft.com/office/drawing/2014/main" id="{A46FF515-5E8F-AF2A-1E72-7CCDB8996FED}"/>
              </a:ext>
            </a:extLst>
          </p:cNvPr>
          <p:cNvSpPr/>
          <p:nvPr/>
        </p:nvSpPr>
        <p:spPr>
          <a:xfrm rot="742437">
            <a:off x="6172291" y="-608678"/>
            <a:ext cx="6082420" cy="7779840"/>
          </a:xfrm>
          <a:custGeom>
            <a:avLst/>
            <a:gdLst/>
            <a:ahLst/>
            <a:cxnLst/>
            <a:rect l="l" t="t" r="r" b="b"/>
            <a:pathLst>
              <a:path w="12124743" h="15508393" extrusionOk="0">
                <a:moveTo>
                  <a:pt x="0" y="0"/>
                </a:moveTo>
                <a:lnTo>
                  <a:pt x="12124744" y="0"/>
                </a:lnTo>
                <a:lnTo>
                  <a:pt x="12124744" y="15508393"/>
                </a:lnTo>
                <a:lnTo>
                  <a:pt x="0" y="15508393"/>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05" name="Google Shape;205;p25">
            <a:extLst>
              <a:ext uri="{FF2B5EF4-FFF2-40B4-BE49-F238E27FC236}">
                <a16:creationId xmlns:a16="http://schemas.microsoft.com/office/drawing/2014/main" id="{A67CD008-B766-9F13-8747-9B338293C7A8}"/>
              </a:ext>
            </a:extLst>
          </p:cNvPr>
          <p:cNvSpPr/>
          <p:nvPr/>
        </p:nvSpPr>
        <p:spPr>
          <a:xfrm rot="742437">
            <a:off x="6549026" y="-378021"/>
            <a:ext cx="6082420" cy="7779840"/>
          </a:xfrm>
          <a:custGeom>
            <a:avLst/>
            <a:gdLst/>
            <a:ahLst/>
            <a:cxnLst/>
            <a:rect l="l" t="t" r="r" b="b"/>
            <a:pathLst>
              <a:path w="12124743" h="15508393" extrusionOk="0">
                <a:moveTo>
                  <a:pt x="0" y="0"/>
                </a:moveTo>
                <a:lnTo>
                  <a:pt x="12124743" y="0"/>
                </a:lnTo>
                <a:lnTo>
                  <a:pt x="12124743" y="15508393"/>
                </a:lnTo>
                <a:lnTo>
                  <a:pt x="0" y="15508393"/>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50" name="Google Shape;250;p25">
            <a:extLst>
              <a:ext uri="{FF2B5EF4-FFF2-40B4-BE49-F238E27FC236}">
                <a16:creationId xmlns:a16="http://schemas.microsoft.com/office/drawing/2014/main" id="{215374B0-38EE-3B7C-CBA4-EA6530779EEF}"/>
              </a:ext>
            </a:extLst>
          </p:cNvPr>
          <p:cNvSpPr txBox="1"/>
          <p:nvPr/>
        </p:nvSpPr>
        <p:spPr>
          <a:xfrm>
            <a:off x="846192" y="2657350"/>
            <a:ext cx="3361200" cy="2772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endParaRPr sz="1800">
              <a:solidFill>
                <a:srgbClr val="383936"/>
              </a:solidFill>
            </a:endParaRPr>
          </a:p>
        </p:txBody>
      </p:sp>
      <p:sp>
        <p:nvSpPr>
          <p:cNvPr id="251" name="Google Shape;251;p25">
            <a:extLst>
              <a:ext uri="{FF2B5EF4-FFF2-40B4-BE49-F238E27FC236}">
                <a16:creationId xmlns:a16="http://schemas.microsoft.com/office/drawing/2014/main" id="{C22DCE47-556E-B7A2-BB1D-1FCBF32DF10E}"/>
              </a:ext>
            </a:extLst>
          </p:cNvPr>
          <p:cNvSpPr txBox="1"/>
          <p:nvPr/>
        </p:nvSpPr>
        <p:spPr>
          <a:xfrm>
            <a:off x="117764" y="443272"/>
            <a:ext cx="7525671" cy="1174552"/>
          </a:xfrm>
          <a:prstGeom prst="rect">
            <a:avLst/>
          </a:prstGeom>
          <a:noFill/>
          <a:ln>
            <a:noFill/>
          </a:ln>
        </p:spPr>
        <p:txBody>
          <a:bodyPr spcFirstLastPara="1" wrap="square" lIns="0" tIns="0" rIns="0" bIns="0" anchor="t" anchorCtr="0">
            <a:spAutoFit/>
          </a:bodyPr>
          <a:lstStyle/>
          <a:p>
            <a:pPr marL="0" marR="0" lvl="0" indent="0" algn="l" rtl="0">
              <a:lnSpc>
                <a:spcPct val="106000"/>
              </a:lnSpc>
              <a:spcBef>
                <a:spcPts val="0"/>
              </a:spcBef>
              <a:spcAft>
                <a:spcPts val="0"/>
              </a:spcAft>
              <a:buNone/>
            </a:pPr>
            <a:endParaRPr lang="en" sz="2400" b="1" dirty="0">
              <a:solidFill>
                <a:schemeClr val="dk1"/>
              </a:solidFill>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err="1">
                <a:ln>
                  <a:noFill/>
                </a:ln>
                <a:solidFill>
                  <a:schemeClr val="tx1"/>
                </a:solidFill>
                <a:effectLst/>
                <a:latin typeface="Arial" panose="020B0604020202020204" pitchFamily="34" charset="0"/>
              </a:rPr>
              <a:t>Emotsionaalne</a:t>
            </a:r>
            <a:r>
              <a:rPr kumimoji="0" lang="en-US" altLang="en-US" sz="2400" b="1" i="0" u="none" strike="noStrike" cap="none" normalizeH="0" baseline="0" dirty="0">
                <a:ln>
                  <a:noFill/>
                </a:ln>
                <a:solidFill>
                  <a:schemeClr val="tx1"/>
                </a:solidFill>
                <a:effectLst/>
                <a:latin typeface="Arial" panose="020B0604020202020204" pitchFamily="34" charset="0"/>
              </a:rPr>
              <a:t> </a:t>
            </a:r>
            <a:r>
              <a:rPr kumimoji="0" lang="en-US" altLang="en-US" sz="2400" b="1" i="0" u="none" strike="noStrike" cap="none" normalizeH="0" baseline="0" dirty="0" err="1">
                <a:ln>
                  <a:noFill/>
                </a:ln>
                <a:solidFill>
                  <a:schemeClr val="tx1"/>
                </a:solidFill>
                <a:effectLst/>
                <a:latin typeface="Arial" panose="020B0604020202020204" pitchFamily="34" charset="0"/>
              </a:rPr>
              <a:t>mõju</a:t>
            </a:r>
            <a:r>
              <a:rPr kumimoji="0" lang="en-US" altLang="en-US" sz="2400" b="1" i="0" u="none" strike="noStrike" cap="none" normalizeH="0" baseline="0" dirty="0">
                <a:ln>
                  <a:noFill/>
                </a:ln>
                <a:solidFill>
                  <a:schemeClr val="tx1"/>
                </a:solidFill>
                <a:effectLst/>
                <a:latin typeface="Arial" panose="020B0604020202020204" pitchFamily="34" charset="0"/>
              </a:rPr>
              <a:t>:</a:t>
            </a:r>
            <a:br>
              <a:rPr kumimoji="0" lang="en-US" altLang="en-US" sz="2400" b="1" i="0" u="none" strike="noStrike" cap="none" normalizeH="0" baseline="0" dirty="0">
                <a:ln>
                  <a:noFill/>
                </a:ln>
                <a:solidFill>
                  <a:schemeClr val="tx1"/>
                </a:solidFill>
                <a:effectLst/>
                <a:latin typeface="Arial" panose="020B0604020202020204" pitchFamily="34" charset="0"/>
              </a:rPr>
            </a:br>
            <a:r>
              <a:rPr kumimoji="0" lang="en-US" altLang="en-US" sz="2400" b="1" i="0" u="none" strike="noStrike" cap="none" normalizeH="0" baseline="0" dirty="0" err="1">
                <a:ln>
                  <a:noFill/>
                </a:ln>
                <a:solidFill>
                  <a:schemeClr val="tx1"/>
                </a:solidFill>
                <a:effectLst/>
                <a:latin typeface="Arial" panose="020B0604020202020204" pitchFamily="34" charset="0"/>
              </a:rPr>
              <a:t>Kuidas</a:t>
            </a:r>
            <a:r>
              <a:rPr kumimoji="0" lang="en-US" altLang="en-US" sz="2400" b="1" i="0" u="none" strike="noStrike" cap="none" normalizeH="0" baseline="0" dirty="0">
                <a:ln>
                  <a:noFill/>
                </a:ln>
                <a:solidFill>
                  <a:schemeClr val="tx1"/>
                </a:solidFill>
                <a:effectLst/>
                <a:latin typeface="Arial" panose="020B0604020202020204" pitchFamily="34" charset="0"/>
              </a:rPr>
              <a:t> </a:t>
            </a:r>
            <a:r>
              <a:rPr kumimoji="0" lang="en-US" altLang="en-US" sz="2400" b="1" i="0" u="none" strike="noStrike" cap="none" normalizeH="0" baseline="0" dirty="0" err="1">
                <a:ln>
                  <a:noFill/>
                </a:ln>
                <a:solidFill>
                  <a:schemeClr val="tx1"/>
                </a:solidFill>
                <a:effectLst/>
                <a:latin typeface="Arial" panose="020B0604020202020204" pitchFamily="34" charset="0"/>
              </a:rPr>
              <a:t>pildid</a:t>
            </a:r>
            <a:r>
              <a:rPr kumimoji="0" lang="en-US" altLang="en-US" sz="2400" b="1" i="0" u="none" strike="noStrike" cap="none" normalizeH="0" baseline="0" dirty="0">
                <a:ln>
                  <a:noFill/>
                </a:ln>
                <a:solidFill>
                  <a:schemeClr val="tx1"/>
                </a:solidFill>
                <a:effectLst/>
                <a:latin typeface="Arial" panose="020B0604020202020204" pitchFamily="34" charset="0"/>
              </a:rPr>
              <a:t> </a:t>
            </a:r>
            <a:r>
              <a:rPr kumimoji="0" lang="en-US" altLang="en-US" sz="2400" b="1" i="0" u="none" strike="noStrike" cap="none" normalizeH="0" baseline="0" dirty="0" err="1">
                <a:ln>
                  <a:noFill/>
                </a:ln>
                <a:solidFill>
                  <a:schemeClr val="tx1"/>
                </a:solidFill>
                <a:effectLst/>
                <a:latin typeface="Arial" panose="020B0604020202020204" pitchFamily="34" charset="0"/>
              </a:rPr>
              <a:t>tekitavad</a:t>
            </a:r>
            <a:r>
              <a:rPr kumimoji="0" lang="en-US" altLang="en-US" sz="2400" b="1" i="0" u="none" strike="noStrike" cap="none" normalizeH="0" baseline="0" dirty="0">
                <a:ln>
                  <a:noFill/>
                </a:ln>
                <a:solidFill>
                  <a:schemeClr val="tx1"/>
                </a:solidFill>
                <a:effectLst/>
                <a:latin typeface="Arial" panose="020B0604020202020204" pitchFamily="34" charset="0"/>
              </a:rPr>
              <a:t> </a:t>
            </a:r>
            <a:r>
              <a:rPr kumimoji="0" lang="en-US" altLang="en-US" sz="2400" b="1" i="0" u="none" strike="noStrike" cap="none" normalizeH="0" baseline="0" dirty="0" err="1">
                <a:ln>
                  <a:noFill/>
                </a:ln>
                <a:solidFill>
                  <a:schemeClr val="tx1"/>
                </a:solidFill>
                <a:effectLst/>
                <a:latin typeface="Arial" panose="020B0604020202020204" pitchFamily="34" charset="0"/>
              </a:rPr>
              <a:t>empaatiat</a:t>
            </a:r>
            <a:endParaRPr kumimoji="0" lang="en-US" altLang="en-US" sz="2400" b="1" i="0" u="none" strike="noStrike" cap="none" normalizeH="0" baseline="0" dirty="0">
              <a:ln>
                <a:noFill/>
              </a:ln>
              <a:solidFill>
                <a:schemeClr val="tx1"/>
              </a:solidFill>
              <a:effectLst/>
              <a:latin typeface="Arial" panose="020B0604020202020204" pitchFamily="34" charset="0"/>
            </a:endParaRPr>
          </a:p>
        </p:txBody>
      </p:sp>
      <p:sp>
        <p:nvSpPr>
          <p:cNvPr id="268" name="Google Shape;268;p25">
            <a:extLst>
              <a:ext uri="{FF2B5EF4-FFF2-40B4-BE49-F238E27FC236}">
                <a16:creationId xmlns:a16="http://schemas.microsoft.com/office/drawing/2014/main" id="{48503C50-64E4-ADE0-7BFF-BD67110DF0BE}"/>
              </a:ext>
            </a:extLst>
          </p:cNvPr>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69" name="Google Shape;269;p25">
            <a:extLst>
              <a:ext uri="{FF2B5EF4-FFF2-40B4-BE49-F238E27FC236}">
                <a16:creationId xmlns:a16="http://schemas.microsoft.com/office/drawing/2014/main" id="{4B12C9BE-94C4-2E3E-8DE2-FF64FE04C241}"/>
              </a:ext>
            </a:extLst>
          </p:cNvPr>
          <p:cNvSpPr/>
          <p:nvPr/>
        </p:nvSpPr>
        <p:spPr>
          <a:xfrm>
            <a:off x="7868164" y="4834007"/>
            <a:ext cx="1229298" cy="268107"/>
          </a:xfrm>
          <a:custGeom>
            <a:avLst/>
            <a:gdLst/>
            <a:ahLst/>
            <a:cxnLst/>
            <a:rect l="l" t="t" r="r" b="b"/>
            <a:pathLst>
              <a:path w="2458595" h="536213" extrusionOk="0">
                <a:moveTo>
                  <a:pt x="0" y="0"/>
                </a:moveTo>
                <a:lnTo>
                  <a:pt x="2458596" y="0"/>
                </a:lnTo>
                <a:lnTo>
                  <a:pt x="2458596" y="536213"/>
                </a:lnTo>
                <a:lnTo>
                  <a:pt x="0" y="536213"/>
                </a:lnTo>
                <a:lnTo>
                  <a:pt x="0" y="0"/>
                </a:lnTo>
                <a:close/>
              </a:path>
            </a:pathLst>
          </a:custGeom>
          <a:blipFill rotWithShape="1">
            <a:blip r:embed="rId6">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70" name="Google Shape;270;p25">
            <a:extLst>
              <a:ext uri="{FF2B5EF4-FFF2-40B4-BE49-F238E27FC236}">
                <a16:creationId xmlns:a16="http://schemas.microsoft.com/office/drawing/2014/main" id="{F56A2144-A812-AE98-7457-6F3A2ECA4A02}"/>
              </a:ext>
            </a:extLst>
          </p:cNvPr>
          <p:cNvSpPr txBox="1"/>
          <p:nvPr/>
        </p:nvSpPr>
        <p:spPr>
          <a:xfrm>
            <a:off x="-43821" y="2302064"/>
            <a:ext cx="7311000" cy="2985433"/>
          </a:xfrm>
          <a:prstGeom prst="rect">
            <a:avLst/>
          </a:prstGeom>
          <a:noFill/>
          <a:ln>
            <a:noFill/>
          </a:ln>
        </p:spPr>
        <p:txBody>
          <a:bodyPr spcFirstLastPara="1" wrap="square" lIns="0" tIns="0" rIns="0" bIns="0" anchor="t" anchorCtr="0">
            <a:spAutoFit/>
          </a:bodyPr>
          <a:lstStyle/>
          <a:p>
            <a:pPr>
              <a:lnSpc>
                <a:spcPct val="115000"/>
              </a:lnSpc>
              <a:spcBef>
                <a:spcPts val="1200"/>
              </a:spcBef>
            </a:pPr>
            <a:r>
              <a:rPr lang="en-GB" sz="1800" dirty="0" err="1">
                <a:solidFill>
                  <a:schemeClr val="dk1"/>
                </a:solidFill>
              </a:rPr>
              <a:t>Fotograafia</a:t>
            </a:r>
            <a:r>
              <a:rPr lang="en-GB" sz="1800" dirty="0">
                <a:solidFill>
                  <a:schemeClr val="dk1"/>
                </a:solidFill>
              </a:rPr>
              <a:t> </a:t>
            </a:r>
            <a:r>
              <a:rPr lang="en-GB" sz="1800" b="1" dirty="0" err="1">
                <a:solidFill>
                  <a:schemeClr val="dk1"/>
                </a:solidFill>
              </a:rPr>
              <a:t>tabab</a:t>
            </a:r>
            <a:r>
              <a:rPr lang="en-GB" sz="1800" b="1" dirty="0">
                <a:solidFill>
                  <a:schemeClr val="dk1"/>
                </a:solidFill>
              </a:rPr>
              <a:t> </a:t>
            </a:r>
            <a:r>
              <a:rPr lang="en-GB" sz="1800" b="1" dirty="0" err="1">
                <a:solidFill>
                  <a:schemeClr val="dk1"/>
                </a:solidFill>
              </a:rPr>
              <a:t>hetki</a:t>
            </a:r>
            <a:r>
              <a:rPr lang="en-GB" sz="1800" dirty="0">
                <a:solidFill>
                  <a:schemeClr val="dk1"/>
                </a:solidFill>
              </a:rPr>
              <a:t>, </a:t>
            </a:r>
            <a:r>
              <a:rPr lang="en-GB" sz="1800" b="1" dirty="0" err="1">
                <a:solidFill>
                  <a:schemeClr val="dk1"/>
                </a:solidFill>
              </a:rPr>
              <a:t>tundeid</a:t>
            </a:r>
            <a:r>
              <a:rPr lang="en-GB" sz="1800" b="1" dirty="0">
                <a:solidFill>
                  <a:schemeClr val="dk1"/>
                </a:solidFill>
              </a:rPr>
              <a:t> </a:t>
            </a:r>
            <a:r>
              <a:rPr lang="en-GB" sz="1800" b="1" dirty="0" err="1">
                <a:solidFill>
                  <a:schemeClr val="dk1"/>
                </a:solidFill>
              </a:rPr>
              <a:t>ja</a:t>
            </a:r>
            <a:r>
              <a:rPr lang="en-GB" sz="1800" b="1" dirty="0">
                <a:solidFill>
                  <a:schemeClr val="dk1"/>
                </a:solidFill>
              </a:rPr>
              <a:t> </a:t>
            </a:r>
            <a:r>
              <a:rPr lang="en-GB" sz="1800" b="1" dirty="0" err="1">
                <a:solidFill>
                  <a:schemeClr val="dk1"/>
                </a:solidFill>
              </a:rPr>
              <a:t>konteksti</a:t>
            </a:r>
            <a:br>
              <a:rPr lang="en-GB" sz="1800" dirty="0">
                <a:solidFill>
                  <a:schemeClr val="dk1"/>
                </a:solidFill>
              </a:rPr>
            </a:br>
            <a:r>
              <a:rPr lang="en-GB" sz="1800" dirty="0" err="1">
                <a:solidFill>
                  <a:schemeClr val="dk1"/>
                </a:solidFill>
              </a:rPr>
              <a:t>Pildid</a:t>
            </a:r>
            <a:r>
              <a:rPr lang="en-GB" sz="1800" dirty="0">
                <a:solidFill>
                  <a:schemeClr val="dk1"/>
                </a:solidFill>
              </a:rPr>
              <a:t> </a:t>
            </a:r>
            <a:r>
              <a:rPr lang="en-GB" sz="1800" dirty="0" err="1">
                <a:solidFill>
                  <a:schemeClr val="dk1"/>
                </a:solidFill>
              </a:rPr>
              <a:t>suhtlevad</a:t>
            </a:r>
            <a:r>
              <a:rPr lang="en-GB" sz="1800" dirty="0">
                <a:solidFill>
                  <a:schemeClr val="dk1"/>
                </a:solidFill>
              </a:rPr>
              <a:t> </a:t>
            </a:r>
            <a:r>
              <a:rPr lang="en-GB" sz="1800" dirty="0" err="1">
                <a:solidFill>
                  <a:schemeClr val="dk1"/>
                </a:solidFill>
              </a:rPr>
              <a:t>sõnadest</a:t>
            </a:r>
            <a:r>
              <a:rPr lang="en-GB" sz="1800" dirty="0">
                <a:solidFill>
                  <a:schemeClr val="dk1"/>
                </a:solidFill>
              </a:rPr>
              <a:t> </a:t>
            </a:r>
            <a:r>
              <a:rPr lang="en-GB" sz="1800" b="1" dirty="0" err="1">
                <a:solidFill>
                  <a:schemeClr val="dk1"/>
                </a:solidFill>
              </a:rPr>
              <a:t>kaugemale</a:t>
            </a:r>
            <a:br>
              <a:rPr lang="en-GB" sz="1800" dirty="0">
                <a:solidFill>
                  <a:schemeClr val="dk1"/>
                </a:solidFill>
              </a:rPr>
            </a:br>
            <a:r>
              <a:rPr lang="en-GB" sz="1800" dirty="0" err="1">
                <a:solidFill>
                  <a:schemeClr val="dk1"/>
                </a:solidFill>
              </a:rPr>
              <a:t>Sinu</a:t>
            </a:r>
            <a:r>
              <a:rPr lang="en-GB" sz="1800" dirty="0">
                <a:solidFill>
                  <a:schemeClr val="dk1"/>
                </a:solidFill>
              </a:rPr>
              <a:t> </a:t>
            </a:r>
            <a:r>
              <a:rPr lang="en-GB" sz="1800" b="1" dirty="0" err="1">
                <a:solidFill>
                  <a:schemeClr val="dk1"/>
                </a:solidFill>
              </a:rPr>
              <a:t>ainulaadne</a:t>
            </a:r>
            <a:r>
              <a:rPr lang="en-GB" sz="1800" b="1" dirty="0">
                <a:solidFill>
                  <a:schemeClr val="dk1"/>
                </a:solidFill>
              </a:rPr>
              <a:t> </a:t>
            </a:r>
            <a:r>
              <a:rPr lang="en-GB" sz="1800" b="1" dirty="0" err="1">
                <a:solidFill>
                  <a:schemeClr val="dk1"/>
                </a:solidFill>
              </a:rPr>
              <a:t>vaatenurk</a:t>
            </a:r>
            <a:r>
              <a:rPr lang="en-GB" sz="1800" b="1" dirty="0">
                <a:solidFill>
                  <a:schemeClr val="dk1"/>
                </a:solidFill>
              </a:rPr>
              <a:t> </a:t>
            </a:r>
            <a:r>
              <a:rPr lang="en-GB" sz="1800" b="1" dirty="0" err="1">
                <a:solidFill>
                  <a:schemeClr val="dk1"/>
                </a:solidFill>
              </a:rPr>
              <a:t>muutub</a:t>
            </a:r>
            <a:r>
              <a:rPr lang="en-GB" sz="1800" b="1" dirty="0">
                <a:solidFill>
                  <a:schemeClr val="dk1"/>
                </a:solidFill>
              </a:rPr>
              <a:t> </a:t>
            </a:r>
            <a:r>
              <a:rPr lang="en-GB" sz="1800" dirty="0" err="1">
                <a:solidFill>
                  <a:schemeClr val="dk1"/>
                </a:solidFill>
              </a:rPr>
              <a:t>peamiseks</a:t>
            </a:r>
            <a:r>
              <a:rPr lang="en-GB" sz="1800" dirty="0">
                <a:solidFill>
                  <a:schemeClr val="dk1"/>
                </a:solidFill>
              </a:rPr>
              <a:t> </a:t>
            </a:r>
            <a:r>
              <a:rPr lang="en-GB" sz="1800" dirty="0" err="1">
                <a:solidFill>
                  <a:schemeClr val="dk1"/>
                </a:solidFill>
              </a:rPr>
              <a:t>tegelaseks</a:t>
            </a:r>
            <a:br>
              <a:rPr lang="en-GB" sz="1800" dirty="0">
                <a:solidFill>
                  <a:schemeClr val="dk1"/>
                </a:solidFill>
              </a:rPr>
            </a:br>
            <a:r>
              <a:rPr lang="en-GB" sz="1800" dirty="0" err="1">
                <a:solidFill>
                  <a:schemeClr val="dk1"/>
                </a:solidFill>
              </a:rPr>
              <a:t>Emotsionaalne</a:t>
            </a:r>
            <a:r>
              <a:rPr lang="en-GB" sz="1800" dirty="0">
                <a:solidFill>
                  <a:schemeClr val="dk1"/>
                </a:solidFill>
              </a:rPr>
              <a:t> </a:t>
            </a:r>
            <a:r>
              <a:rPr lang="en-GB" sz="1800" dirty="0" err="1">
                <a:solidFill>
                  <a:schemeClr val="dk1"/>
                </a:solidFill>
              </a:rPr>
              <a:t>kaasatus</a:t>
            </a:r>
            <a:r>
              <a:rPr lang="en-GB" sz="1800" dirty="0">
                <a:solidFill>
                  <a:schemeClr val="dk1"/>
                </a:solidFill>
              </a:rPr>
              <a:t> </a:t>
            </a:r>
            <a:r>
              <a:rPr lang="en-GB" sz="1800" dirty="0" err="1">
                <a:solidFill>
                  <a:schemeClr val="dk1"/>
                </a:solidFill>
              </a:rPr>
              <a:t>aitab</a:t>
            </a:r>
            <a:r>
              <a:rPr lang="en-GB" sz="1800" dirty="0">
                <a:solidFill>
                  <a:schemeClr val="dk1"/>
                </a:solidFill>
              </a:rPr>
              <a:t> </a:t>
            </a:r>
            <a:r>
              <a:rPr lang="en-GB" sz="1800" dirty="0" err="1">
                <a:solidFill>
                  <a:schemeClr val="dk1"/>
                </a:solidFill>
              </a:rPr>
              <a:t>publikul</a:t>
            </a:r>
            <a:r>
              <a:rPr lang="en-GB" sz="1800" dirty="0">
                <a:solidFill>
                  <a:schemeClr val="dk1"/>
                </a:solidFill>
              </a:rPr>
              <a:t> </a:t>
            </a:r>
            <a:r>
              <a:rPr lang="en-GB" sz="1800" dirty="0" err="1">
                <a:solidFill>
                  <a:schemeClr val="dk1"/>
                </a:solidFill>
              </a:rPr>
              <a:t>sügavalt</a:t>
            </a:r>
            <a:r>
              <a:rPr lang="en-GB" sz="1800" dirty="0">
                <a:solidFill>
                  <a:schemeClr val="dk1"/>
                </a:solidFill>
              </a:rPr>
              <a:t> </a:t>
            </a:r>
            <a:r>
              <a:rPr lang="en-GB" sz="1800" b="1" dirty="0" err="1">
                <a:solidFill>
                  <a:schemeClr val="dk1"/>
                </a:solidFill>
              </a:rPr>
              <a:t>suhestuda</a:t>
            </a:r>
            <a:endParaRPr lang="en-GB" sz="1800" b="1" dirty="0">
              <a:solidFill>
                <a:schemeClr val="dk1"/>
              </a:solidFill>
            </a:endParaRPr>
          </a:p>
          <a:p>
            <a:pPr marL="457200" lvl="0" indent="0" algn="l" rtl="0">
              <a:lnSpc>
                <a:spcPct val="115000"/>
              </a:lnSpc>
              <a:spcBef>
                <a:spcPts val="1200"/>
              </a:spcBef>
              <a:spcAft>
                <a:spcPts val="0"/>
              </a:spcAft>
              <a:buNone/>
            </a:pPr>
            <a:br>
              <a:rPr lang="en" sz="1100" dirty="0">
                <a:solidFill>
                  <a:schemeClr val="dk1"/>
                </a:solidFill>
                <a:latin typeface="Tahoma"/>
                <a:ea typeface="Tahoma"/>
                <a:cs typeface="Tahoma"/>
                <a:sym typeface="Tahoma"/>
              </a:rPr>
            </a:br>
            <a:endParaRPr sz="1100" dirty="0">
              <a:solidFill>
                <a:schemeClr val="dk1"/>
              </a:solidFill>
              <a:latin typeface="Tahoma"/>
              <a:ea typeface="Tahoma"/>
              <a:cs typeface="Tahoma"/>
              <a:sym typeface="Tahoma"/>
            </a:endParaRPr>
          </a:p>
          <a:p>
            <a:pPr marL="0" lvl="0" indent="0" algn="l" rtl="0">
              <a:lnSpc>
                <a:spcPct val="115000"/>
              </a:lnSpc>
              <a:spcBef>
                <a:spcPts val="1200"/>
              </a:spcBef>
              <a:spcAft>
                <a:spcPts val="0"/>
              </a:spcAft>
              <a:buNone/>
            </a:pPr>
            <a:endParaRPr sz="1800" dirty="0">
              <a:latin typeface="Tahoma"/>
              <a:ea typeface="Tahoma"/>
              <a:cs typeface="Tahoma"/>
              <a:sym typeface="Tahoma"/>
            </a:endParaRPr>
          </a:p>
          <a:p>
            <a:pPr marL="0" marR="0" lvl="0" indent="0" algn="l" rtl="0">
              <a:lnSpc>
                <a:spcPct val="140000"/>
              </a:lnSpc>
              <a:spcBef>
                <a:spcPts val="1200"/>
              </a:spcBef>
              <a:spcAft>
                <a:spcPts val="0"/>
              </a:spcAft>
              <a:buNone/>
            </a:pPr>
            <a:endParaRPr sz="1800" dirty="0">
              <a:solidFill>
                <a:srgbClr val="383936"/>
              </a:solidFill>
            </a:endParaRPr>
          </a:p>
        </p:txBody>
      </p:sp>
    </p:spTree>
    <p:extLst>
      <p:ext uri="{BB962C8B-B14F-4D97-AF65-F5344CB8AC3E}">
        <p14:creationId xmlns:p14="http://schemas.microsoft.com/office/powerpoint/2010/main" val="44639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8FC4E5"/>
        </a:solidFill>
        <a:effectLst/>
      </p:bgPr>
    </p:bg>
    <p:spTree>
      <p:nvGrpSpPr>
        <p:cNvPr id="1" name="Shape 274"/>
        <p:cNvGrpSpPr/>
        <p:nvPr/>
      </p:nvGrpSpPr>
      <p:grpSpPr>
        <a:xfrm>
          <a:off x="0" y="0"/>
          <a:ext cx="0" cy="0"/>
          <a:chOff x="0" y="0"/>
          <a:chExt cx="0" cy="0"/>
        </a:xfrm>
      </p:grpSpPr>
      <p:grpSp>
        <p:nvGrpSpPr>
          <p:cNvPr id="2" name="Group 1">
            <a:extLst>
              <a:ext uri="{FF2B5EF4-FFF2-40B4-BE49-F238E27FC236}">
                <a16:creationId xmlns:a16="http://schemas.microsoft.com/office/drawing/2014/main" id="{99812C3A-2F75-7C51-8B21-D470BA0D19E2}"/>
              </a:ext>
            </a:extLst>
          </p:cNvPr>
          <p:cNvGrpSpPr/>
          <p:nvPr/>
        </p:nvGrpSpPr>
        <p:grpSpPr>
          <a:xfrm>
            <a:off x="-504980" y="-639360"/>
            <a:ext cx="3211159" cy="3616107"/>
            <a:chOff x="392504" y="24900"/>
            <a:chExt cx="3211159" cy="3616107"/>
          </a:xfrm>
        </p:grpSpPr>
        <p:sp>
          <p:nvSpPr>
            <p:cNvPr id="275" name="Google Shape;275;p26"/>
            <p:cNvSpPr/>
            <p:nvPr/>
          </p:nvSpPr>
          <p:spPr>
            <a:xfrm rot="1822748">
              <a:off x="392504" y="24900"/>
              <a:ext cx="3211159" cy="3616107"/>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4272B7"/>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76" name="Google Shape;276;p26"/>
            <p:cNvSpPr/>
            <p:nvPr/>
          </p:nvSpPr>
          <p:spPr>
            <a:xfrm rot="1851252">
              <a:off x="598698" y="328047"/>
              <a:ext cx="2856041" cy="3218215"/>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FE1BC"/>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77" name="Google Shape;277;p26"/>
            <p:cNvSpPr/>
            <p:nvPr/>
          </p:nvSpPr>
          <p:spPr>
            <a:xfrm rot="1857825">
              <a:off x="791230" y="564271"/>
              <a:ext cx="2413705" cy="2704873"/>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blipFill rotWithShape="1">
              <a:blip r:embed="rId3">
                <a:alphaModFix/>
              </a:blip>
              <a:stretch>
                <a:fillRect l="-19108" t="-8259" r="-30517"/>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278" name="Google Shape;278;p26"/>
          <p:cNvSpPr txBox="1"/>
          <p:nvPr/>
        </p:nvSpPr>
        <p:spPr>
          <a:xfrm>
            <a:off x="2987040" y="186428"/>
            <a:ext cx="6110422" cy="1107996"/>
          </a:xfrm>
          <a:prstGeom prst="rect">
            <a:avLst/>
          </a:prstGeom>
          <a:noFill/>
          <a:ln>
            <a:noFill/>
          </a:ln>
        </p:spPr>
        <p:txBody>
          <a:bodyPr spcFirstLastPara="1" wrap="square" lIns="0" tIns="0" rIns="0" bIns="0" anchor="t" anchorCtr="0">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latin typeface="Arial Black" panose="020B0A04020102020204" pitchFamily="34" charset="0"/>
              </a:rPr>
              <a:t>Loo </a:t>
            </a:r>
            <a:r>
              <a:rPr kumimoji="0" lang="en-US" altLang="en-US" sz="2400" b="0" i="0" u="none" strike="noStrike" cap="none" normalizeH="0" baseline="0" dirty="0" err="1">
                <a:ln>
                  <a:noFill/>
                </a:ln>
                <a:solidFill>
                  <a:schemeClr val="tx1"/>
                </a:solidFill>
                <a:effectLst/>
                <a:latin typeface="Arial Black" panose="020B0A04020102020204" pitchFamily="34" charset="0"/>
              </a:rPr>
              <a:t>struktuur</a:t>
            </a:r>
            <a:r>
              <a:rPr kumimoji="0" lang="en-US" altLang="en-US" sz="2400" b="0" i="0" u="none" strike="noStrike" cap="none" normalizeH="0" baseline="0" dirty="0">
                <a:ln>
                  <a:noFill/>
                </a:ln>
                <a:solidFill>
                  <a:schemeClr val="tx1"/>
                </a:solidFill>
                <a:effectLst/>
                <a:latin typeface="Arial Black" panose="020B0A04020102020204" pitchFamily="34" charset="0"/>
              </a:rPr>
              <a:t> </a:t>
            </a:r>
            <a:r>
              <a:rPr kumimoji="0" lang="en-US" altLang="en-US" sz="2400" b="0" i="0" u="none" strike="noStrike" cap="none" normalizeH="0" baseline="0" dirty="0" err="1">
                <a:ln>
                  <a:noFill/>
                </a:ln>
                <a:solidFill>
                  <a:schemeClr val="tx1"/>
                </a:solidFill>
                <a:effectLst/>
                <a:latin typeface="Arial Black" panose="020B0A04020102020204" pitchFamily="34" charset="0"/>
              </a:rPr>
              <a:t>visuaalsetes</a:t>
            </a:r>
            <a:r>
              <a:rPr kumimoji="0" lang="en-US" altLang="en-US" sz="2400" b="0" i="0" u="none" strike="noStrike" cap="none" normalizeH="0" baseline="0" dirty="0">
                <a:ln>
                  <a:noFill/>
                </a:ln>
                <a:solidFill>
                  <a:schemeClr val="tx1"/>
                </a:solidFill>
                <a:effectLst/>
                <a:latin typeface="Arial Black" panose="020B0A04020102020204" pitchFamily="34" charset="0"/>
              </a:rPr>
              <a:t> </a:t>
            </a:r>
            <a:r>
              <a:rPr kumimoji="0" lang="en-US" altLang="en-US" sz="2400" b="0" i="0" u="none" strike="noStrike" cap="none" normalizeH="0" baseline="0" dirty="0" err="1">
                <a:ln>
                  <a:noFill/>
                </a:ln>
                <a:solidFill>
                  <a:schemeClr val="tx1"/>
                </a:solidFill>
                <a:effectLst/>
                <a:latin typeface="Arial Black" panose="020B0A04020102020204" pitchFamily="34" charset="0"/>
              </a:rPr>
              <a:t>narratiivides</a:t>
            </a:r>
            <a:br>
              <a:rPr kumimoji="0" lang="en-US" altLang="en-US" sz="2400" b="0" i="0" u="none" strike="noStrike" cap="none" normalizeH="0" baseline="0" dirty="0">
                <a:ln>
                  <a:noFill/>
                </a:ln>
                <a:solidFill>
                  <a:schemeClr val="tx1"/>
                </a:solidFill>
                <a:effectLst/>
                <a:latin typeface="Arial Black" panose="020B0A04020102020204" pitchFamily="34" charset="0"/>
              </a:rPr>
            </a:br>
            <a:r>
              <a:rPr kumimoji="0" lang="en-US" altLang="en-US" sz="2400" b="0" i="0" u="none" strike="noStrike" cap="none" normalizeH="0" baseline="0" dirty="0" err="1">
                <a:ln>
                  <a:noFill/>
                </a:ln>
                <a:solidFill>
                  <a:schemeClr val="tx1"/>
                </a:solidFill>
                <a:effectLst/>
                <a:latin typeface="Arial Black" panose="020B0A04020102020204" pitchFamily="34" charset="0"/>
              </a:rPr>
              <a:t>osa</a:t>
            </a:r>
            <a:r>
              <a:rPr kumimoji="0" lang="en-US" altLang="en-US" sz="2400" b="0" i="0" u="none" strike="noStrike" cap="none" normalizeH="0" baseline="0" dirty="0">
                <a:ln>
                  <a:noFill/>
                </a:ln>
                <a:solidFill>
                  <a:schemeClr val="tx1"/>
                </a:solidFill>
                <a:effectLst/>
                <a:latin typeface="Arial Black" panose="020B0A04020102020204" pitchFamily="34" charset="0"/>
              </a:rPr>
              <a:t> 1</a:t>
            </a:r>
          </a:p>
        </p:txBody>
      </p:sp>
      <p:sp>
        <p:nvSpPr>
          <p:cNvPr id="279" name="Google Shape;279;p26"/>
          <p:cNvSpPr/>
          <p:nvPr/>
        </p:nvSpPr>
        <p:spPr>
          <a:xfrm>
            <a:off x="3384127" y="2171558"/>
            <a:ext cx="2113967" cy="2018959"/>
          </a:xfrm>
          <a:custGeom>
            <a:avLst/>
            <a:gdLst/>
            <a:ahLst/>
            <a:cxnLst/>
            <a:rect l="l" t="t" r="r" b="b"/>
            <a:pathLst>
              <a:path w="2818622" h="2691945" extrusionOk="0">
                <a:moveTo>
                  <a:pt x="2694161" y="2691945"/>
                </a:moveTo>
                <a:lnTo>
                  <a:pt x="124460" y="2691945"/>
                </a:lnTo>
                <a:cubicBezTo>
                  <a:pt x="55880" y="2691945"/>
                  <a:pt x="0" y="2636065"/>
                  <a:pt x="0" y="2567485"/>
                </a:cubicBezTo>
                <a:lnTo>
                  <a:pt x="0" y="124460"/>
                </a:lnTo>
                <a:cubicBezTo>
                  <a:pt x="0" y="55880"/>
                  <a:pt x="55880" y="0"/>
                  <a:pt x="124460" y="0"/>
                </a:cubicBezTo>
                <a:lnTo>
                  <a:pt x="2694162" y="0"/>
                </a:lnTo>
                <a:cubicBezTo>
                  <a:pt x="2762741" y="0"/>
                  <a:pt x="2818622" y="55880"/>
                  <a:pt x="2818622" y="124460"/>
                </a:cubicBezTo>
                <a:lnTo>
                  <a:pt x="2818622" y="2567485"/>
                </a:lnTo>
                <a:cubicBezTo>
                  <a:pt x="2818622" y="2636065"/>
                  <a:pt x="2762741" y="2691945"/>
                  <a:pt x="2694162" y="2691945"/>
                </a:cubicBezTo>
                <a:close/>
              </a:path>
            </a:pathLst>
          </a:custGeom>
          <a:solidFill>
            <a:srgbClr val="000000">
              <a:alpha val="0"/>
            </a:srgbClr>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80" name="Google Shape;280;p26"/>
          <p:cNvSpPr/>
          <p:nvPr/>
        </p:nvSpPr>
        <p:spPr>
          <a:xfrm>
            <a:off x="5689437" y="2171558"/>
            <a:ext cx="2113967" cy="2018959"/>
          </a:xfrm>
          <a:custGeom>
            <a:avLst/>
            <a:gdLst/>
            <a:ahLst/>
            <a:cxnLst/>
            <a:rect l="l" t="t" r="r" b="b"/>
            <a:pathLst>
              <a:path w="2818622" h="2691945" extrusionOk="0">
                <a:moveTo>
                  <a:pt x="2694161" y="2691945"/>
                </a:moveTo>
                <a:lnTo>
                  <a:pt x="124460" y="2691945"/>
                </a:lnTo>
                <a:cubicBezTo>
                  <a:pt x="55880" y="2691945"/>
                  <a:pt x="0" y="2636065"/>
                  <a:pt x="0" y="2567485"/>
                </a:cubicBezTo>
                <a:lnTo>
                  <a:pt x="0" y="124460"/>
                </a:lnTo>
                <a:cubicBezTo>
                  <a:pt x="0" y="55880"/>
                  <a:pt x="55880" y="0"/>
                  <a:pt x="124460" y="0"/>
                </a:cubicBezTo>
                <a:lnTo>
                  <a:pt x="2694162" y="0"/>
                </a:lnTo>
                <a:cubicBezTo>
                  <a:pt x="2762741" y="0"/>
                  <a:pt x="2818622" y="55880"/>
                  <a:pt x="2818622" y="124460"/>
                </a:cubicBezTo>
                <a:lnTo>
                  <a:pt x="2818622" y="2567485"/>
                </a:lnTo>
                <a:cubicBezTo>
                  <a:pt x="2818622" y="2636065"/>
                  <a:pt x="2762741" y="2691945"/>
                  <a:pt x="2694162" y="2691945"/>
                </a:cubicBezTo>
                <a:close/>
              </a:path>
            </a:pathLst>
          </a:custGeom>
          <a:solidFill>
            <a:srgbClr val="000000">
              <a:alpha val="0"/>
            </a:srgbClr>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81" name="Google Shape;281;p26"/>
          <p:cNvSpPr txBox="1"/>
          <p:nvPr/>
        </p:nvSpPr>
        <p:spPr>
          <a:xfrm>
            <a:off x="3142441" y="1170738"/>
            <a:ext cx="5631900" cy="3591752"/>
          </a:xfrm>
          <a:prstGeom prst="rect">
            <a:avLst/>
          </a:prstGeom>
          <a:noFill/>
          <a:ln>
            <a:noFill/>
          </a:ln>
        </p:spPr>
        <p:txBody>
          <a:bodyPr spcFirstLastPara="1" wrap="square" lIns="0" tIns="0" rIns="0" bIns="0" anchor="t" anchorCtr="0">
            <a:spAutoFit/>
          </a:bodyPr>
          <a:lstStyle/>
          <a:p>
            <a:pPr>
              <a:lnSpc>
                <a:spcPct val="200000"/>
              </a:lnSpc>
              <a:spcBef>
                <a:spcPts val="1200"/>
              </a:spcBef>
              <a:buSzPts val="1100"/>
            </a:pPr>
            <a:r>
              <a:rPr lang="en-GB" sz="2400" b="1" dirty="0" err="1">
                <a:solidFill>
                  <a:schemeClr val="bg2">
                    <a:lumMod val="75000"/>
                  </a:schemeClr>
                </a:solidFill>
              </a:rPr>
              <a:t>Freytagi</a:t>
            </a:r>
            <a:r>
              <a:rPr lang="en-GB" sz="2400" b="1" dirty="0">
                <a:solidFill>
                  <a:schemeClr val="bg2">
                    <a:lumMod val="75000"/>
                  </a:schemeClr>
                </a:solidFill>
              </a:rPr>
              <a:t> </a:t>
            </a:r>
            <a:r>
              <a:rPr lang="en-GB" sz="2400" b="1" dirty="0" err="1">
                <a:solidFill>
                  <a:schemeClr val="bg2">
                    <a:lumMod val="75000"/>
                  </a:schemeClr>
                </a:solidFill>
              </a:rPr>
              <a:t>püramiid</a:t>
            </a:r>
            <a:r>
              <a:rPr lang="en" sz="2400" b="1" dirty="0">
                <a:solidFill>
                  <a:schemeClr val="bg2">
                    <a:lumMod val="75000"/>
                  </a:schemeClr>
                </a:solidFill>
              </a:rPr>
              <a:t>:</a:t>
            </a:r>
            <a:endParaRPr sz="2400" b="1" dirty="0">
              <a:solidFill>
                <a:schemeClr val="bg2">
                  <a:lumMod val="75000"/>
                </a:schemeClr>
              </a:solidFill>
            </a:endParaRPr>
          </a:p>
          <a:p>
            <a:pPr marL="457200" marR="0" lvl="0" indent="-457200" algn="l" defTabSz="914400" rtl="0" eaLnBrk="0" fontAlgn="base" latinLnBrk="0" hangingPunct="0">
              <a:lnSpc>
                <a:spcPct val="150000"/>
              </a:lnSpc>
              <a:spcBef>
                <a:spcPct val="0"/>
              </a:spcBef>
              <a:spcAft>
                <a:spcPct val="0"/>
              </a:spcAft>
              <a:buClrTx/>
              <a:buSzTx/>
              <a:buFont typeface="+mj-lt"/>
              <a:buAutoNum type="arabicPeriod"/>
              <a:tabLst/>
            </a:pPr>
            <a:r>
              <a:rPr kumimoji="0" lang="en-US" altLang="en-US" sz="2000" b="0" i="0" u="none" strike="noStrike" cap="none" normalizeH="0" baseline="0" dirty="0" err="1">
                <a:ln>
                  <a:noFill/>
                </a:ln>
                <a:solidFill>
                  <a:schemeClr val="tx1"/>
                </a:solidFill>
                <a:effectLst/>
                <a:latin typeface="Arial" panose="020B0604020202020204" pitchFamily="34" charset="0"/>
              </a:rPr>
              <a:t>Sissejuhatus</a:t>
            </a:r>
            <a:endParaRPr lang="fa-IR" altLang="en-US" sz="2000" dirty="0">
              <a:solidFill>
                <a:schemeClr val="tx1"/>
              </a:solidFill>
              <a:latin typeface="Arial" panose="020B0604020202020204" pitchFamily="34" charset="0"/>
            </a:endParaRPr>
          </a:p>
          <a:p>
            <a:pPr marL="457200" marR="0" lvl="0" indent="-457200" algn="l" defTabSz="914400" rtl="0" eaLnBrk="0" fontAlgn="base" latinLnBrk="0" hangingPunct="0">
              <a:lnSpc>
                <a:spcPct val="150000"/>
              </a:lnSpc>
              <a:spcBef>
                <a:spcPct val="0"/>
              </a:spcBef>
              <a:spcAft>
                <a:spcPct val="0"/>
              </a:spcAft>
              <a:buClrTx/>
              <a:buSzTx/>
              <a:buFont typeface="+mj-lt"/>
              <a:buAutoNum type="arabicPeriod"/>
              <a:tabLst/>
            </a:pPr>
            <a:r>
              <a:rPr kumimoji="0" lang="en-US" altLang="en-US" sz="2000" b="0" i="0" u="none" strike="noStrike" cap="none" normalizeH="0" baseline="0" dirty="0" err="1">
                <a:ln>
                  <a:noFill/>
                </a:ln>
                <a:solidFill>
                  <a:schemeClr val="tx1"/>
                </a:solidFill>
                <a:effectLst/>
                <a:latin typeface="Arial" panose="020B0604020202020204" pitchFamily="34" charset="0"/>
              </a:rPr>
              <a:t>Käivitus</a:t>
            </a:r>
            <a:r>
              <a:rPr kumimoji="0" lang="en-US" altLang="en-US" sz="2000" b="0" i="0" u="none" strike="noStrike" cap="none" normalizeH="0" baseline="0" dirty="0">
                <a:ln>
                  <a:noFill/>
                </a:ln>
                <a:solidFill>
                  <a:schemeClr val="tx1"/>
                </a:solidFill>
                <a:effectLst/>
                <a:latin typeface="Arial" panose="020B0604020202020204" pitchFamily="34" charset="0"/>
              </a:rPr>
              <a:t>/</a:t>
            </a:r>
            <a:r>
              <a:rPr kumimoji="0" lang="en-US" altLang="en-US" sz="2000" b="0" i="0" u="none" strike="noStrike" cap="none" normalizeH="0" baseline="0" dirty="0" err="1">
                <a:ln>
                  <a:noFill/>
                </a:ln>
                <a:solidFill>
                  <a:schemeClr val="tx1"/>
                </a:solidFill>
                <a:effectLst/>
                <a:latin typeface="Arial" panose="020B0604020202020204" pitchFamily="34" charset="0"/>
              </a:rPr>
              <a:t>tegevuse</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kasv</a:t>
            </a:r>
            <a:endParaRPr lang="fa-IR" altLang="en-US" sz="2000" dirty="0">
              <a:solidFill>
                <a:schemeClr val="tx1"/>
              </a:solidFill>
              <a:latin typeface="Arial" panose="020B0604020202020204" pitchFamily="34" charset="0"/>
            </a:endParaRPr>
          </a:p>
          <a:p>
            <a:pPr marL="457200" marR="0" lvl="0" indent="-457200" algn="l" defTabSz="914400" rtl="0" eaLnBrk="0" fontAlgn="base" latinLnBrk="0" hangingPunct="0">
              <a:lnSpc>
                <a:spcPct val="150000"/>
              </a:lnSpc>
              <a:spcBef>
                <a:spcPct val="0"/>
              </a:spcBef>
              <a:spcAft>
                <a:spcPct val="0"/>
              </a:spcAft>
              <a:buClrTx/>
              <a:buSzTx/>
              <a:buFont typeface="+mj-lt"/>
              <a:buAutoNum type="arabicPeriod"/>
              <a:tabLst/>
            </a:pPr>
            <a:r>
              <a:rPr kumimoji="0" lang="en-US" altLang="en-US" sz="2000" b="0" i="0" u="none" strike="noStrike" cap="none" normalizeH="0" baseline="0" dirty="0" err="1">
                <a:ln>
                  <a:noFill/>
                </a:ln>
                <a:solidFill>
                  <a:schemeClr val="tx1"/>
                </a:solidFill>
                <a:effectLst/>
                <a:latin typeface="Arial" panose="020B0604020202020204" pitchFamily="34" charset="0"/>
              </a:rPr>
              <a:t>Kliimaks</a:t>
            </a:r>
            <a:endParaRPr lang="fa-IR" altLang="en-US" sz="2000" dirty="0">
              <a:solidFill>
                <a:schemeClr val="tx1"/>
              </a:solidFill>
              <a:latin typeface="Arial" panose="020B0604020202020204" pitchFamily="34" charset="0"/>
            </a:endParaRPr>
          </a:p>
          <a:p>
            <a:pPr marL="457200" marR="0" lvl="0" indent="-457200" algn="l" defTabSz="914400" rtl="0" eaLnBrk="0" fontAlgn="base" latinLnBrk="0" hangingPunct="0">
              <a:lnSpc>
                <a:spcPct val="150000"/>
              </a:lnSpc>
              <a:spcBef>
                <a:spcPct val="0"/>
              </a:spcBef>
              <a:spcAft>
                <a:spcPct val="0"/>
              </a:spcAft>
              <a:buClrTx/>
              <a:buSzTx/>
              <a:buFont typeface="+mj-lt"/>
              <a:buAutoNum type="arabicPeriod"/>
              <a:tabLst/>
            </a:pPr>
            <a:r>
              <a:rPr kumimoji="0" lang="en-US" altLang="en-US" sz="2000" b="0" i="0" u="none" strike="noStrike" cap="none" normalizeH="0" baseline="0" dirty="0" err="1">
                <a:ln>
                  <a:noFill/>
                </a:ln>
                <a:solidFill>
                  <a:schemeClr val="tx1"/>
                </a:solidFill>
                <a:effectLst/>
                <a:latin typeface="Arial" panose="020B0604020202020204" pitchFamily="34" charset="0"/>
              </a:rPr>
              <a:t>Langus</a:t>
            </a:r>
            <a:r>
              <a:rPr kumimoji="0" lang="en-US" altLang="en-US" sz="2000" b="0" i="0" u="none" strike="noStrike" cap="none" normalizeH="0" baseline="0" dirty="0">
                <a:ln>
                  <a:noFill/>
                </a:ln>
                <a:solidFill>
                  <a:schemeClr val="tx1"/>
                </a:solidFill>
                <a:effectLst/>
                <a:latin typeface="Arial" panose="020B0604020202020204" pitchFamily="34" charset="0"/>
              </a:rPr>
              <a:t>/</a:t>
            </a:r>
            <a:r>
              <a:rPr kumimoji="0" lang="en-US" altLang="en-US" sz="2000" b="0" i="0" u="none" strike="noStrike" cap="none" normalizeH="0" baseline="0" dirty="0" err="1">
                <a:ln>
                  <a:noFill/>
                </a:ln>
                <a:solidFill>
                  <a:schemeClr val="tx1"/>
                </a:solidFill>
                <a:effectLst/>
                <a:latin typeface="Arial" panose="020B0604020202020204" pitchFamily="34" charset="0"/>
              </a:rPr>
              <a:t>tegevuse</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langus</a:t>
            </a:r>
            <a:endParaRPr lang="fa-IR" altLang="en-US" sz="2000" dirty="0">
              <a:solidFill>
                <a:schemeClr val="tx1"/>
              </a:solidFill>
              <a:latin typeface="Arial" panose="020B0604020202020204" pitchFamily="34" charset="0"/>
            </a:endParaRPr>
          </a:p>
          <a:p>
            <a:pPr marL="457200" marR="0" lvl="0" indent="-457200" algn="l" defTabSz="914400" rtl="0" eaLnBrk="0" fontAlgn="base" latinLnBrk="0" hangingPunct="0">
              <a:lnSpc>
                <a:spcPct val="150000"/>
              </a:lnSpc>
              <a:spcBef>
                <a:spcPct val="0"/>
              </a:spcBef>
              <a:spcAft>
                <a:spcPct val="0"/>
              </a:spcAft>
              <a:buClrTx/>
              <a:buSzTx/>
              <a:buFont typeface="+mj-lt"/>
              <a:buAutoNum type="arabicPeriod"/>
              <a:tabLst/>
            </a:pPr>
            <a:r>
              <a:rPr kumimoji="0" lang="en-US" altLang="en-US" sz="2000" b="0" i="0" u="none" strike="noStrike" cap="none" normalizeH="0" baseline="0" dirty="0" err="1">
                <a:ln>
                  <a:noFill/>
                </a:ln>
                <a:solidFill>
                  <a:schemeClr val="tx1"/>
                </a:solidFill>
                <a:effectLst/>
                <a:latin typeface="Arial" panose="020B0604020202020204" pitchFamily="34" charset="0"/>
              </a:rPr>
              <a:t>Lahendus</a:t>
            </a: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0" marR="0" lvl="0" indent="0" algn="just" rtl="0">
              <a:lnSpc>
                <a:spcPct val="139990"/>
              </a:lnSpc>
              <a:spcBef>
                <a:spcPts val="1200"/>
              </a:spcBef>
              <a:spcAft>
                <a:spcPts val="0"/>
              </a:spcAft>
              <a:buNone/>
            </a:pPr>
            <a:endParaRPr sz="1100" b="1" dirty="0">
              <a:solidFill>
                <a:srgbClr val="383936"/>
              </a:solidFill>
            </a:endParaRPr>
          </a:p>
        </p:txBody>
      </p:sp>
      <p:sp>
        <p:nvSpPr>
          <p:cNvPr id="282" name="Google Shape;282;p26"/>
          <p:cNvSpPr/>
          <p:nvPr/>
        </p:nvSpPr>
        <p:spPr>
          <a:xfrm flipH="1">
            <a:off x="6853989" y="2663885"/>
            <a:ext cx="2353380" cy="2479615"/>
          </a:xfrm>
          <a:custGeom>
            <a:avLst/>
            <a:gdLst/>
            <a:ahLst/>
            <a:cxnLst/>
            <a:rect l="l" t="t" r="r" b="b"/>
            <a:pathLst>
              <a:path w="4706760" h="4959230" extrusionOk="0">
                <a:moveTo>
                  <a:pt x="4706761" y="0"/>
                </a:moveTo>
                <a:lnTo>
                  <a:pt x="0" y="0"/>
                </a:lnTo>
                <a:lnTo>
                  <a:pt x="0" y="4959230"/>
                </a:lnTo>
                <a:lnTo>
                  <a:pt x="4706761" y="4959230"/>
                </a:lnTo>
                <a:lnTo>
                  <a:pt x="4706761"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83" name="Google Shape;283;p26"/>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84" name="Google Shape;284;p26"/>
          <p:cNvSpPr/>
          <p:nvPr/>
        </p:nvSpPr>
        <p:spPr>
          <a:xfrm>
            <a:off x="7868164" y="4834007"/>
            <a:ext cx="1229298" cy="268107"/>
          </a:xfrm>
          <a:custGeom>
            <a:avLst/>
            <a:gdLst/>
            <a:ahLst/>
            <a:cxnLst/>
            <a:rect l="l" t="t" r="r" b="b"/>
            <a:pathLst>
              <a:path w="2458595" h="536213" extrusionOk="0">
                <a:moveTo>
                  <a:pt x="0" y="0"/>
                </a:moveTo>
                <a:lnTo>
                  <a:pt x="2458596" y="0"/>
                </a:lnTo>
                <a:lnTo>
                  <a:pt x="2458596" y="536213"/>
                </a:lnTo>
                <a:lnTo>
                  <a:pt x="0" y="536213"/>
                </a:lnTo>
                <a:lnTo>
                  <a:pt x="0" y="0"/>
                </a:lnTo>
                <a:close/>
              </a:path>
            </a:pathLst>
          </a:custGeom>
          <a:blipFill rotWithShape="1">
            <a:blip r:embed="rId6">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8FC4E5"/>
        </a:solidFill>
        <a:effectLst/>
      </p:bgPr>
    </p:bg>
    <p:spTree>
      <p:nvGrpSpPr>
        <p:cNvPr id="1" name="Shape 288"/>
        <p:cNvGrpSpPr/>
        <p:nvPr/>
      </p:nvGrpSpPr>
      <p:grpSpPr>
        <a:xfrm>
          <a:off x="0" y="0"/>
          <a:ext cx="0" cy="0"/>
          <a:chOff x="0" y="0"/>
          <a:chExt cx="0" cy="0"/>
        </a:xfrm>
      </p:grpSpPr>
      <p:sp>
        <p:nvSpPr>
          <p:cNvPr id="292" name="Google Shape;292;p27"/>
          <p:cNvSpPr txBox="1"/>
          <p:nvPr/>
        </p:nvSpPr>
        <p:spPr>
          <a:xfrm>
            <a:off x="3527549" y="298434"/>
            <a:ext cx="5202793" cy="369332"/>
          </a:xfrm>
          <a:prstGeom prst="rect">
            <a:avLst/>
          </a:prstGeom>
          <a:noFill/>
          <a:ln>
            <a:noFill/>
          </a:ln>
        </p:spPr>
        <p:txBody>
          <a:bodyPr spcFirstLastPara="1" wrap="square" lIns="0" tIns="0" rIns="0" bIns="0" anchor="t" anchorCtr="0">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latin typeface="Arial Black" panose="020B0A04020102020204" pitchFamily="34" charset="0"/>
              </a:rPr>
              <a:t>Milline </a:t>
            </a:r>
            <a:r>
              <a:rPr kumimoji="0" lang="en-US" altLang="en-US" sz="2400" b="0" i="0" u="none" strike="noStrike" cap="none" normalizeH="0" baseline="0" dirty="0" err="1">
                <a:ln>
                  <a:noFill/>
                </a:ln>
                <a:solidFill>
                  <a:schemeClr val="tx1"/>
                </a:solidFill>
                <a:effectLst/>
                <a:latin typeface="Arial Black" panose="020B0A04020102020204" pitchFamily="34" charset="0"/>
              </a:rPr>
              <a:t>kuulus</a:t>
            </a:r>
            <a:r>
              <a:rPr kumimoji="0" lang="en-US" altLang="en-US" sz="2400" b="0" i="0" u="none" strike="noStrike" cap="none" normalizeH="0" baseline="0" dirty="0">
                <a:ln>
                  <a:noFill/>
                </a:ln>
                <a:solidFill>
                  <a:schemeClr val="tx1"/>
                </a:solidFill>
                <a:effectLst/>
                <a:latin typeface="Arial Black" panose="020B0A04020102020204" pitchFamily="34" charset="0"/>
              </a:rPr>
              <a:t> </a:t>
            </a:r>
            <a:r>
              <a:rPr kumimoji="0" lang="en-US" altLang="en-US" sz="2400" b="0" i="0" u="none" strike="noStrike" cap="none" normalizeH="0" baseline="0" dirty="0" err="1">
                <a:ln>
                  <a:noFill/>
                </a:ln>
                <a:solidFill>
                  <a:schemeClr val="tx1"/>
                </a:solidFill>
                <a:effectLst/>
                <a:latin typeface="Arial Black" panose="020B0A04020102020204" pitchFamily="34" charset="0"/>
              </a:rPr>
              <a:t>lugu</a:t>
            </a:r>
            <a:r>
              <a:rPr kumimoji="0" lang="en-US" altLang="en-US" sz="2400" b="0" i="0" u="none" strike="noStrike" cap="none" normalizeH="0" baseline="0" dirty="0">
                <a:ln>
                  <a:noFill/>
                </a:ln>
                <a:solidFill>
                  <a:schemeClr val="tx1"/>
                </a:solidFill>
                <a:effectLst/>
                <a:latin typeface="Arial Black" panose="020B0A04020102020204" pitchFamily="34" charset="0"/>
              </a:rPr>
              <a:t> see on?</a:t>
            </a:r>
          </a:p>
        </p:txBody>
      </p:sp>
      <p:sp>
        <p:nvSpPr>
          <p:cNvPr id="293" name="Google Shape;293;p27"/>
          <p:cNvSpPr/>
          <p:nvPr/>
        </p:nvSpPr>
        <p:spPr>
          <a:xfrm>
            <a:off x="3384127" y="2171558"/>
            <a:ext cx="2113967" cy="2018959"/>
          </a:xfrm>
          <a:custGeom>
            <a:avLst/>
            <a:gdLst/>
            <a:ahLst/>
            <a:cxnLst/>
            <a:rect l="l" t="t" r="r" b="b"/>
            <a:pathLst>
              <a:path w="2818622" h="2691945" extrusionOk="0">
                <a:moveTo>
                  <a:pt x="2694161" y="2691945"/>
                </a:moveTo>
                <a:lnTo>
                  <a:pt x="124460" y="2691945"/>
                </a:lnTo>
                <a:cubicBezTo>
                  <a:pt x="55880" y="2691945"/>
                  <a:pt x="0" y="2636065"/>
                  <a:pt x="0" y="2567485"/>
                </a:cubicBezTo>
                <a:lnTo>
                  <a:pt x="0" y="124460"/>
                </a:lnTo>
                <a:cubicBezTo>
                  <a:pt x="0" y="55880"/>
                  <a:pt x="55880" y="0"/>
                  <a:pt x="124460" y="0"/>
                </a:cubicBezTo>
                <a:lnTo>
                  <a:pt x="2694162" y="0"/>
                </a:lnTo>
                <a:cubicBezTo>
                  <a:pt x="2762741" y="0"/>
                  <a:pt x="2818622" y="55880"/>
                  <a:pt x="2818622" y="124460"/>
                </a:cubicBezTo>
                <a:lnTo>
                  <a:pt x="2818622" y="2567485"/>
                </a:lnTo>
                <a:cubicBezTo>
                  <a:pt x="2818622" y="2636065"/>
                  <a:pt x="2762741" y="2691945"/>
                  <a:pt x="2694162" y="2691945"/>
                </a:cubicBezTo>
                <a:close/>
              </a:path>
            </a:pathLst>
          </a:custGeom>
          <a:solidFill>
            <a:srgbClr val="000000">
              <a:alpha val="0"/>
            </a:srgbClr>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94" name="Google Shape;294;p27"/>
          <p:cNvSpPr/>
          <p:nvPr/>
        </p:nvSpPr>
        <p:spPr>
          <a:xfrm>
            <a:off x="5689437" y="2171558"/>
            <a:ext cx="2113967" cy="2018959"/>
          </a:xfrm>
          <a:custGeom>
            <a:avLst/>
            <a:gdLst/>
            <a:ahLst/>
            <a:cxnLst/>
            <a:rect l="l" t="t" r="r" b="b"/>
            <a:pathLst>
              <a:path w="2818622" h="2691945" extrusionOk="0">
                <a:moveTo>
                  <a:pt x="2694161" y="2691945"/>
                </a:moveTo>
                <a:lnTo>
                  <a:pt x="124460" y="2691945"/>
                </a:lnTo>
                <a:cubicBezTo>
                  <a:pt x="55880" y="2691945"/>
                  <a:pt x="0" y="2636065"/>
                  <a:pt x="0" y="2567485"/>
                </a:cubicBezTo>
                <a:lnTo>
                  <a:pt x="0" y="124460"/>
                </a:lnTo>
                <a:cubicBezTo>
                  <a:pt x="0" y="55880"/>
                  <a:pt x="55880" y="0"/>
                  <a:pt x="124460" y="0"/>
                </a:cubicBezTo>
                <a:lnTo>
                  <a:pt x="2694162" y="0"/>
                </a:lnTo>
                <a:cubicBezTo>
                  <a:pt x="2762741" y="0"/>
                  <a:pt x="2818622" y="55880"/>
                  <a:pt x="2818622" y="124460"/>
                </a:cubicBezTo>
                <a:lnTo>
                  <a:pt x="2818622" y="2567485"/>
                </a:lnTo>
                <a:cubicBezTo>
                  <a:pt x="2818622" y="2636065"/>
                  <a:pt x="2762741" y="2691945"/>
                  <a:pt x="2694162" y="2691945"/>
                </a:cubicBezTo>
                <a:close/>
              </a:path>
            </a:pathLst>
          </a:custGeom>
          <a:solidFill>
            <a:srgbClr val="000000">
              <a:alpha val="0"/>
            </a:srgbClr>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95" name="Google Shape;295;p27"/>
          <p:cNvSpPr txBox="1"/>
          <p:nvPr/>
        </p:nvSpPr>
        <p:spPr>
          <a:xfrm>
            <a:off x="2975265" y="758692"/>
            <a:ext cx="6122197" cy="4154984"/>
          </a:xfrm>
          <a:prstGeom prst="rect">
            <a:avLst/>
          </a:prstGeom>
          <a:noFill/>
          <a:ln>
            <a:noFill/>
          </a:ln>
        </p:spPr>
        <p:txBody>
          <a:bodyPr spcFirstLastPara="1" wrap="square" lIns="0" tIns="0" rIns="0" bIns="0" anchor="t" anchorCtr="0">
            <a:spAutoFit/>
          </a:bodyPr>
          <a:lstStyle/>
          <a:p>
            <a:pPr marL="457200" marR="0" lvl="0" indent="-457200" algn="l" defTabSz="914400" rtl="0" eaLnBrk="0" fontAlgn="base" latinLnBrk="0" hangingPunct="0">
              <a:lnSpc>
                <a:spcPct val="150000"/>
              </a:lnSpc>
              <a:spcBef>
                <a:spcPct val="0"/>
              </a:spcBef>
              <a:spcAft>
                <a:spcPct val="0"/>
              </a:spcAft>
              <a:buClrTx/>
              <a:buSzTx/>
              <a:buFont typeface="+mj-lt"/>
              <a:buAutoNum type="arabicPeriod"/>
              <a:tabLst/>
            </a:pPr>
            <a:r>
              <a:rPr kumimoji="0" lang="en-US" altLang="en-US" sz="2000" b="0" i="0" u="none" strike="noStrike" cap="none" normalizeH="0" baseline="0" dirty="0">
                <a:ln>
                  <a:noFill/>
                </a:ln>
                <a:solidFill>
                  <a:schemeClr val="tx1"/>
                </a:solidFill>
                <a:effectLst/>
                <a:latin typeface="Arial" panose="020B0604020202020204" pitchFamily="34" charset="0"/>
              </a:rPr>
              <a:t>Kaks </a:t>
            </a:r>
            <a:r>
              <a:rPr kumimoji="0" lang="en-US" altLang="en-US" sz="2000" b="0" i="0" u="none" strike="noStrike" cap="none" normalizeH="0" baseline="0" dirty="0" err="1">
                <a:ln>
                  <a:noFill/>
                </a:ln>
                <a:solidFill>
                  <a:schemeClr val="tx1"/>
                </a:solidFill>
                <a:effectLst/>
                <a:latin typeface="Arial" panose="020B0604020202020204" pitchFamily="34" charset="0"/>
              </a:rPr>
              <a:t>perekonda</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tutvustatakse</a:t>
            </a:r>
            <a:endParaRPr lang="fa-IR" altLang="en-US" sz="2000" dirty="0">
              <a:solidFill>
                <a:schemeClr val="tx1"/>
              </a:solidFill>
              <a:latin typeface="Arial" panose="020B0604020202020204" pitchFamily="34" charset="0"/>
            </a:endParaRPr>
          </a:p>
          <a:p>
            <a:pPr marL="457200" marR="0" lvl="0" indent="-457200" algn="l" defTabSz="914400" rtl="0" eaLnBrk="0" fontAlgn="base" latinLnBrk="0" hangingPunct="0">
              <a:lnSpc>
                <a:spcPct val="150000"/>
              </a:lnSpc>
              <a:spcBef>
                <a:spcPct val="0"/>
              </a:spcBef>
              <a:spcAft>
                <a:spcPct val="0"/>
              </a:spcAft>
              <a:buClrTx/>
              <a:buSzTx/>
              <a:buFont typeface="+mj-lt"/>
              <a:buAutoNum type="arabicPeriod"/>
              <a:tabLst/>
            </a:pPr>
            <a:r>
              <a:rPr kumimoji="0" lang="en-US" altLang="en-US" sz="2000" b="0" i="0" u="none" strike="noStrike" cap="none" normalizeH="0" baseline="0" dirty="0" err="1">
                <a:ln>
                  <a:noFill/>
                </a:ln>
                <a:solidFill>
                  <a:schemeClr val="tx1"/>
                </a:solidFill>
                <a:effectLst/>
                <a:latin typeface="Arial" panose="020B0604020202020204" pitchFamily="34" charset="0"/>
              </a:rPr>
              <a:t>Poiss</a:t>
            </a:r>
            <a:r>
              <a:rPr kumimoji="0" lang="en-US" altLang="en-US" sz="2000" b="0" i="0" u="none" strike="noStrike" cap="none" normalizeH="0" baseline="0" dirty="0">
                <a:ln>
                  <a:noFill/>
                </a:ln>
                <a:solidFill>
                  <a:schemeClr val="tx1"/>
                </a:solidFill>
                <a:effectLst/>
                <a:latin typeface="Arial" panose="020B0604020202020204" pitchFamily="34" charset="0"/>
              </a:rPr>
              <a:t> ja </a:t>
            </a:r>
            <a:r>
              <a:rPr kumimoji="0" lang="en-US" altLang="en-US" sz="2000" b="0" i="0" u="none" strike="noStrike" cap="none" normalizeH="0" baseline="0" dirty="0" err="1">
                <a:ln>
                  <a:noFill/>
                </a:ln>
                <a:solidFill>
                  <a:schemeClr val="tx1"/>
                </a:solidFill>
                <a:effectLst/>
                <a:latin typeface="Arial" panose="020B0604020202020204" pitchFamily="34" charset="0"/>
              </a:rPr>
              <a:t>tüdruk</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kohtuvad</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armunud</a:t>
            </a:r>
            <a:r>
              <a:rPr kumimoji="0" lang="en-US" altLang="en-US" sz="2000" b="0" i="0" u="none" strike="noStrike" cap="none" normalizeH="0" baseline="0" dirty="0">
                <a:ln>
                  <a:noFill/>
                </a:ln>
                <a:solidFill>
                  <a:schemeClr val="tx1"/>
                </a:solidFill>
                <a:effectLst/>
                <a:latin typeface="Arial" panose="020B0604020202020204" pitchFamily="34" charset="0"/>
              </a:rPr>
              <a:t> ja </a:t>
            </a:r>
            <a:r>
              <a:rPr kumimoji="0" lang="en-US" altLang="en-US" sz="2000" b="0" i="0" u="none" strike="noStrike" cap="none" normalizeH="0" baseline="0" dirty="0" err="1">
                <a:ln>
                  <a:noFill/>
                </a:ln>
                <a:solidFill>
                  <a:schemeClr val="tx1"/>
                </a:solidFill>
                <a:effectLst/>
                <a:latin typeface="Arial" panose="020B0604020202020204" pitchFamily="34" charset="0"/>
              </a:rPr>
              <a:t>abielluvad</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hoolimata</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perede</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lahkarvamustest</a:t>
            </a:r>
            <a:endParaRPr lang="fa-IR" altLang="en-US" sz="2000" dirty="0">
              <a:solidFill>
                <a:schemeClr val="tx1"/>
              </a:solidFill>
              <a:latin typeface="Arial" panose="020B0604020202020204" pitchFamily="34" charset="0"/>
            </a:endParaRPr>
          </a:p>
          <a:p>
            <a:pPr marL="457200" marR="0" lvl="0" indent="-457200" algn="l" defTabSz="914400" rtl="0" eaLnBrk="0" fontAlgn="base" latinLnBrk="0" hangingPunct="0">
              <a:lnSpc>
                <a:spcPct val="150000"/>
              </a:lnSpc>
              <a:spcBef>
                <a:spcPct val="0"/>
              </a:spcBef>
              <a:spcAft>
                <a:spcPct val="0"/>
              </a:spcAft>
              <a:buClrTx/>
              <a:buSzTx/>
              <a:buFont typeface="+mj-lt"/>
              <a:buAutoNum type="arabicPeriod"/>
              <a:tabLst/>
            </a:pPr>
            <a:r>
              <a:rPr kumimoji="0" lang="en-US" altLang="en-US" sz="2000" b="0" i="0" u="none" strike="noStrike" cap="none" normalizeH="0" baseline="0" dirty="0">
                <a:ln>
                  <a:noFill/>
                </a:ln>
                <a:solidFill>
                  <a:schemeClr val="tx1"/>
                </a:solidFill>
                <a:effectLst/>
                <a:latin typeface="Arial" panose="020B0604020202020204" pitchFamily="34" charset="0"/>
              </a:rPr>
              <a:t>Kaks </a:t>
            </a:r>
            <a:r>
              <a:rPr kumimoji="0" lang="en-US" altLang="en-US" sz="2000" b="0" i="0" u="none" strike="noStrike" cap="none" normalizeH="0" baseline="0" dirty="0" err="1">
                <a:ln>
                  <a:noFill/>
                </a:ln>
                <a:solidFill>
                  <a:schemeClr val="tx1"/>
                </a:solidFill>
                <a:effectLst/>
                <a:latin typeface="Arial" panose="020B0604020202020204" pitchFamily="34" charset="0"/>
              </a:rPr>
              <a:t>mõrvajuhtumit</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muudavad</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poisi</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olukorra</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keeruliseks</a:t>
            </a:r>
            <a:r>
              <a:rPr kumimoji="0" lang="en-US" altLang="en-US" sz="2000" b="0" i="0" u="none" strike="noStrike" cap="none" normalizeH="0" baseline="0" dirty="0">
                <a:ln>
                  <a:noFill/>
                </a:ln>
                <a:solidFill>
                  <a:schemeClr val="tx1"/>
                </a:solidFill>
                <a:effectLst/>
                <a:latin typeface="Arial" panose="020B0604020202020204" pitchFamily="34" charset="0"/>
              </a:rPr>
              <a:t>, mis </a:t>
            </a:r>
            <a:r>
              <a:rPr kumimoji="0" lang="en-US" altLang="en-US" sz="2000" b="0" i="0" u="none" strike="noStrike" cap="none" normalizeH="0" baseline="0" dirty="0" err="1">
                <a:ln>
                  <a:noFill/>
                </a:ln>
                <a:solidFill>
                  <a:schemeClr val="tx1"/>
                </a:solidFill>
                <a:effectLst/>
                <a:latin typeface="Arial" panose="020B0604020202020204" pitchFamily="34" charset="0"/>
              </a:rPr>
              <a:t>viib</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tema</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väljaheitmiseni</a:t>
            </a:r>
            <a:endParaRPr lang="fa-IR" altLang="en-US" sz="2000" dirty="0">
              <a:solidFill>
                <a:schemeClr val="tx1"/>
              </a:solidFill>
              <a:latin typeface="Arial" panose="020B0604020202020204" pitchFamily="34" charset="0"/>
            </a:endParaRPr>
          </a:p>
          <a:p>
            <a:pPr marL="457200" marR="0" lvl="0" indent="-457200" algn="l" defTabSz="914400" rtl="0" eaLnBrk="0" fontAlgn="base" latinLnBrk="0" hangingPunct="0">
              <a:lnSpc>
                <a:spcPct val="150000"/>
              </a:lnSpc>
              <a:spcBef>
                <a:spcPct val="0"/>
              </a:spcBef>
              <a:spcAft>
                <a:spcPct val="0"/>
              </a:spcAft>
              <a:buClrTx/>
              <a:buSzTx/>
              <a:buFont typeface="+mj-lt"/>
              <a:buAutoNum type="arabicPeriod"/>
              <a:tabLst/>
            </a:pPr>
            <a:r>
              <a:rPr kumimoji="0" lang="en-US" altLang="en-US" sz="2000" b="0" i="0" u="none" strike="noStrike" cap="none" normalizeH="0" baseline="0" dirty="0" err="1">
                <a:ln>
                  <a:noFill/>
                </a:ln>
                <a:solidFill>
                  <a:schemeClr val="tx1"/>
                </a:solidFill>
                <a:effectLst/>
                <a:latin typeface="Arial" panose="020B0604020202020204" pitchFamily="34" charset="0"/>
              </a:rPr>
              <a:t>Tüdruk</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lavastab</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oma</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surma</a:t>
            </a:r>
            <a:r>
              <a:rPr kumimoji="0" lang="en-US" altLang="en-US" sz="2000" b="0" i="0" u="none" strike="noStrike" cap="none" normalizeH="0" baseline="0" dirty="0">
                <a:ln>
                  <a:noFill/>
                </a:ln>
                <a:solidFill>
                  <a:schemeClr val="tx1"/>
                </a:solidFill>
                <a:effectLst/>
                <a:latin typeface="Arial" panose="020B0604020202020204" pitchFamily="34" charset="0"/>
              </a:rPr>
              <a:t>, et </a:t>
            </a:r>
            <a:r>
              <a:rPr kumimoji="0" lang="en-US" altLang="en-US" sz="2000" b="0" i="0" u="none" strike="noStrike" cap="none" normalizeH="0" baseline="0" dirty="0" err="1">
                <a:ln>
                  <a:noFill/>
                </a:ln>
                <a:solidFill>
                  <a:schemeClr val="tx1"/>
                </a:solidFill>
                <a:effectLst/>
                <a:latin typeface="Arial" panose="020B0604020202020204" pitchFamily="34" charset="0"/>
              </a:rPr>
              <a:t>vältida</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abiellumist</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kellegi</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teisega</a:t>
            </a:r>
            <a:endParaRPr lang="fa-IR" altLang="en-US" sz="2000" dirty="0">
              <a:solidFill>
                <a:schemeClr val="tx1"/>
              </a:solidFill>
              <a:latin typeface="Arial" panose="020B0604020202020204" pitchFamily="34" charset="0"/>
            </a:endParaRPr>
          </a:p>
          <a:p>
            <a:pPr marL="457200" marR="0" lvl="0" indent="-457200" algn="l" defTabSz="914400" rtl="0" eaLnBrk="0" fontAlgn="base" latinLnBrk="0" hangingPunct="0">
              <a:lnSpc>
                <a:spcPct val="150000"/>
              </a:lnSpc>
              <a:spcBef>
                <a:spcPct val="0"/>
              </a:spcBef>
              <a:spcAft>
                <a:spcPct val="0"/>
              </a:spcAft>
              <a:buClrTx/>
              <a:buSzTx/>
              <a:buFont typeface="+mj-lt"/>
              <a:buAutoNum type="arabicPeriod"/>
              <a:tabLst/>
            </a:pPr>
            <a:r>
              <a:rPr kumimoji="0" lang="en-US" altLang="en-US" sz="2000" b="0" i="0" u="none" strike="noStrike" cap="none" normalizeH="0" baseline="0" dirty="0" err="1">
                <a:ln>
                  <a:noFill/>
                </a:ln>
                <a:solidFill>
                  <a:schemeClr val="tx1"/>
                </a:solidFill>
                <a:effectLst/>
                <a:latin typeface="Arial" panose="020B0604020202020204" pitchFamily="34" charset="0"/>
              </a:rPr>
              <a:t>Poiss</a:t>
            </a:r>
            <a:r>
              <a:rPr kumimoji="0" lang="en-US" altLang="en-US" sz="2000" b="0" i="0" u="none" strike="noStrike" cap="none" normalizeH="0" baseline="0" dirty="0">
                <a:ln>
                  <a:noFill/>
                </a:ln>
                <a:solidFill>
                  <a:schemeClr val="tx1"/>
                </a:solidFill>
                <a:effectLst/>
                <a:latin typeface="Arial" panose="020B0604020202020204" pitchFamily="34" charset="0"/>
              </a:rPr>
              <a:t> ja </a:t>
            </a:r>
            <a:r>
              <a:rPr kumimoji="0" lang="en-US" altLang="en-US" sz="2000" b="0" i="0" u="none" strike="noStrike" cap="none" normalizeH="0" baseline="0" dirty="0" err="1">
                <a:ln>
                  <a:noFill/>
                </a:ln>
                <a:solidFill>
                  <a:schemeClr val="tx1"/>
                </a:solidFill>
                <a:effectLst/>
                <a:latin typeface="Arial" panose="020B0604020202020204" pitchFamily="34" charset="0"/>
              </a:rPr>
              <a:t>tüdruk</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panevad</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ise</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endale</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lõpuks</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käe</a:t>
            </a: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err="1">
                <a:ln>
                  <a:noFill/>
                </a:ln>
                <a:solidFill>
                  <a:schemeClr val="tx1"/>
                </a:solidFill>
                <a:effectLst/>
                <a:latin typeface="Arial" panose="020B0604020202020204" pitchFamily="34" charset="0"/>
              </a:rPr>
              <a:t>peale</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sp>
        <p:nvSpPr>
          <p:cNvPr id="296" name="Google Shape;296;p27"/>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97" name="Google Shape;297;p27"/>
          <p:cNvSpPr/>
          <p:nvPr/>
        </p:nvSpPr>
        <p:spPr>
          <a:xfrm>
            <a:off x="7868164" y="4834007"/>
            <a:ext cx="1229298" cy="268107"/>
          </a:xfrm>
          <a:custGeom>
            <a:avLst/>
            <a:gdLst/>
            <a:ahLst/>
            <a:cxnLst/>
            <a:rect l="l" t="t" r="r" b="b"/>
            <a:pathLst>
              <a:path w="2458595" h="536213" extrusionOk="0">
                <a:moveTo>
                  <a:pt x="0" y="0"/>
                </a:moveTo>
                <a:lnTo>
                  <a:pt x="2458596" y="0"/>
                </a:lnTo>
                <a:lnTo>
                  <a:pt x="2458596" y="536213"/>
                </a:lnTo>
                <a:lnTo>
                  <a:pt x="0" y="536213"/>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nvGrpSpPr>
          <p:cNvPr id="2" name="Group 1">
            <a:extLst>
              <a:ext uri="{FF2B5EF4-FFF2-40B4-BE49-F238E27FC236}">
                <a16:creationId xmlns:a16="http://schemas.microsoft.com/office/drawing/2014/main" id="{D98FFCFC-B7B6-39F5-FC17-072A3A0F7713}"/>
              </a:ext>
            </a:extLst>
          </p:cNvPr>
          <p:cNvGrpSpPr/>
          <p:nvPr/>
        </p:nvGrpSpPr>
        <p:grpSpPr>
          <a:xfrm>
            <a:off x="-504980" y="-639360"/>
            <a:ext cx="3211159" cy="3616107"/>
            <a:chOff x="392504" y="24900"/>
            <a:chExt cx="3211159" cy="3616107"/>
          </a:xfrm>
        </p:grpSpPr>
        <p:sp>
          <p:nvSpPr>
            <p:cNvPr id="3" name="Google Shape;275;p26">
              <a:extLst>
                <a:ext uri="{FF2B5EF4-FFF2-40B4-BE49-F238E27FC236}">
                  <a16:creationId xmlns:a16="http://schemas.microsoft.com/office/drawing/2014/main" id="{8C391868-DA89-DC74-16DD-5D6EBCF2C71E}"/>
                </a:ext>
              </a:extLst>
            </p:cNvPr>
            <p:cNvSpPr/>
            <p:nvPr/>
          </p:nvSpPr>
          <p:spPr>
            <a:xfrm rot="1822748">
              <a:off x="392504" y="24900"/>
              <a:ext cx="3211159" cy="3616107"/>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4272B7"/>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 name="Google Shape;276;p26">
              <a:extLst>
                <a:ext uri="{FF2B5EF4-FFF2-40B4-BE49-F238E27FC236}">
                  <a16:creationId xmlns:a16="http://schemas.microsoft.com/office/drawing/2014/main" id="{A736C87A-1CEE-9795-1A4E-CF86B03596E9}"/>
                </a:ext>
              </a:extLst>
            </p:cNvPr>
            <p:cNvSpPr/>
            <p:nvPr/>
          </p:nvSpPr>
          <p:spPr>
            <a:xfrm rot="1851252">
              <a:off x="598698" y="328047"/>
              <a:ext cx="2856041" cy="3218215"/>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FE1BC"/>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6" name="Group 6">
            <a:extLst>
              <a:ext uri="{FF2B5EF4-FFF2-40B4-BE49-F238E27FC236}">
                <a16:creationId xmlns:a16="http://schemas.microsoft.com/office/drawing/2014/main" id="{75AA1256-7CC5-4D69-0170-B9029D77BAB8}"/>
              </a:ext>
            </a:extLst>
          </p:cNvPr>
          <p:cNvGrpSpPr/>
          <p:nvPr/>
        </p:nvGrpSpPr>
        <p:grpSpPr>
          <a:xfrm rot="1484615">
            <a:off x="-264195" y="93308"/>
            <a:ext cx="2644436" cy="2813071"/>
            <a:chOff x="30480" y="591820"/>
            <a:chExt cx="12736830" cy="12259310"/>
          </a:xfrm>
        </p:grpSpPr>
        <p:sp>
          <p:nvSpPr>
            <p:cNvPr id="7" name="Freeform 7">
              <a:extLst>
                <a:ext uri="{FF2B5EF4-FFF2-40B4-BE49-F238E27FC236}">
                  <a16:creationId xmlns:a16="http://schemas.microsoft.com/office/drawing/2014/main" id="{268306DA-EE5C-A30F-BA71-95C1751A3B93}"/>
                </a:ext>
              </a:extLst>
            </p:cNvPr>
            <p:cNvSpPr/>
            <p:nvPr/>
          </p:nvSpPr>
          <p:spPr>
            <a:xfrm rot="-1431928">
              <a:off x="-431168" y="-314296"/>
              <a:ext cx="12643765" cy="12729061"/>
            </a:xfrm>
            <a:custGeom>
              <a:avLst/>
              <a:gdLst/>
              <a:ahLst/>
              <a:cxnLst/>
              <a:rect l="l" t="t" r="r" b="b"/>
              <a:pathLst>
                <a:path w="12643765" h="12729061">
                  <a:moveTo>
                    <a:pt x="12578692" y="7000115"/>
                  </a:moveTo>
                  <a:cubicBezTo>
                    <a:pt x="12437017" y="4586298"/>
                    <a:pt x="11036402" y="2243214"/>
                    <a:pt x="8964758" y="1055876"/>
                  </a:cubicBezTo>
                  <a:cubicBezTo>
                    <a:pt x="7312679" y="0"/>
                    <a:pt x="5777177" y="319170"/>
                    <a:pt x="4316127" y="1047627"/>
                  </a:cubicBezTo>
                  <a:cubicBezTo>
                    <a:pt x="2855077" y="1776085"/>
                    <a:pt x="1700247" y="3017757"/>
                    <a:pt x="841733" y="4405801"/>
                  </a:cubicBezTo>
                  <a:cubicBezTo>
                    <a:pt x="388428" y="5138483"/>
                    <a:pt x="0" y="5956808"/>
                    <a:pt x="14483" y="6818680"/>
                  </a:cubicBezTo>
                  <a:cubicBezTo>
                    <a:pt x="32452" y="7911235"/>
                    <a:pt x="693432" y="8893869"/>
                    <a:pt x="1467273" y="9665351"/>
                  </a:cubicBezTo>
                  <a:cubicBezTo>
                    <a:pt x="3548930" y="11740358"/>
                    <a:pt x="6794450" y="12729061"/>
                    <a:pt x="9564801" y="11743842"/>
                  </a:cubicBezTo>
                  <a:cubicBezTo>
                    <a:pt x="10431591" y="11435733"/>
                    <a:pt x="11252789" y="10932472"/>
                    <a:pt x="11795439" y="10189323"/>
                  </a:cubicBezTo>
                  <a:cubicBezTo>
                    <a:pt x="12454003" y="9287755"/>
                    <a:pt x="12643765" y="8114900"/>
                    <a:pt x="12578692" y="7000115"/>
                  </a:cubicBezTo>
                  <a:close/>
                </a:path>
              </a:pathLst>
            </a:custGeom>
            <a:blipFill>
              <a:blip r:embed="rId5"/>
              <a:stretch>
                <a:fillRect t="-2893" r="-58060" b="-13686"/>
              </a:stretch>
            </a:blipFill>
          </p:spPr>
          <p:txBody>
            <a:bodyPr/>
            <a:lstStyle/>
            <a:p>
              <a:endParaRPr lang="en-US"/>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8FC4E5"/>
        </a:solidFill>
        <a:effectLst/>
      </p:bgPr>
    </p:bg>
    <p:spTree>
      <p:nvGrpSpPr>
        <p:cNvPr id="1" name="Shape 301"/>
        <p:cNvGrpSpPr/>
        <p:nvPr/>
      </p:nvGrpSpPr>
      <p:grpSpPr>
        <a:xfrm>
          <a:off x="0" y="0"/>
          <a:ext cx="0" cy="0"/>
          <a:chOff x="0" y="0"/>
          <a:chExt cx="0" cy="0"/>
        </a:xfrm>
      </p:grpSpPr>
      <p:sp>
        <p:nvSpPr>
          <p:cNvPr id="305" name="Google Shape;305;p28"/>
          <p:cNvSpPr txBox="1"/>
          <p:nvPr/>
        </p:nvSpPr>
        <p:spPr>
          <a:xfrm>
            <a:off x="2962275" y="43050"/>
            <a:ext cx="6181725" cy="1913216"/>
          </a:xfrm>
          <a:prstGeom prst="rect">
            <a:avLst/>
          </a:prstGeom>
          <a:noFill/>
          <a:ln>
            <a:noFill/>
          </a:ln>
        </p:spPr>
        <p:txBody>
          <a:bodyPr spcFirstLastPara="1" wrap="square" lIns="0" tIns="0" rIns="0" bIns="0" anchor="t" anchorCtr="0">
            <a:spAutoFit/>
          </a:bodyPr>
          <a:lstStyle/>
          <a:p>
            <a:pPr defTabSz="914400" eaLnBrk="0" fontAlgn="base" latinLnBrk="0" hangingPunct="0">
              <a:lnSpc>
                <a:spcPct val="106000"/>
              </a:lnSpc>
              <a:buSzTx/>
              <a:tabLst/>
            </a:pPr>
            <a:r>
              <a:rPr lang="en-US" altLang="en-US" sz="2400" b="1" dirty="0" err="1">
                <a:solidFill>
                  <a:srgbClr val="383936"/>
                </a:solidFill>
                <a:latin typeface="Arial Black" panose="020B0A04020102020204" pitchFamily="34" charset="0"/>
              </a:rPr>
              <a:t>Visuaalsete</a:t>
            </a:r>
            <a:r>
              <a:rPr lang="en-US" altLang="en-US" sz="2400" b="1" dirty="0">
                <a:solidFill>
                  <a:srgbClr val="383936"/>
                </a:solidFill>
                <a:latin typeface="Arial Black" panose="020B0A04020102020204" pitchFamily="34" charset="0"/>
              </a:rPr>
              <a:t> </a:t>
            </a:r>
            <a:r>
              <a:rPr lang="en-US" altLang="en-US" sz="2400" b="1" dirty="0" err="1">
                <a:solidFill>
                  <a:srgbClr val="383936"/>
                </a:solidFill>
                <a:latin typeface="Arial Black" panose="020B0A04020102020204" pitchFamily="34" charset="0"/>
              </a:rPr>
              <a:t>narratiivide</a:t>
            </a:r>
            <a:r>
              <a:rPr lang="en-US" altLang="en-US" sz="2400" b="1" dirty="0">
                <a:solidFill>
                  <a:srgbClr val="383936"/>
                </a:solidFill>
                <a:latin typeface="Arial Black" panose="020B0A04020102020204" pitchFamily="34" charset="0"/>
              </a:rPr>
              <a:t> loo </a:t>
            </a:r>
            <a:r>
              <a:rPr lang="en-US" altLang="en-US" sz="2400" b="1" dirty="0" err="1">
                <a:solidFill>
                  <a:srgbClr val="383936"/>
                </a:solidFill>
                <a:latin typeface="Arial Black" panose="020B0A04020102020204" pitchFamily="34" charset="0"/>
              </a:rPr>
              <a:t>struktuur</a:t>
            </a:r>
            <a:br>
              <a:rPr lang="en-US" altLang="en-US" sz="2400" b="1" dirty="0">
                <a:solidFill>
                  <a:srgbClr val="383936"/>
                </a:solidFill>
                <a:latin typeface="Arial Black" panose="020B0A04020102020204" pitchFamily="34" charset="0"/>
              </a:rPr>
            </a:br>
            <a:r>
              <a:rPr lang="en-US" altLang="en-US" sz="2400" b="1" dirty="0" err="1">
                <a:solidFill>
                  <a:srgbClr val="383936"/>
                </a:solidFill>
                <a:latin typeface="Arial Black" panose="020B0A04020102020204" pitchFamily="34" charset="0"/>
              </a:rPr>
              <a:t>osa</a:t>
            </a:r>
            <a:r>
              <a:rPr lang="en-US" altLang="en-US" sz="2400" b="1" dirty="0">
                <a:solidFill>
                  <a:srgbClr val="383936"/>
                </a:solidFill>
                <a:latin typeface="Arial Black" panose="020B0A04020102020204" pitchFamily="34" charset="0"/>
              </a:rPr>
              <a:t> 2:</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2400" b="1" i="1" dirty="0" err="1">
                <a:solidFill>
                  <a:schemeClr val="bg2">
                    <a:lumMod val="75000"/>
                  </a:schemeClr>
                </a:solidFill>
              </a:rPr>
              <a:t>Reegleid</a:t>
            </a:r>
            <a:r>
              <a:rPr lang="en-US" altLang="en-US" sz="2400" b="1" i="1" dirty="0">
                <a:solidFill>
                  <a:schemeClr val="bg2">
                    <a:lumMod val="75000"/>
                  </a:schemeClr>
                </a:solidFill>
              </a:rPr>
              <a:t> </a:t>
            </a:r>
            <a:r>
              <a:rPr lang="en-US" altLang="en-US" sz="2400" b="1" i="1" dirty="0" err="1">
                <a:solidFill>
                  <a:schemeClr val="bg2">
                    <a:lumMod val="75000"/>
                  </a:schemeClr>
                </a:solidFill>
              </a:rPr>
              <a:t>rikkuma</a:t>
            </a:r>
            <a:r>
              <a:rPr lang="en-US" altLang="en-US" sz="2400" b="1" i="1" dirty="0">
                <a:solidFill>
                  <a:schemeClr val="bg2">
                    <a:lumMod val="75000"/>
                  </a:schemeClr>
                </a:solidFill>
              </a:rPr>
              <a:t> </a:t>
            </a:r>
            <a:r>
              <a:rPr lang="en-US" altLang="en-US" sz="2400" b="1" i="1" dirty="0" err="1">
                <a:solidFill>
                  <a:schemeClr val="bg2">
                    <a:lumMod val="75000"/>
                  </a:schemeClr>
                </a:solidFill>
              </a:rPr>
              <a:t>hakates</a:t>
            </a:r>
            <a:r>
              <a:rPr lang="en-US" altLang="en-US" sz="2400" b="1" i="1" dirty="0">
                <a:solidFill>
                  <a:schemeClr val="bg2">
                    <a:lumMod val="75000"/>
                  </a:schemeClr>
                </a:solidFill>
              </a:rPr>
              <a:t> </a:t>
            </a:r>
            <a:r>
              <a:rPr lang="en-US" altLang="en-US" sz="2400" b="1" i="1" dirty="0" err="1">
                <a:solidFill>
                  <a:schemeClr val="bg2">
                    <a:lumMod val="75000"/>
                  </a:schemeClr>
                </a:solidFill>
              </a:rPr>
              <a:t>pead</a:t>
            </a:r>
            <a:r>
              <a:rPr lang="en-US" altLang="en-US" sz="2400" b="1" i="1" dirty="0">
                <a:solidFill>
                  <a:schemeClr val="bg2">
                    <a:lumMod val="75000"/>
                  </a:schemeClr>
                </a:solidFill>
              </a:rPr>
              <a:t> need </a:t>
            </a:r>
            <a:r>
              <a:rPr lang="en-US" altLang="en-US" sz="2400" b="1" i="1" dirty="0" err="1">
                <a:solidFill>
                  <a:schemeClr val="bg2">
                    <a:lumMod val="75000"/>
                  </a:schemeClr>
                </a:solidFill>
              </a:rPr>
              <a:t>kõigepealt</a:t>
            </a:r>
            <a:r>
              <a:rPr lang="en-US" altLang="en-US" sz="2400" b="1" i="1" dirty="0">
                <a:solidFill>
                  <a:schemeClr val="bg2">
                    <a:lumMod val="75000"/>
                  </a:schemeClr>
                </a:solidFill>
              </a:rPr>
              <a:t> </a:t>
            </a:r>
            <a:r>
              <a:rPr lang="en-US" altLang="en-US" sz="2400" b="1" i="1" dirty="0" err="1">
                <a:solidFill>
                  <a:schemeClr val="bg2">
                    <a:lumMod val="75000"/>
                  </a:schemeClr>
                </a:solidFill>
              </a:rPr>
              <a:t>tundma</a:t>
            </a:r>
            <a:r>
              <a:rPr lang="en-US" altLang="en-US" sz="2400" b="1" i="1" dirty="0">
                <a:solidFill>
                  <a:schemeClr val="bg2">
                    <a:lumMod val="75000"/>
                  </a:schemeClr>
                </a:solidFill>
              </a:rPr>
              <a:t>.</a:t>
            </a:r>
          </a:p>
        </p:txBody>
      </p:sp>
      <p:sp>
        <p:nvSpPr>
          <p:cNvPr id="306" name="Google Shape;306;p28"/>
          <p:cNvSpPr/>
          <p:nvPr/>
        </p:nvSpPr>
        <p:spPr>
          <a:xfrm>
            <a:off x="3384127" y="2171558"/>
            <a:ext cx="2113967" cy="2018959"/>
          </a:xfrm>
          <a:custGeom>
            <a:avLst/>
            <a:gdLst/>
            <a:ahLst/>
            <a:cxnLst/>
            <a:rect l="l" t="t" r="r" b="b"/>
            <a:pathLst>
              <a:path w="2818622" h="2691945" extrusionOk="0">
                <a:moveTo>
                  <a:pt x="2694161" y="2691945"/>
                </a:moveTo>
                <a:lnTo>
                  <a:pt x="124460" y="2691945"/>
                </a:lnTo>
                <a:cubicBezTo>
                  <a:pt x="55880" y="2691945"/>
                  <a:pt x="0" y="2636065"/>
                  <a:pt x="0" y="2567485"/>
                </a:cubicBezTo>
                <a:lnTo>
                  <a:pt x="0" y="124460"/>
                </a:lnTo>
                <a:cubicBezTo>
                  <a:pt x="0" y="55880"/>
                  <a:pt x="55880" y="0"/>
                  <a:pt x="124460" y="0"/>
                </a:cubicBezTo>
                <a:lnTo>
                  <a:pt x="2694162" y="0"/>
                </a:lnTo>
                <a:cubicBezTo>
                  <a:pt x="2762741" y="0"/>
                  <a:pt x="2818622" y="55880"/>
                  <a:pt x="2818622" y="124460"/>
                </a:cubicBezTo>
                <a:lnTo>
                  <a:pt x="2818622" y="2567485"/>
                </a:lnTo>
                <a:cubicBezTo>
                  <a:pt x="2818622" y="2636065"/>
                  <a:pt x="2762741" y="2691945"/>
                  <a:pt x="2694162" y="2691945"/>
                </a:cubicBezTo>
                <a:close/>
              </a:path>
            </a:pathLst>
          </a:custGeom>
          <a:solidFill>
            <a:srgbClr val="000000">
              <a:alpha val="0"/>
            </a:srgbClr>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07" name="Google Shape;307;p28"/>
          <p:cNvSpPr/>
          <p:nvPr/>
        </p:nvSpPr>
        <p:spPr>
          <a:xfrm>
            <a:off x="5643449" y="2069805"/>
            <a:ext cx="2113967" cy="2018959"/>
          </a:xfrm>
          <a:custGeom>
            <a:avLst/>
            <a:gdLst/>
            <a:ahLst/>
            <a:cxnLst/>
            <a:rect l="l" t="t" r="r" b="b"/>
            <a:pathLst>
              <a:path w="2818622" h="2691945" extrusionOk="0">
                <a:moveTo>
                  <a:pt x="2694161" y="2691945"/>
                </a:moveTo>
                <a:lnTo>
                  <a:pt x="124460" y="2691945"/>
                </a:lnTo>
                <a:cubicBezTo>
                  <a:pt x="55880" y="2691945"/>
                  <a:pt x="0" y="2636065"/>
                  <a:pt x="0" y="2567485"/>
                </a:cubicBezTo>
                <a:lnTo>
                  <a:pt x="0" y="124460"/>
                </a:lnTo>
                <a:cubicBezTo>
                  <a:pt x="0" y="55880"/>
                  <a:pt x="55880" y="0"/>
                  <a:pt x="124460" y="0"/>
                </a:cubicBezTo>
                <a:lnTo>
                  <a:pt x="2694162" y="0"/>
                </a:lnTo>
                <a:cubicBezTo>
                  <a:pt x="2762741" y="0"/>
                  <a:pt x="2818622" y="55880"/>
                  <a:pt x="2818622" y="124460"/>
                </a:cubicBezTo>
                <a:lnTo>
                  <a:pt x="2818622" y="2567485"/>
                </a:lnTo>
                <a:cubicBezTo>
                  <a:pt x="2818622" y="2636065"/>
                  <a:pt x="2762741" y="2691945"/>
                  <a:pt x="2694162" y="2691945"/>
                </a:cubicBezTo>
                <a:close/>
              </a:path>
            </a:pathLst>
          </a:custGeom>
          <a:solidFill>
            <a:srgbClr val="000000">
              <a:alpha val="0"/>
            </a:srgbClr>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08" name="Google Shape;308;p28"/>
          <p:cNvSpPr txBox="1"/>
          <p:nvPr/>
        </p:nvSpPr>
        <p:spPr>
          <a:xfrm>
            <a:off x="2353104" y="2069805"/>
            <a:ext cx="6801196" cy="2908489"/>
          </a:xfrm>
          <a:prstGeom prst="rect">
            <a:avLst/>
          </a:prstGeom>
          <a:noFill/>
          <a:ln>
            <a:noFill/>
          </a:ln>
        </p:spPr>
        <p:txBody>
          <a:bodyPr spcFirstLastPara="1" wrap="square" lIns="0" tIns="0" rIns="0" bIns="0" anchor="t" anchorCtr="0">
            <a:spAutoFit/>
          </a:bodyPr>
          <a:lstStyle/>
          <a:p>
            <a:pPr marL="0" marR="0" lvl="0" indent="0" algn="l" defTabSz="914400" rtl="0" eaLnBrk="0" fontAlgn="base" latinLnBrk="0" hangingPunct="0">
              <a:lnSpc>
                <a:spcPct val="150000"/>
              </a:lnSpc>
              <a:spcBef>
                <a:spcPct val="0"/>
              </a:spcBef>
              <a:spcAft>
                <a:spcPct val="0"/>
              </a:spcAft>
              <a:buClrTx/>
              <a:buSzTx/>
              <a:buFontTx/>
              <a:buNone/>
              <a:tabLst/>
            </a:pPr>
            <a:r>
              <a:rPr kumimoji="0" lang="en-US" altLang="en-US" sz="1800" b="0" i="0" u="none" strike="noStrike" cap="none" normalizeH="0" baseline="0" dirty="0" err="1">
                <a:ln>
                  <a:noFill/>
                </a:ln>
                <a:solidFill>
                  <a:schemeClr val="tx1"/>
                </a:solidFill>
                <a:effectLst/>
                <a:latin typeface="Arial" panose="020B0604020202020204" pitchFamily="34" charset="0"/>
              </a:rPr>
              <a:t>Mudelite</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nagu</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püramiidi</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tundmine</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annab</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tugeva</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aluse</a:t>
            </a:r>
            <a:r>
              <a:rPr kumimoji="0" lang="en-US" altLang="en-US" sz="1800" b="0" i="0" u="none" strike="noStrike" cap="none" normalizeH="0" baseline="0" dirty="0">
                <a:ln>
                  <a:noFill/>
                </a:ln>
                <a:solidFill>
                  <a:schemeClr val="tx1"/>
                </a:solidFill>
                <a:effectLst/>
                <a:latin typeface="Arial" panose="020B0604020202020204" pitchFamily="34" charset="0"/>
              </a:rPr>
              <a:t>, </a:t>
            </a:r>
            <a:endParaRPr kumimoji="0" lang="fa-IR" altLang="en-US" sz="1800" b="0" i="0" u="none" strike="noStrike" cap="none" normalizeH="0" baseline="0" dirty="0">
              <a:ln>
                <a:noFill/>
              </a:ln>
              <a:solidFill>
                <a:schemeClr val="tx1"/>
              </a:solidFill>
              <a:effectLst/>
              <a:latin typeface="Arial" panose="020B0604020202020204" pitchFamily="34" charset="0"/>
            </a:endParaRPr>
          </a:p>
          <a:p>
            <a:pPr marL="342900" marR="0" lvl="0" indent="-342900" algn="l" defTabSz="914400" rtl="0" eaLnBrk="0" fontAlgn="base" latinLnBrk="0" hangingPunct="0">
              <a:lnSpc>
                <a:spcPct val="150000"/>
              </a:lnSpc>
              <a:spcBef>
                <a:spcPct val="0"/>
              </a:spcBef>
              <a:spcAft>
                <a:spcPct val="0"/>
              </a:spcAft>
              <a:buClrTx/>
              <a:buSzTx/>
              <a:buFont typeface="+mj-lt"/>
              <a:buAutoNum type="arabicPeriod"/>
              <a:tabLst/>
            </a:pPr>
            <a:r>
              <a:rPr kumimoji="0" lang="en-US" altLang="en-US" sz="1800" b="0" i="0" u="none" strike="noStrike" cap="none" normalizeH="0" baseline="0" dirty="0" err="1">
                <a:ln>
                  <a:noFill/>
                </a:ln>
                <a:solidFill>
                  <a:schemeClr val="tx1"/>
                </a:solidFill>
                <a:effectLst/>
                <a:latin typeface="Arial" panose="020B0604020202020204" pitchFamily="34" charset="0"/>
              </a:rPr>
              <a:t>Kuid</a:t>
            </a:r>
            <a:r>
              <a:rPr lang="fa-IR" altLang="en-US" sz="1800" dirty="0">
                <a:solidFill>
                  <a:schemeClr val="tx1"/>
                </a:solidFill>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mudelitest</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kõrvale</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kaldumine</a:t>
            </a:r>
            <a:r>
              <a:rPr kumimoji="0" lang="en-US" altLang="en-US" sz="1800" b="0" i="0" u="none" strike="noStrike" cap="none" normalizeH="0" baseline="0" dirty="0">
                <a:ln>
                  <a:noFill/>
                </a:ln>
                <a:solidFill>
                  <a:schemeClr val="tx1"/>
                </a:solidFill>
                <a:effectLst/>
                <a:latin typeface="Arial" panose="020B0604020202020204" pitchFamily="34" charset="0"/>
              </a:rPr>
              <a:t> on </a:t>
            </a:r>
            <a:r>
              <a:rPr kumimoji="0" lang="en-US" altLang="en-US" sz="1800" b="0" i="0" u="none" strike="noStrike" cap="none" normalizeH="0" baseline="0" dirty="0" err="1">
                <a:ln>
                  <a:noFill/>
                </a:ln>
                <a:solidFill>
                  <a:schemeClr val="tx1"/>
                </a:solidFill>
                <a:effectLst/>
                <a:latin typeface="Arial" panose="020B0604020202020204" pitchFamily="34" charset="0"/>
              </a:rPr>
              <a:t>samuti</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teretulnud</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kui</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sa</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neid</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tead</a:t>
            </a:r>
            <a:r>
              <a:rPr kumimoji="0" lang="en-US" altLang="en-US" sz="1800" b="0" i="0" u="none" strike="noStrike" cap="none" normalizeH="0" baseline="0" dirty="0">
                <a:ln>
                  <a:noFill/>
                </a:ln>
                <a:solidFill>
                  <a:schemeClr val="tx1"/>
                </a:solidFill>
                <a:effectLst/>
                <a:latin typeface="Arial" panose="020B0604020202020204" pitchFamily="34" charset="0"/>
              </a:rPr>
              <a:t>.</a:t>
            </a:r>
            <a:endParaRPr kumimoji="0" lang="fa-IR" altLang="en-US" sz="1800" b="0" i="0" u="none" strike="noStrike" cap="none" normalizeH="0" baseline="0" dirty="0">
              <a:ln>
                <a:noFill/>
              </a:ln>
              <a:solidFill>
                <a:schemeClr val="tx1"/>
              </a:solidFill>
              <a:effectLst/>
              <a:latin typeface="Arial" panose="020B0604020202020204" pitchFamily="34" charset="0"/>
            </a:endParaRPr>
          </a:p>
          <a:p>
            <a:pPr marL="342900" marR="0" lvl="0" indent="-342900" algn="l" defTabSz="914400" rtl="0" eaLnBrk="0" fontAlgn="base" latinLnBrk="0" hangingPunct="0">
              <a:lnSpc>
                <a:spcPct val="150000"/>
              </a:lnSpc>
              <a:spcBef>
                <a:spcPct val="0"/>
              </a:spcBef>
              <a:spcAft>
                <a:spcPct val="0"/>
              </a:spcAft>
              <a:buClrTx/>
              <a:buSzTx/>
              <a:buFont typeface="+mj-lt"/>
              <a:buAutoNum type="arabicPeriod"/>
              <a:tabLst/>
            </a:pPr>
            <a:r>
              <a:rPr kumimoji="0" lang="en-US" altLang="en-US" sz="1800" b="0" i="0" u="none" strike="noStrike" cap="none" normalizeH="0" baseline="0" dirty="0" err="1">
                <a:ln>
                  <a:noFill/>
                </a:ln>
                <a:solidFill>
                  <a:schemeClr val="tx1"/>
                </a:solidFill>
                <a:effectLst/>
                <a:latin typeface="Arial" panose="020B0604020202020204" pitchFamily="34" charset="0"/>
              </a:rPr>
              <a:t>Uued</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meediumid</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loovad</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iga</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kord</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uusi</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narratiivseid</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tingimusi</a:t>
            </a:r>
            <a:r>
              <a:rPr kumimoji="0" lang="en-US" altLang="en-US" sz="1800" b="0" i="0" u="none" strike="noStrike" cap="none" normalizeH="0" baseline="0" dirty="0">
                <a:ln>
                  <a:noFill/>
                </a:ln>
                <a:solidFill>
                  <a:schemeClr val="tx1"/>
                </a:solidFill>
                <a:effectLst/>
                <a:latin typeface="Arial" panose="020B0604020202020204" pitchFamily="34" charset="0"/>
              </a:rPr>
              <a:t> ja </a:t>
            </a:r>
            <a:r>
              <a:rPr kumimoji="0" lang="en-US" altLang="en-US" sz="1800" b="0" i="0" u="none" strike="noStrike" cap="none" normalizeH="0" baseline="0" dirty="0" err="1">
                <a:ln>
                  <a:noFill/>
                </a:ln>
                <a:solidFill>
                  <a:schemeClr val="tx1"/>
                </a:solidFill>
                <a:effectLst/>
                <a:latin typeface="Arial" panose="020B0604020202020204" pitchFamily="34" charset="0"/>
              </a:rPr>
              <a:t>keskkondi</a:t>
            </a:r>
            <a:r>
              <a:rPr kumimoji="0" lang="en-US" altLang="en-US" sz="1800" b="0" i="0" u="none" strike="noStrike" cap="none" normalizeH="0" baseline="0" dirty="0">
                <a:ln>
                  <a:noFill/>
                </a:ln>
                <a:solidFill>
                  <a:schemeClr val="tx1"/>
                </a:solidFill>
                <a:effectLst/>
                <a:latin typeface="Arial" panose="020B0604020202020204" pitchFamily="34" charset="0"/>
              </a:rPr>
              <a:t>.</a:t>
            </a:r>
            <a:r>
              <a:rPr kumimoji="0" lang="fa-IR" altLang="en-US" sz="1800" b="0" i="0" u="none" strike="noStrike" cap="none" normalizeH="0" baseline="0" dirty="0">
                <a:ln>
                  <a:noFill/>
                </a:ln>
                <a:solidFill>
                  <a:schemeClr val="tx1"/>
                </a:solidFill>
                <a:effectLst/>
                <a:latin typeface="Arial" panose="020B0604020202020204" pitchFamily="34" charset="0"/>
              </a:rPr>
              <a:t> </a:t>
            </a:r>
          </a:p>
          <a:p>
            <a:pPr marL="342900" marR="0" lvl="0" indent="-342900" algn="l" defTabSz="914400" rtl="0" eaLnBrk="0" fontAlgn="base" latinLnBrk="0" hangingPunct="0">
              <a:lnSpc>
                <a:spcPct val="150000"/>
              </a:lnSpc>
              <a:spcBef>
                <a:spcPct val="0"/>
              </a:spcBef>
              <a:spcAft>
                <a:spcPct val="0"/>
              </a:spcAft>
              <a:buClrTx/>
              <a:buSzTx/>
              <a:buFont typeface="+mj-lt"/>
              <a:buAutoNum type="arabicPeriod"/>
              <a:tabLst/>
            </a:pPr>
            <a:r>
              <a:rPr kumimoji="0" lang="en-US" altLang="en-US" sz="1800" b="0" i="0" u="none" strike="noStrike" cap="none" normalizeH="0" baseline="0" dirty="0" err="1">
                <a:ln>
                  <a:noFill/>
                </a:ln>
                <a:solidFill>
                  <a:schemeClr val="tx1"/>
                </a:solidFill>
                <a:effectLst/>
                <a:latin typeface="Arial" panose="020B0604020202020204" pitchFamily="34" charset="0"/>
              </a:rPr>
              <a:t>Digitaalsed</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meediumid</a:t>
            </a:r>
            <a:r>
              <a:rPr kumimoji="0" lang="en-US" altLang="en-US" sz="1800" b="0" i="0" u="none" strike="noStrike" cap="none" normalizeH="0" baseline="0" dirty="0">
                <a:ln>
                  <a:noFill/>
                </a:ln>
                <a:solidFill>
                  <a:schemeClr val="tx1"/>
                </a:solidFill>
                <a:effectLst/>
                <a:latin typeface="Arial" panose="020B0604020202020204" pitchFamily="34" charset="0"/>
              </a:rPr>
              <a:t> on </a:t>
            </a:r>
            <a:r>
              <a:rPr kumimoji="0" lang="en-US" altLang="en-US" sz="1800" b="0" i="0" u="none" strike="noStrike" cap="none" normalizeH="0" baseline="0" dirty="0" err="1">
                <a:ln>
                  <a:noFill/>
                </a:ln>
                <a:solidFill>
                  <a:schemeClr val="tx1"/>
                </a:solidFill>
                <a:effectLst/>
                <a:latin typeface="Arial" panose="020B0604020202020204" pitchFamily="34" charset="0"/>
              </a:rPr>
              <a:t>kuulsad</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narratiivide</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järjepidevuse</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murdmise</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poolest</a:t>
            </a:r>
            <a:r>
              <a:rPr kumimoji="0" lang="en-US" altLang="en-US" sz="1800" b="0" i="0" u="none" strike="noStrike" cap="none" normalizeH="0" baseline="0" dirty="0">
                <a:ln>
                  <a:noFill/>
                </a:ln>
                <a:solidFill>
                  <a:schemeClr val="tx1"/>
                </a:solidFill>
                <a:effectLst/>
                <a:latin typeface="Arial" panose="020B0604020202020204" pitchFamily="34" charset="0"/>
              </a:rPr>
              <a:t>.</a:t>
            </a:r>
            <a:endParaRPr sz="1800" dirty="0">
              <a:solidFill>
                <a:schemeClr val="dk1"/>
              </a:solidFill>
            </a:endParaRPr>
          </a:p>
        </p:txBody>
      </p:sp>
      <p:sp>
        <p:nvSpPr>
          <p:cNvPr id="309" name="Google Shape;309;p28"/>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10" name="Google Shape;310;p28"/>
          <p:cNvSpPr/>
          <p:nvPr/>
        </p:nvSpPr>
        <p:spPr>
          <a:xfrm>
            <a:off x="7868164" y="4834007"/>
            <a:ext cx="1229298" cy="268107"/>
          </a:xfrm>
          <a:custGeom>
            <a:avLst/>
            <a:gdLst/>
            <a:ahLst/>
            <a:cxnLst/>
            <a:rect l="l" t="t" r="r" b="b"/>
            <a:pathLst>
              <a:path w="2458595" h="536213" extrusionOk="0">
                <a:moveTo>
                  <a:pt x="0" y="0"/>
                </a:moveTo>
                <a:lnTo>
                  <a:pt x="2458596" y="0"/>
                </a:lnTo>
                <a:lnTo>
                  <a:pt x="2458596" y="536213"/>
                </a:lnTo>
                <a:lnTo>
                  <a:pt x="0" y="536213"/>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nvGrpSpPr>
          <p:cNvPr id="2" name="Group 1">
            <a:extLst>
              <a:ext uri="{FF2B5EF4-FFF2-40B4-BE49-F238E27FC236}">
                <a16:creationId xmlns:a16="http://schemas.microsoft.com/office/drawing/2014/main" id="{A4819BA6-E950-7E17-813C-5BE094445641}"/>
              </a:ext>
            </a:extLst>
          </p:cNvPr>
          <p:cNvGrpSpPr/>
          <p:nvPr/>
        </p:nvGrpSpPr>
        <p:grpSpPr>
          <a:xfrm>
            <a:off x="-647700" y="-639360"/>
            <a:ext cx="3353879" cy="3616107"/>
            <a:chOff x="392504" y="24900"/>
            <a:chExt cx="3211159" cy="3616107"/>
          </a:xfrm>
        </p:grpSpPr>
        <p:sp>
          <p:nvSpPr>
            <p:cNvPr id="3" name="Google Shape;275;p26">
              <a:extLst>
                <a:ext uri="{FF2B5EF4-FFF2-40B4-BE49-F238E27FC236}">
                  <a16:creationId xmlns:a16="http://schemas.microsoft.com/office/drawing/2014/main" id="{4C0DE931-22F4-35AC-4694-79F7A9AC9E64}"/>
                </a:ext>
              </a:extLst>
            </p:cNvPr>
            <p:cNvSpPr/>
            <p:nvPr/>
          </p:nvSpPr>
          <p:spPr>
            <a:xfrm rot="1822748">
              <a:off x="392504" y="24900"/>
              <a:ext cx="3211159" cy="3616107"/>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4272B7"/>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 name="Google Shape;276;p26">
              <a:extLst>
                <a:ext uri="{FF2B5EF4-FFF2-40B4-BE49-F238E27FC236}">
                  <a16:creationId xmlns:a16="http://schemas.microsoft.com/office/drawing/2014/main" id="{3D6B31FE-0841-2D2D-713E-29E5E7B578DD}"/>
                </a:ext>
              </a:extLst>
            </p:cNvPr>
            <p:cNvSpPr/>
            <p:nvPr/>
          </p:nvSpPr>
          <p:spPr>
            <a:xfrm rot="1851252">
              <a:off x="598698" y="328047"/>
              <a:ext cx="2856041" cy="3218215"/>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FE1BC"/>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6" name="Freeform 7">
            <a:extLst>
              <a:ext uri="{FF2B5EF4-FFF2-40B4-BE49-F238E27FC236}">
                <a16:creationId xmlns:a16="http://schemas.microsoft.com/office/drawing/2014/main" id="{5AD61F42-4B0B-D657-3A60-A6D545AA5D60}"/>
              </a:ext>
            </a:extLst>
          </p:cNvPr>
          <p:cNvSpPr/>
          <p:nvPr/>
        </p:nvSpPr>
        <p:spPr>
          <a:xfrm rot="661030">
            <a:off x="-266179" y="-215990"/>
            <a:ext cx="2658967" cy="2954455"/>
          </a:xfrm>
          <a:custGeom>
            <a:avLst/>
            <a:gdLst/>
            <a:ahLst/>
            <a:cxnLst/>
            <a:rect l="l" t="t" r="r" b="b"/>
            <a:pathLst>
              <a:path w="12619519" h="12722664">
                <a:moveTo>
                  <a:pt x="12566588" y="7057035"/>
                </a:moveTo>
                <a:cubicBezTo>
                  <a:pt x="12451202" y="4641819"/>
                  <a:pt x="11076181" y="2283624"/>
                  <a:pt x="9017587" y="1073800"/>
                </a:cubicBezTo>
                <a:cubicBezTo>
                  <a:pt x="7377102" y="0"/>
                  <a:pt x="5838216" y="302433"/>
                  <a:pt x="4369321" y="1014940"/>
                </a:cubicBezTo>
                <a:cubicBezTo>
                  <a:pt x="2900427" y="1727446"/>
                  <a:pt x="1732146" y="2956472"/>
                  <a:pt x="858570" y="4335086"/>
                </a:cubicBezTo>
                <a:cubicBezTo>
                  <a:pt x="397315" y="5062789"/>
                  <a:pt x="0" y="5876836"/>
                  <a:pt x="5099" y="6738814"/>
                </a:cubicBezTo>
                <a:cubicBezTo>
                  <a:pt x="11171" y="7831501"/>
                  <a:pt x="661413" y="8821273"/>
                  <a:pt x="1426808" y="9601135"/>
                </a:cubicBezTo>
                <a:cubicBezTo>
                  <a:pt x="3485750" y="11698683"/>
                  <a:pt x="6720312" y="12722664"/>
                  <a:pt x="9501226" y="11767666"/>
                </a:cubicBezTo>
                <a:cubicBezTo>
                  <a:pt x="10371320" y="11469013"/>
                  <a:pt x="11197949" y="10974723"/>
                  <a:pt x="11748657" y="10237526"/>
                </a:cubicBezTo>
                <a:cubicBezTo>
                  <a:pt x="12416999" y="9343182"/>
                  <a:pt x="12619519" y="8172462"/>
                  <a:pt x="12566588" y="7057035"/>
                </a:cubicBezTo>
                <a:close/>
              </a:path>
            </a:pathLst>
          </a:custGeom>
          <a:blipFill>
            <a:blip r:embed="rId5"/>
            <a:stretch>
              <a:fillRect r="-45565"/>
            </a:stretch>
          </a:blipFill>
        </p:spPr>
        <p:txBody>
          <a:bodyPr/>
          <a:lstStyle/>
          <a:p>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35A9E0"/>
        </a:solidFill>
        <a:effectLst/>
      </p:bgPr>
    </p:bg>
    <p:spTree>
      <p:nvGrpSpPr>
        <p:cNvPr id="1" name="Shape 360"/>
        <p:cNvGrpSpPr/>
        <p:nvPr/>
      </p:nvGrpSpPr>
      <p:grpSpPr>
        <a:xfrm>
          <a:off x="0" y="0"/>
          <a:ext cx="0" cy="0"/>
          <a:chOff x="0" y="0"/>
          <a:chExt cx="0" cy="0"/>
        </a:xfrm>
      </p:grpSpPr>
      <p:sp>
        <p:nvSpPr>
          <p:cNvPr id="361" name="Google Shape;361;p33"/>
          <p:cNvSpPr/>
          <p:nvPr/>
        </p:nvSpPr>
        <p:spPr>
          <a:xfrm rot="-6179677">
            <a:off x="6565822" y="2314898"/>
            <a:ext cx="3333494" cy="3659524"/>
          </a:xfrm>
          <a:custGeom>
            <a:avLst/>
            <a:gdLst/>
            <a:ahLst/>
            <a:cxnLst/>
            <a:rect l="l" t="t" r="r" b="b"/>
            <a:pathLst>
              <a:path w="6662825" h="7314478" extrusionOk="0">
                <a:moveTo>
                  <a:pt x="0" y="0"/>
                </a:moveTo>
                <a:lnTo>
                  <a:pt x="6662825" y="0"/>
                </a:lnTo>
                <a:lnTo>
                  <a:pt x="6662825" y="7314478"/>
                </a:lnTo>
                <a:lnTo>
                  <a:pt x="0" y="7314478"/>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62" name="Google Shape;362;p33"/>
          <p:cNvSpPr/>
          <p:nvPr/>
        </p:nvSpPr>
        <p:spPr>
          <a:xfrm>
            <a:off x="6158897" y="1633174"/>
            <a:ext cx="2347023" cy="5378594"/>
          </a:xfrm>
          <a:custGeom>
            <a:avLst/>
            <a:gdLst/>
            <a:ahLst/>
            <a:cxnLst/>
            <a:rect l="l" t="t" r="r" b="b"/>
            <a:pathLst>
              <a:path w="4694045" h="10757187" extrusionOk="0">
                <a:moveTo>
                  <a:pt x="0" y="0"/>
                </a:moveTo>
                <a:lnTo>
                  <a:pt x="4694045" y="0"/>
                </a:lnTo>
                <a:lnTo>
                  <a:pt x="4694045" y="10757187"/>
                </a:lnTo>
                <a:lnTo>
                  <a:pt x="0" y="10757187"/>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63" name="Google Shape;363;p33"/>
          <p:cNvSpPr txBox="1"/>
          <p:nvPr/>
        </p:nvSpPr>
        <p:spPr>
          <a:xfrm>
            <a:off x="281353" y="445946"/>
            <a:ext cx="6506063" cy="307777"/>
          </a:xfrm>
          <a:prstGeom prst="rect">
            <a:avLst/>
          </a:prstGeom>
          <a:noFill/>
          <a:ln>
            <a:noFill/>
          </a:ln>
        </p:spPr>
        <p:txBody>
          <a:bodyPr spcFirstLastPara="1" wrap="square" lIns="0" tIns="0" rIns="0" bIns="0" anchor="t" anchorCtr="0">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err="1">
                <a:ln>
                  <a:noFill/>
                </a:ln>
                <a:solidFill>
                  <a:schemeClr val="tx1"/>
                </a:solidFill>
                <a:effectLst/>
                <a:latin typeface="Arial Black" panose="020B0A04020102020204" pitchFamily="34" charset="0"/>
              </a:rPr>
              <a:t>Praktiline</a:t>
            </a:r>
            <a:r>
              <a:rPr kumimoji="0" lang="en-US" altLang="en-US" sz="2000" b="0" i="0" u="none" strike="noStrike" cap="none" normalizeH="0" baseline="0" dirty="0">
                <a:ln>
                  <a:noFill/>
                </a:ln>
                <a:solidFill>
                  <a:schemeClr val="tx1"/>
                </a:solidFill>
                <a:effectLst/>
                <a:latin typeface="Arial Black" panose="020B0A04020102020204" pitchFamily="34" charset="0"/>
              </a:rPr>
              <a:t> </a:t>
            </a:r>
            <a:r>
              <a:rPr kumimoji="0" lang="en-US" altLang="en-US" sz="2000" b="0" i="0" u="none" strike="noStrike" cap="none" normalizeH="0" baseline="0" dirty="0" err="1">
                <a:ln>
                  <a:noFill/>
                </a:ln>
                <a:solidFill>
                  <a:schemeClr val="tx1"/>
                </a:solidFill>
                <a:effectLst/>
                <a:latin typeface="Arial Black" panose="020B0A04020102020204" pitchFamily="34" charset="0"/>
              </a:rPr>
              <a:t>tegevus</a:t>
            </a:r>
            <a:r>
              <a:rPr kumimoji="0" lang="en-US" altLang="en-US" sz="2000" b="0" i="0" u="none" strike="noStrike" cap="none" normalizeH="0" baseline="0" dirty="0">
                <a:ln>
                  <a:noFill/>
                </a:ln>
                <a:solidFill>
                  <a:schemeClr val="tx1"/>
                </a:solidFill>
                <a:effectLst/>
                <a:latin typeface="Arial Black" panose="020B0A04020102020204" pitchFamily="34" charset="0"/>
              </a:rPr>
              <a:t>: „</a:t>
            </a:r>
            <a:r>
              <a:rPr kumimoji="0" lang="en-US" altLang="en-US" sz="2000" b="0" i="0" u="none" strike="noStrike" cap="none" normalizeH="0" baseline="0" dirty="0" err="1">
                <a:ln>
                  <a:noFill/>
                </a:ln>
                <a:solidFill>
                  <a:schemeClr val="tx1"/>
                </a:solidFill>
                <a:effectLst/>
                <a:latin typeface="Arial Black" panose="020B0A04020102020204" pitchFamily="34" charset="0"/>
              </a:rPr>
              <a:t>klassikaline</a:t>
            </a:r>
            <a:r>
              <a:rPr kumimoji="0" lang="en-US" altLang="en-US" sz="2000" b="0" i="0" u="none" strike="noStrike" cap="none" normalizeH="0" baseline="0" dirty="0">
                <a:ln>
                  <a:noFill/>
                </a:ln>
                <a:solidFill>
                  <a:schemeClr val="tx1"/>
                </a:solidFill>
                <a:effectLst/>
                <a:latin typeface="Arial Black" panose="020B0A04020102020204" pitchFamily="34" charset="0"/>
              </a:rPr>
              <a:t>“ </a:t>
            </a:r>
            <a:r>
              <a:rPr kumimoji="0" lang="en-US" altLang="en-US" sz="2000" b="0" i="0" u="none" strike="noStrike" cap="none" normalizeH="0" baseline="0" dirty="0" err="1">
                <a:ln>
                  <a:noFill/>
                </a:ln>
                <a:solidFill>
                  <a:schemeClr val="tx1"/>
                </a:solidFill>
                <a:effectLst/>
                <a:latin typeface="Arial Black" panose="020B0A04020102020204" pitchFamily="34" charset="0"/>
              </a:rPr>
              <a:t>struktuur</a:t>
            </a:r>
            <a:endParaRPr kumimoji="0" lang="en-US" altLang="en-US" sz="2000" b="0" i="0" u="none" strike="noStrike" cap="none" normalizeH="0" baseline="0" dirty="0">
              <a:ln>
                <a:noFill/>
              </a:ln>
              <a:solidFill>
                <a:schemeClr val="tx1"/>
              </a:solidFill>
              <a:effectLst/>
              <a:latin typeface="Arial Black" panose="020B0A04020102020204" pitchFamily="34" charset="0"/>
            </a:endParaRPr>
          </a:p>
        </p:txBody>
      </p:sp>
      <p:sp>
        <p:nvSpPr>
          <p:cNvPr id="365" name="Google Shape;365;p33"/>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66" name="Google Shape;366;p33"/>
          <p:cNvSpPr/>
          <p:nvPr/>
        </p:nvSpPr>
        <p:spPr>
          <a:xfrm>
            <a:off x="7868164" y="4834007"/>
            <a:ext cx="1229298" cy="268107"/>
          </a:xfrm>
          <a:custGeom>
            <a:avLst/>
            <a:gdLst/>
            <a:ahLst/>
            <a:cxnLst/>
            <a:rect l="l" t="t" r="r" b="b"/>
            <a:pathLst>
              <a:path w="2458595" h="536213" extrusionOk="0">
                <a:moveTo>
                  <a:pt x="0" y="0"/>
                </a:moveTo>
                <a:lnTo>
                  <a:pt x="2458596" y="0"/>
                </a:lnTo>
                <a:lnTo>
                  <a:pt x="2458596" y="536213"/>
                </a:lnTo>
                <a:lnTo>
                  <a:pt x="0" y="536213"/>
                </a:lnTo>
                <a:lnTo>
                  <a:pt x="0" y="0"/>
                </a:lnTo>
                <a:close/>
              </a:path>
            </a:pathLst>
          </a:custGeom>
          <a:blipFill rotWithShape="1">
            <a:blip r:embed="rId6">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67" name="Google Shape;367;p33"/>
          <p:cNvSpPr txBox="1"/>
          <p:nvPr/>
        </p:nvSpPr>
        <p:spPr>
          <a:xfrm>
            <a:off x="117764" y="1277551"/>
            <a:ext cx="7138594" cy="2884873"/>
          </a:xfrm>
          <a:prstGeom prst="rect">
            <a:avLst/>
          </a:prstGeom>
          <a:noFill/>
          <a:ln>
            <a:noFill/>
          </a:ln>
        </p:spPr>
        <p:txBody>
          <a:bodyPr spcFirstLastPara="1" wrap="square" lIns="91425" tIns="91425" rIns="91425" bIns="91425" anchor="t" anchorCtr="0">
            <a:noAutofit/>
          </a:bodyPr>
          <a:lstStyle/>
          <a:p>
            <a:pPr marL="342900" marR="0" lvl="0" indent="-342900" algn="l" defTabSz="914400" rtl="0" eaLnBrk="0" fontAlgn="base" latinLnBrk="0" hangingPunct="0">
              <a:lnSpc>
                <a:spcPct val="150000"/>
              </a:lnSpc>
              <a:spcBef>
                <a:spcPct val="0"/>
              </a:spcBef>
              <a:spcAft>
                <a:spcPct val="0"/>
              </a:spcAft>
              <a:buClrTx/>
              <a:buSzTx/>
              <a:buFont typeface="+mj-lt"/>
              <a:buAutoNum type="arabicPeriod"/>
              <a:tabLst/>
            </a:pPr>
            <a:r>
              <a:rPr kumimoji="0" lang="en-US" altLang="en-US" sz="1800" b="0" i="0" u="none" strike="noStrike" cap="none" normalizeH="0" baseline="0" dirty="0" err="1">
                <a:ln>
                  <a:noFill/>
                </a:ln>
                <a:solidFill>
                  <a:schemeClr val="tx1"/>
                </a:solidFill>
                <a:effectLst/>
                <a:latin typeface="Arial" panose="020B0604020202020204" pitchFamily="34" charset="0"/>
              </a:rPr>
              <a:t>Vaadake</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videot</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pealkirjaga</a:t>
            </a:r>
            <a:r>
              <a:rPr kumimoji="0" lang="en-US" altLang="en-US" sz="1800" b="0" i="0" u="none" strike="noStrike" cap="none" normalizeH="0" baseline="0" dirty="0">
                <a:ln>
                  <a:noFill/>
                </a:ln>
                <a:solidFill>
                  <a:schemeClr val="tx1"/>
                </a:solidFill>
                <a:effectLst/>
                <a:latin typeface="Arial" panose="020B0604020202020204" pitchFamily="34" charset="0"/>
              </a:rPr>
              <a:t> </a:t>
            </a:r>
            <a:r>
              <a:rPr lang="en-US" altLang="en-US" sz="1800" i="1" u="sng" dirty="0">
                <a:solidFill>
                  <a:schemeClr val="bg1"/>
                </a:solidFill>
              </a:rPr>
              <a:t>„The Underdogs“.</a:t>
            </a:r>
          </a:p>
          <a:p>
            <a:pPr marL="342900" marR="0" lvl="0" indent="-342900" algn="l" defTabSz="914400" rtl="0" eaLnBrk="0" fontAlgn="base" latinLnBrk="0" hangingPunct="0">
              <a:lnSpc>
                <a:spcPct val="150000"/>
              </a:lnSpc>
              <a:spcBef>
                <a:spcPct val="0"/>
              </a:spcBef>
              <a:spcAft>
                <a:spcPct val="0"/>
              </a:spcAft>
              <a:buClrTx/>
              <a:buSzTx/>
              <a:buFont typeface="+mj-lt"/>
              <a:buAutoNum type="arabicPeriod"/>
              <a:tabLst/>
            </a:pPr>
            <a:r>
              <a:rPr kumimoji="0" lang="en-US" altLang="en-US" sz="1800" b="0" i="0" u="none" strike="noStrike" cap="none" normalizeH="0" baseline="0" dirty="0" err="1">
                <a:ln>
                  <a:noFill/>
                </a:ln>
                <a:solidFill>
                  <a:schemeClr val="tx1"/>
                </a:solidFill>
                <a:effectLst/>
                <a:latin typeface="Arial" panose="020B0604020202020204" pitchFamily="34" charset="0"/>
              </a:rPr>
              <a:t>Tuvastage</a:t>
            </a:r>
            <a:r>
              <a:rPr kumimoji="0" lang="en-US" altLang="en-US" sz="1800" b="0" i="0" u="none" strike="noStrike" cap="none" normalizeH="0" baseline="0" dirty="0">
                <a:ln>
                  <a:noFill/>
                </a:ln>
                <a:solidFill>
                  <a:schemeClr val="tx1"/>
                </a:solidFill>
                <a:effectLst/>
                <a:latin typeface="Arial" panose="020B0604020202020204" pitchFamily="34" charset="0"/>
              </a:rPr>
              <a:t> loo </a:t>
            </a:r>
            <a:r>
              <a:rPr kumimoji="0" lang="en-US" altLang="en-US" sz="1800" b="0" i="0" u="none" strike="noStrike" cap="none" normalizeH="0" baseline="0" dirty="0" err="1">
                <a:ln>
                  <a:noFill/>
                </a:ln>
                <a:solidFill>
                  <a:schemeClr val="tx1"/>
                </a:solidFill>
                <a:effectLst/>
                <a:latin typeface="Arial" panose="020B0604020202020204" pitchFamily="34" charset="0"/>
              </a:rPr>
              <a:t>struktuuri</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elemendid</a:t>
            </a:r>
            <a:r>
              <a:rPr kumimoji="0" lang="en-US" altLang="en-US" sz="1800" b="0" i="0" u="none" strike="noStrike" cap="none" normalizeH="0" baseline="0" dirty="0">
                <a:ln>
                  <a:noFill/>
                </a:ln>
                <a:solidFill>
                  <a:schemeClr val="tx1"/>
                </a:solidFill>
                <a:effectLst/>
                <a:latin typeface="Arial" panose="020B0604020202020204" pitchFamily="34" charset="0"/>
              </a:rPr>
              <a:t>. Kui </a:t>
            </a:r>
            <a:r>
              <a:rPr kumimoji="0" lang="en-US" altLang="en-US" sz="1800" b="0" i="0" u="none" strike="noStrike" cap="none" normalizeH="0" baseline="0" dirty="0" err="1">
                <a:ln>
                  <a:noFill/>
                </a:ln>
                <a:solidFill>
                  <a:schemeClr val="tx1"/>
                </a:solidFill>
                <a:effectLst/>
                <a:latin typeface="Arial" panose="020B0604020202020204" pitchFamily="34" charset="0"/>
              </a:rPr>
              <a:t>kaua</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kulub</a:t>
            </a:r>
            <a:r>
              <a:rPr kumimoji="0" lang="en-US" altLang="en-US" sz="1800" b="0" i="0" u="none" strike="noStrike" cap="none" normalizeH="0" baseline="0" dirty="0">
                <a:ln>
                  <a:noFill/>
                </a:ln>
                <a:solidFill>
                  <a:schemeClr val="tx1"/>
                </a:solidFill>
                <a:effectLst/>
                <a:latin typeface="Arial" panose="020B0604020202020204" pitchFamily="34" charset="0"/>
              </a:rPr>
              <a:t> loo </a:t>
            </a:r>
            <a:r>
              <a:rPr kumimoji="0" lang="en-US" altLang="en-US" sz="1800" b="0" i="0" u="none" strike="noStrike" cap="none" normalizeH="0" baseline="0" dirty="0" err="1">
                <a:ln>
                  <a:noFill/>
                </a:ln>
                <a:solidFill>
                  <a:schemeClr val="tx1"/>
                </a:solidFill>
                <a:effectLst/>
                <a:latin typeface="Arial" panose="020B0604020202020204" pitchFamily="34" charset="0"/>
              </a:rPr>
              <a:t>eri</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osade</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arenguks</a:t>
            </a:r>
            <a:r>
              <a:rPr kumimoji="0" lang="en-US" altLang="en-US" sz="1800" b="0" i="0" u="none" strike="noStrike" cap="none" normalizeH="0" baseline="0" dirty="0">
                <a:ln>
                  <a:noFill/>
                </a:ln>
                <a:solidFill>
                  <a:schemeClr val="tx1"/>
                </a:solidFill>
                <a:effectLst/>
                <a:latin typeface="Arial" panose="020B0604020202020204" pitchFamily="34" charset="0"/>
              </a:rPr>
              <a:t>?</a:t>
            </a:r>
          </a:p>
          <a:p>
            <a:pPr marL="342900" marR="0" lvl="0" indent="-342900" algn="l" defTabSz="914400" rtl="0" eaLnBrk="0" fontAlgn="base" latinLnBrk="0" hangingPunct="0">
              <a:lnSpc>
                <a:spcPct val="150000"/>
              </a:lnSpc>
              <a:spcBef>
                <a:spcPct val="0"/>
              </a:spcBef>
              <a:spcAft>
                <a:spcPct val="0"/>
              </a:spcAft>
              <a:buClrTx/>
              <a:buSzTx/>
              <a:buFont typeface="+mj-lt"/>
              <a:buAutoNum type="arabicPeriod"/>
              <a:tabLst/>
            </a:pPr>
            <a:r>
              <a:rPr kumimoji="0" lang="en-US" altLang="en-US" sz="1800" b="0" i="0" u="none" strike="noStrike" cap="none" normalizeH="0" baseline="0" dirty="0" err="1">
                <a:ln>
                  <a:noFill/>
                </a:ln>
                <a:solidFill>
                  <a:schemeClr val="tx1"/>
                </a:solidFill>
                <a:effectLst/>
                <a:latin typeface="Arial" panose="020B0604020202020204" pitchFamily="34" charset="0"/>
              </a:rPr>
              <a:t>Kuidas</a:t>
            </a:r>
            <a:r>
              <a:rPr kumimoji="0" lang="en-US" altLang="en-US" sz="1800" b="0" i="0" u="none" strike="noStrike" cap="none" normalizeH="0" baseline="0" dirty="0">
                <a:ln>
                  <a:noFill/>
                </a:ln>
                <a:solidFill>
                  <a:schemeClr val="tx1"/>
                </a:solidFill>
                <a:effectLst/>
                <a:latin typeface="Arial" panose="020B0604020202020204" pitchFamily="34" charset="0"/>
              </a:rPr>
              <a:t> see </a:t>
            </a:r>
            <a:r>
              <a:rPr kumimoji="0" lang="en-US" altLang="en-US" sz="1800" b="0" i="0" u="none" strike="noStrike" cap="none" normalizeH="0" baseline="0" dirty="0" err="1">
                <a:ln>
                  <a:noFill/>
                </a:ln>
                <a:solidFill>
                  <a:schemeClr val="tx1"/>
                </a:solidFill>
                <a:effectLst/>
                <a:latin typeface="Arial" panose="020B0604020202020204" pitchFamily="34" charset="0"/>
              </a:rPr>
              <a:t>lugu</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teid</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tunnete</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paneb</a:t>
            </a:r>
            <a:r>
              <a:rPr kumimoji="0" lang="en-US" altLang="en-US" sz="1800" b="0" i="0" u="none" strike="noStrike" cap="none" normalizeH="0" baseline="0" dirty="0">
                <a:ln>
                  <a:noFill/>
                </a:ln>
                <a:solidFill>
                  <a:schemeClr val="tx1"/>
                </a:solidFill>
                <a:effectLst/>
                <a:latin typeface="Arial" panose="020B0604020202020204" pitchFamily="34" charset="0"/>
              </a:rPr>
              <a:t>?</a:t>
            </a:r>
          </a:p>
          <a:p>
            <a:pPr marL="457200" lvl="0" indent="-457200" algn="l" rtl="0">
              <a:spcBef>
                <a:spcPts val="0"/>
              </a:spcBef>
              <a:spcAft>
                <a:spcPts val="0"/>
              </a:spcAft>
              <a:buClr>
                <a:schemeClr val="tx1"/>
              </a:buClr>
              <a:buFont typeface="+mj-lt"/>
              <a:buAutoNum type="arabicPeriod"/>
            </a:pPr>
            <a:endParaRPr lang="en-US" sz="1700" dirty="0">
              <a:solidFill>
                <a:schemeClr val="tx1"/>
              </a:solidFill>
            </a:endParaRPr>
          </a:p>
          <a:p>
            <a:pPr marL="457200" lvl="0" indent="-457200" algn="l" rtl="0">
              <a:spcBef>
                <a:spcPts val="0"/>
              </a:spcBef>
              <a:spcAft>
                <a:spcPts val="0"/>
              </a:spcAft>
              <a:buClr>
                <a:schemeClr val="bg1"/>
              </a:buClr>
              <a:buFont typeface="+mj-lt"/>
              <a:buAutoNum type="arabicPeriod"/>
            </a:pPr>
            <a:endParaRPr lang="en-US" sz="1700" dirty="0">
              <a:solidFill>
                <a:schemeClr val="tx1"/>
              </a:solidFill>
            </a:endParaRPr>
          </a:p>
          <a:p>
            <a:pPr lvl="0" algn="l" rtl="0">
              <a:spcBef>
                <a:spcPts val="0"/>
              </a:spcBef>
              <a:spcAft>
                <a:spcPts val="0"/>
              </a:spcAft>
              <a:buClr>
                <a:schemeClr val="tx1"/>
              </a:buClr>
            </a:pPr>
            <a:endParaRPr lang="en-US" sz="1700" dirty="0">
              <a:solidFill>
                <a:schemeClr val="tx1"/>
              </a:solidFill>
            </a:endParaRPr>
          </a:p>
          <a:p>
            <a:pPr lvl="0" algn="l" rtl="0">
              <a:spcBef>
                <a:spcPts val="0"/>
              </a:spcBef>
              <a:spcAft>
                <a:spcPts val="0"/>
              </a:spcAft>
              <a:buClr>
                <a:schemeClr val="bg1"/>
              </a:buClr>
            </a:pPr>
            <a:endParaRPr lang="en-US" sz="1700" dirty="0">
              <a:solidFill>
                <a:schemeClr val="tx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4272B7"/>
        </a:solidFill>
        <a:effectLst/>
      </p:bgPr>
    </p:bg>
    <p:spTree>
      <p:nvGrpSpPr>
        <p:cNvPr id="1" name="Shape 97">
          <a:extLst>
            <a:ext uri="{FF2B5EF4-FFF2-40B4-BE49-F238E27FC236}">
              <a16:creationId xmlns:a16="http://schemas.microsoft.com/office/drawing/2014/main" id="{7360A8A2-FC45-6BBC-EB95-5A34D461B908}"/>
            </a:ext>
          </a:extLst>
        </p:cNvPr>
        <p:cNvGrpSpPr/>
        <p:nvPr/>
      </p:nvGrpSpPr>
      <p:grpSpPr>
        <a:xfrm>
          <a:off x="0" y="0"/>
          <a:ext cx="0" cy="0"/>
          <a:chOff x="0" y="0"/>
          <a:chExt cx="0" cy="0"/>
        </a:xfrm>
      </p:grpSpPr>
      <p:sp>
        <p:nvSpPr>
          <p:cNvPr id="98" name="Google Shape;98;p16">
            <a:extLst>
              <a:ext uri="{FF2B5EF4-FFF2-40B4-BE49-F238E27FC236}">
                <a16:creationId xmlns:a16="http://schemas.microsoft.com/office/drawing/2014/main" id="{7709B1AE-E59C-AC9C-0F91-F4A8509631A1}"/>
              </a:ext>
            </a:extLst>
          </p:cNvPr>
          <p:cNvSpPr/>
          <p:nvPr/>
        </p:nvSpPr>
        <p:spPr>
          <a:xfrm rot="-1378363">
            <a:off x="5559550" y="3058061"/>
            <a:ext cx="2398143" cy="2439083"/>
          </a:xfrm>
          <a:custGeom>
            <a:avLst/>
            <a:gdLst/>
            <a:ahLst/>
            <a:cxnLst/>
            <a:rect l="l" t="t" r="r" b="b"/>
            <a:pathLst>
              <a:path w="6266556" h="6602693" extrusionOk="0">
                <a:moveTo>
                  <a:pt x="0" y="0"/>
                </a:moveTo>
                <a:lnTo>
                  <a:pt x="6266556" y="0"/>
                </a:lnTo>
                <a:lnTo>
                  <a:pt x="6266556" y="6602693"/>
                </a:lnTo>
                <a:lnTo>
                  <a:pt x="0" y="6602693"/>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9" name="Google Shape;99;p16">
            <a:extLst>
              <a:ext uri="{FF2B5EF4-FFF2-40B4-BE49-F238E27FC236}">
                <a16:creationId xmlns:a16="http://schemas.microsoft.com/office/drawing/2014/main" id="{F9B05A8D-0EBC-18F0-107A-66DB33EB8E8F}"/>
              </a:ext>
            </a:extLst>
          </p:cNvPr>
          <p:cNvSpPr/>
          <p:nvPr/>
        </p:nvSpPr>
        <p:spPr>
          <a:xfrm rot="5400000">
            <a:off x="4369740" y="1385653"/>
            <a:ext cx="5652722" cy="2703029"/>
          </a:xfrm>
          <a:custGeom>
            <a:avLst/>
            <a:gdLst/>
            <a:ahLst/>
            <a:cxnLst/>
            <a:rect l="l" t="t" r="r" b="b"/>
            <a:pathLst>
              <a:path w="11305443" h="5406057" extrusionOk="0">
                <a:moveTo>
                  <a:pt x="0" y="0"/>
                </a:moveTo>
                <a:lnTo>
                  <a:pt x="11305442" y="0"/>
                </a:lnTo>
                <a:lnTo>
                  <a:pt x="11305442" y="5406058"/>
                </a:lnTo>
                <a:lnTo>
                  <a:pt x="0" y="5406058"/>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0" name="Google Shape;100;p16">
            <a:extLst>
              <a:ext uri="{FF2B5EF4-FFF2-40B4-BE49-F238E27FC236}">
                <a16:creationId xmlns:a16="http://schemas.microsoft.com/office/drawing/2014/main" id="{8E31B333-08C5-9481-785F-D7BB11F7B3FB}"/>
              </a:ext>
            </a:extLst>
          </p:cNvPr>
          <p:cNvSpPr/>
          <p:nvPr/>
        </p:nvSpPr>
        <p:spPr>
          <a:xfrm rot="5400000">
            <a:off x="5108315" y="1309771"/>
            <a:ext cx="5652722" cy="2703029"/>
          </a:xfrm>
          <a:custGeom>
            <a:avLst/>
            <a:gdLst/>
            <a:ahLst/>
            <a:cxnLst/>
            <a:rect l="l" t="t" r="r" b="b"/>
            <a:pathLst>
              <a:path w="11305443" h="5406057" extrusionOk="0">
                <a:moveTo>
                  <a:pt x="0" y="0"/>
                </a:moveTo>
                <a:lnTo>
                  <a:pt x="11305443" y="0"/>
                </a:lnTo>
                <a:lnTo>
                  <a:pt x="11305443" y="5406058"/>
                </a:lnTo>
                <a:lnTo>
                  <a:pt x="0" y="5406058"/>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1" name="Google Shape;101;p16">
            <a:extLst>
              <a:ext uri="{FF2B5EF4-FFF2-40B4-BE49-F238E27FC236}">
                <a16:creationId xmlns:a16="http://schemas.microsoft.com/office/drawing/2014/main" id="{AF0D66C2-9B3D-7187-EC45-09F9187A68FF}"/>
              </a:ext>
            </a:extLst>
          </p:cNvPr>
          <p:cNvSpPr/>
          <p:nvPr/>
        </p:nvSpPr>
        <p:spPr>
          <a:xfrm>
            <a:off x="6095999" y="2848031"/>
            <a:ext cx="2451615" cy="2415221"/>
          </a:xfrm>
          <a:custGeom>
            <a:avLst/>
            <a:gdLst/>
            <a:ahLst/>
            <a:cxnLst/>
            <a:rect l="l" t="t" r="r" b="b"/>
            <a:pathLst>
              <a:path w="6193776" h="6159992" extrusionOk="0">
                <a:moveTo>
                  <a:pt x="0" y="0"/>
                </a:moveTo>
                <a:lnTo>
                  <a:pt x="6193776" y="0"/>
                </a:lnTo>
                <a:lnTo>
                  <a:pt x="6193776" y="6159991"/>
                </a:lnTo>
                <a:lnTo>
                  <a:pt x="0" y="6159991"/>
                </a:lnTo>
                <a:lnTo>
                  <a:pt x="0" y="0"/>
                </a:lnTo>
                <a:close/>
              </a:path>
            </a:pathLst>
          </a:custGeom>
          <a:blipFill rotWithShape="1">
            <a:blip r:embed="rId6">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2" name="Google Shape;102;p16">
            <a:extLst>
              <a:ext uri="{FF2B5EF4-FFF2-40B4-BE49-F238E27FC236}">
                <a16:creationId xmlns:a16="http://schemas.microsoft.com/office/drawing/2014/main" id="{136A54EF-4684-C646-502F-CB363919C575}"/>
              </a:ext>
            </a:extLst>
          </p:cNvPr>
          <p:cNvSpPr txBox="1"/>
          <p:nvPr/>
        </p:nvSpPr>
        <p:spPr>
          <a:xfrm>
            <a:off x="257146" y="325333"/>
            <a:ext cx="5924198" cy="738664"/>
          </a:xfrm>
          <a:prstGeom prst="rect">
            <a:avLst/>
          </a:prstGeom>
          <a:noFill/>
          <a:ln>
            <a:noFill/>
          </a:ln>
        </p:spPr>
        <p:txBody>
          <a:bodyPr spcFirstLastPara="1" wrap="square" lIns="0" tIns="0" rIns="0" bIns="0" anchor="t" anchorCtr="0">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400" b="1" dirty="0" err="1">
                <a:solidFill>
                  <a:schemeClr val="lt1"/>
                </a:solidFill>
                <a:latin typeface="Arial Black" panose="020B0A04020102020204" pitchFamily="34" charset="0"/>
              </a:rPr>
              <a:t>Kuidas</a:t>
            </a:r>
            <a:r>
              <a:rPr lang="en-US" altLang="en-US" sz="2400" b="1" dirty="0">
                <a:solidFill>
                  <a:schemeClr val="lt1"/>
                </a:solidFill>
                <a:latin typeface="Arial Black" panose="020B0A04020102020204" pitchFamily="34" charset="0"/>
              </a:rPr>
              <a:t> </a:t>
            </a:r>
            <a:r>
              <a:rPr lang="en-US" altLang="en-US" sz="2400" b="1" dirty="0" err="1">
                <a:solidFill>
                  <a:schemeClr val="lt1"/>
                </a:solidFill>
                <a:latin typeface="Arial Black" panose="020B0A04020102020204" pitchFamily="34" charset="0"/>
              </a:rPr>
              <a:t>lood</a:t>
            </a:r>
            <a:r>
              <a:rPr lang="en-US" altLang="en-US" sz="2400" b="1" dirty="0">
                <a:solidFill>
                  <a:schemeClr val="lt1"/>
                </a:solidFill>
                <a:latin typeface="Arial Black" panose="020B0A04020102020204" pitchFamily="34" charset="0"/>
              </a:rPr>
              <a:t> </a:t>
            </a:r>
            <a:r>
              <a:rPr lang="en-US" altLang="en-US" sz="2400" b="1" dirty="0" err="1">
                <a:solidFill>
                  <a:schemeClr val="lt1"/>
                </a:solidFill>
                <a:latin typeface="Arial Black" panose="020B0A04020102020204" pitchFamily="34" charset="0"/>
              </a:rPr>
              <a:t>loovad</a:t>
            </a:r>
            <a:r>
              <a:rPr lang="en-US" altLang="en-US" sz="2400" b="1" dirty="0">
                <a:solidFill>
                  <a:schemeClr val="lt1"/>
                </a:solidFill>
                <a:latin typeface="Arial Black" panose="020B0A04020102020204" pitchFamily="34" charset="0"/>
              </a:rPr>
              <a:t> </a:t>
            </a:r>
            <a:r>
              <a:rPr lang="en-US" altLang="en-US" sz="2400" b="1" dirty="0" err="1">
                <a:solidFill>
                  <a:schemeClr val="lt1"/>
                </a:solidFill>
                <a:latin typeface="Arial Black" panose="020B0A04020102020204" pitchFamily="34" charset="0"/>
              </a:rPr>
              <a:t>emotsionaalse</a:t>
            </a:r>
            <a:r>
              <a:rPr lang="en-US" altLang="en-US" sz="2400" b="1" dirty="0">
                <a:solidFill>
                  <a:schemeClr val="lt1"/>
                </a:solidFill>
                <a:latin typeface="Arial Black" panose="020B0A04020102020204" pitchFamily="34" charset="0"/>
              </a:rPr>
              <a:t> </a:t>
            </a:r>
            <a:r>
              <a:rPr lang="en-US" altLang="en-US" sz="2400" b="1" dirty="0" err="1">
                <a:solidFill>
                  <a:schemeClr val="lt1"/>
                </a:solidFill>
                <a:latin typeface="Arial Black" panose="020B0A04020102020204" pitchFamily="34" charset="0"/>
              </a:rPr>
              <a:t>sideme</a:t>
            </a:r>
            <a:endParaRPr lang="en-US" altLang="en-US" sz="2400" b="1" dirty="0">
              <a:solidFill>
                <a:schemeClr val="lt1"/>
              </a:solidFill>
              <a:latin typeface="Arial Black" panose="020B0A04020102020204" pitchFamily="34" charset="0"/>
            </a:endParaRPr>
          </a:p>
        </p:txBody>
      </p:sp>
      <p:sp>
        <p:nvSpPr>
          <p:cNvPr id="103" name="Google Shape;103;p16">
            <a:extLst>
              <a:ext uri="{FF2B5EF4-FFF2-40B4-BE49-F238E27FC236}">
                <a16:creationId xmlns:a16="http://schemas.microsoft.com/office/drawing/2014/main" id="{98AAAE48-3109-93B7-E78F-F08B309E20F6}"/>
              </a:ext>
            </a:extLst>
          </p:cNvPr>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7">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4" name="Google Shape;104;p16">
            <a:extLst>
              <a:ext uri="{FF2B5EF4-FFF2-40B4-BE49-F238E27FC236}">
                <a16:creationId xmlns:a16="http://schemas.microsoft.com/office/drawing/2014/main" id="{2B09CCF8-5A46-FA43-FCDE-8DBB7D5BA26D}"/>
              </a:ext>
            </a:extLst>
          </p:cNvPr>
          <p:cNvSpPr/>
          <p:nvPr/>
        </p:nvSpPr>
        <p:spPr>
          <a:xfrm>
            <a:off x="7868164" y="4834007"/>
            <a:ext cx="1229298" cy="268107"/>
          </a:xfrm>
          <a:custGeom>
            <a:avLst/>
            <a:gdLst/>
            <a:ahLst/>
            <a:cxnLst/>
            <a:rect l="l" t="t" r="r" b="b"/>
            <a:pathLst>
              <a:path w="2458595" h="536213" extrusionOk="0">
                <a:moveTo>
                  <a:pt x="0" y="0"/>
                </a:moveTo>
                <a:lnTo>
                  <a:pt x="2458596" y="0"/>
                </a:lnTo>
                <a:lnTo>
                  <a:pt x="2458596" y="536213"/>
                </a:lnTo>
                <a:lnTo>
                  <a:pt x="0" y="536213"/>
                </a:lnTo>
                <a:lnTo>
                  <a:pt x="0" y="0"/>
                </a:lnTo>
                <a:close/>
              </a:path>
            </a:pathLst>
          </a:custGeom>
          <a:blipFill rotWithShape="1">
            <a:blip r:embed="rId8">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 name="Google Shape;367;p33">
            <a:extLst>
              <a:ext uri="{FF2B5EF4-FFF2-40B4-BE49-F238E27FC236}">
                <a16:creationId xmlns:a16="http://schemas.microsoft.com/office/drawing/2014/main" id="{E19CE423-F3A4-DAB2-20B5-8E3C20739220}"/>
              </a:ext>
            </a:extLst>
          </p:cNvPr>
          <p:cNvSpPr txBox="1"/>
          <p:nvPr/>
        </p:nvSpPr>
        <p:spPr>
          <a:xfrm>
            <a:off x="57436" y="1123115"/>
            <a:ext cx="6525725" cy="958800"/>
          </a:xfrm>
          <a:prstGeom prst="rect">
            <a:avLst/>
          </a:prstGeom>
          <a:noFill/>
          <a:ln>
            <a:noFill/>
          </a:ln>
        </p:spPr>
        <p:txBody>
          <a:bodyPr spcFirstLastPara="1" wrap="square" lIns="91425" tIns="91425" rIns="91425" bIns="91425" anchor="t" anchorCtr="0">
            <a:noAutofit/>
          </a:bodyPr>
          <a:lstStyle/>
          <a:p>
            <a:pPr marL="285750" marR="0" lvl="0" indent="-285750" algn="l" defTabSz="914400" rtl="0" eaLnBrk="0" fontAlgn="base" latinLnBrk="0" hangingPunct="0">
              <a:lnSpc>
                <a:spcPct val="150000"/>
              </a:lnSpc>
              <a:spcBef>
                <a:spcPct val="0"/>
              </a:spcBef>
              <a:spcAft>
                <a:spcPct val="0"/>
              </a:spcAft>
              <a:buClrTx/>
              <a:buSzTx/>
              <a:buFont typeface="Wingdings" panose="05000000000000000000" pitchFamily="2" charset="2"/>
              <a:buChar char="ü"/>
              <a:tabLst/>
            </a:pPr>
            <a:r>
              <a:rPr lang="en-US" altLang="en-US" b="1" dirty="0" err="1">
                <a:solidFill>
                  <a:schemeClr val="lt1"/>
                </a:solidFill>
              </a:rPr>
              <a:t>Isiklik</a:t>
            </a:r>
            <a:r>
              <a:rPr lang="en-US" altLang="en-US" b="1" dirty="0">
                <a:solidFill>
                  <a:schemeClr val="lt1"/>
                </a:solidFill>
              </a:rPr>
              <a:t> </a:t>
            </a:r>
            <a:r>
              <a:rPr lang="en-US" altLang="en-US" b="1" dirty="0" err="1">
                <a:solidFill>
                  <a:schemeClr val="lt1"/>
                </a:solidFill>
              </a:rPr>
              <a:t>perspektiiv</a:t>
            </a:r>
            <a:r>
              <a:rPr lang="en-US" altLang="en-US" dirty="0">
                <a:solidFill>
                  <a:schemeClr val="lt1"/>
                </a:solidFill>
              </a:rPr>
              <a:t>: </a:t>
            </a:r>
            <a:r>
              <a:rPr lang="en-US" altLang="en-US" dirty="0" err="1">
                <a:solidFill>
                  <a:schemeClr val="lt1"/>
                </a:solidFill>
              </a:rPr>
              <a:t>iga</a:t>
            </a:r>
            <a:r>
              <a:rPr lang="en-US" altLang="en-US" dirty="0">
                <a:solidFill>
                  <a:schemeClr val="lt1"/>
                </a:solidFill>
              </a:rPr>
              <a:t> </a:t>
            </a:r>
            <a:r>
              <a:rPr lang="en-US" altLang="en-US" dirty="0" err="1">
                <a:solidFill>
                  <a:schemeClr val="lt1"/>
                </a:solidFill>
              </a:rPr>
              <a:t>lugu</a:t>
            </a:r>
            <a:r>
              <a:rPr lang="en-US" altLang="en-US" dirty="0">
                <a:solidFill>
                  <a:schemeClr val="lt1"/>
                </a:solidFill>
              </a:rPr>
              <a:t> </a:t>
            </a:r>
            <a:r>
              <a:rPr lang="en-US" altLang="en-US" dirty="0" err="1">
                <a:solidFill>
                  <a:schemeClr val="lt1"/>
                </a:solidFill>
              </a:rPr>
              <a:t>kasutab</a:t>
            </a:r>
            <a:r>
              <a:rPr lang="en-US" altLang="en-US" dirty="0">
                <a:solidFill>
                  <a:schemeClr val="lt1"/>
                </a:solidFill>
              </a:rPr>
              <a:t> </a:t>
            </a:r>
            <a:r>
              <a:rPr lang="en-US" altLang="en-US" dirty="0" err="1">
                <a:solidFill>
                  <a:schemeClr val="lt1"/>
                </a:solidFill>
              </a:rPr>
              <a:t>individuaalset</a:t>
            </a:r>
            <a:r>
              <a:rPr lang="en-US" altLang="en-US" dirty="0">
                <a:solidFill>
                  <a:schemeClr val="lt1"/>
                </a:solidFill>
              </a:rPr>
              <a:t> </a:t>
            </a:r>
            <a:r>
              <a:rPr lang="en-US" altLang="en-US" dirty="0" err="1">
                <a:solidFill>
                  <a:schemeClr val="lt1"/>
                </a:solidFill>
              </a:rPr>
              <a:t>häält</a:t>
            </a:r>
            <a:r>
              <a:rPr lang="en-US" altLang="en-US" dirty="0">
                <a:solidFill>
                  <a:schemeClr val="lt1"/>
                </a:solidFill>
              </a:rPr>
              <a:t> </a:t>
            </a:r>
            <a:r>
              <a:rPr lang="en-US" altLang="en-US" dirty="0" err="1">
                <a:solidFill>
                  <a:schemeClr val="lt1"/>
                </a:solidFill>
              </a:rPr>
              <a:t>või</a:t>
            </a:r>
            <a:r>
              <a:rPr lang="en-US" altLang="en-US" dirty="0">
                <a:solidFill>
                  <a:schemeClr val="lt1"/>
                </a:solidFill>
              </a:rPr>
              <a:t> </a:t>
            </a:r>
            <a:r>
              <a:rPr lang="en-US" altLang="en-US" dirty="0" err="1">
                <a:solidFill>
                  <a:schemeClr val="lt1"/>
                </a:solidFill>
              </a:rPr>
              <a:t>äratuntavat</a:t>
            </a:r>
            <a:r>
              <a:rPr lang="en-US" altLang="en-US" dirty="0">
                <a:solidFill>
                  <a:schemeClr val="lt1"/>
                </a:solidFill>
              </a:rPr>
              <a:t> </a:t>
            </a:r>
            <a:r>
              <a:rPr lang="en-US" altLang="en-US" dirty="0" err="1">
                <a:solidFill>
                  <a:schemeClr val="lt1"/>
                </a:solidFill>
              </a:rPr>
              <a:t>tegelast</a:t>
            </a:r>
            <a:r>
              <a:rPr lang="en-US" altLang="en-US" dirty="0">
                <a:solidFill>
                  <a:schemeClr val="lt1"/>
                </a:solidFill>
              </a:rPr>
              <a:t>.</a:t>
            </a:r>
          </a:p>
          <a:p>
            <a:pPr marL="285750" marR="0" lvl="0" indent="-285750" algn="l" defTabSz="914400" rtl="0" eaLnBrk="0" fontAlgn="base" latinLnBrk="0" hangingPunct="0">
              <a:lnSpc>
                <a:spcPct val="150000"/>
              </a:lnSpc>
              <a:spcBef>
                <a:spcPct val="0"/>
              </a:spcBef>
              <a:spcAft>
                <a:spcPct val="0"/>
              </a:spcAft>
              <a:buClrTx/>
              <a:buSzTx/>
              <a:buFont typeface="Wingdings" panose="05000000000000000000" pitchFamily="2" charset="2"/>
              <a:buChar char="ü"/>
              <a:tabLst/>
            </a:pPr>
            <a:r>
              <a:rPr lang="en-US" altLang="en-US" b="1" dirty="0" err="1">
                <a:solidFill>
                  <a:schemeClr val="lt1"/>
                </a:solidFill>
              </a:rPr>
              <a:t>Emotsionaalsed</a:t>
            </a:r>
            <a:r>
              <a:rPr lang="en-US" altLang="en-US" b="1" dirty="0">
                <a:solidFill>
                  <a:schemeClr val="lt1"/>
                </a:solidFill>
              </a:rPr>
              <a:t> </a:t>
            </a:r>
            <a:r>
              <a:rPr lang="en-US" altLang="en-US" b="1" dirty="0" err="1">
                <a:solidFill>
                  <a:schemeClr val="lt1"/>
                </a:solidFill>
              </a:rPr>
              <a:t>vallandajad</a:t>
            </a:r>
            <a:r>
              <a:rPr lang="en-US" altLang="en-US" dirty="0">
                <a:solidFill>
                  <a:schemeClr val="lt1"/>
                </a:solidFill>
              </a:rPr>
              <a:t>: </a:t>
            </a:r>
            <a:r>
              <a:rPr lang="en-US" altLang="en-US" dirty="0" err="1">
                <a:solidFill>
                  <a:schemeClr val="lt1"/>
                </a:solidFill>
              </a:rPr>
              <a:t>muusika</a:t>
            </a:r>
            <a:r>
              <a:rPr lang="en-US" altLang="en-US" dirty="0">
                <a:solidFill>
                  <a:schemeClr val="lt1"/>
                </a:solidFill>
              </a:rPr>
              <a:t>, </a:t>
            </a:r>
            <a:r>
              <a:rPr lang="en-US" altLang="en-US" dirty="0" err="1">
                <a:solidFill>
                  <a:schemeClr val="lt1"/>
                </a:solidFill>
              </a:rPr>
              <a:t>hääletoon</a:t>
            </a:r>
            <a:r>
              <a:rPr lang="en-US" altLang="en-US" dirty="0">
                <a:solidFill>
                  <a:schemeClr val="lt1"/>
                </a:solidFill>
              </a:rPr>
              <a:t>, </a:t>
            </a:r>
            <a:r>
              <a:rPr lang="en-US" altLang="en-US" dirty="0" err="1">
                <a:solidFill>
                  <a:schemeClr val="lt1"/>
                </a:solidFill>
              </a:rPr>
              <a:t>visuaalid</a:t>
            </a:r>
            <a:r>
              <a:rPr lang="en-US" altLang="en-US" dirty="0">
                <a:solidFill>
                  <a:schemeClr val="lt1"/>
                </a:solidFill>
              </a:rPr>
              <a:t> ja tempo </a:t>
            </a:r>
            <a:r>
              <a:rPr lang="en-US" altLang="en-US" dirty="0" err="1">
                <a:solidFill>
                  <a:schemeClr val="lt1"/>
                </a:solidFill>
              </a:rPr>
              <a:t>tekitavad</a:t>
            </a:r>
            <a:r>
              <a:rPr lang="en-US" altLang="en-US" dirty="0">
                <a:solidFill>
                  <a:schemeClr val="lt1"/>
                </a:solidFill>
              </a:rPr>
              <a:t> </a:t>
            </a:r>
            <a:r>
              <a:rPr lang="en-US" altLang="en-US" dirty="0" err="1">
                <a:solidFill>
                  <a:schemeClr val="lt1"/>
                </a:solidFill>
              </a:rPr>
              <a:t>empaatiat</a:t>
            </a:r>
            <a:r>
              <a:rPr lang="en-US" altLang="en-US" dirty="0">
                <a:solidFill>
                  <a:schemeClr val="lt1"/>
                </a:solidFill>
              </a:rPr>
              <a:t>.</a:t>
            </a:r>
          </a:p>
          <a:p>
            <a:pPr marL="285750" marR="0" lvl="0" indent="-285750" algn="l" defTabSz="914400" rtl="0" eaLnBrk="0" fontAlgn="base" latinLnBrk="0" hangingPunct="0">
              <a:lnSpc>
                <a:spcPct val="150000"/>
              </a:lnSpc>
              <a:spcBef>
                <a:spcPct val="0"/>
              </a:spcBef>
              <a:spcAft>
                <a:spcPct val="0"/>
              </a:spcAft>
              <a:buClrTx/>
              <a:buSzTx/>
              <a:buFont typeface="Wingdings" panose="05000000000000000000" pitchFamily="2" charset="2"/>
              <a:buChar char="ü"/>
              <a:tabLst/>
            </a:pPr>
            <a:r>
              <a:rPr lang="en-US" altLang="en-US" b="1" dirty="0" err="1">
                <a:solidFill>
                  <a:schemeClr val="lt1"/>
                </a:solidFill>
              </a:rPr>
              <a:t>Seostatavad</a:t>
            </a:r>
            <a:r>
              <a:rPr lang="en-US" altLang="en-US" b="1" dirty="0">
                <a:solidFill>
                  <a:schemeClr val="lt1"/>
                </a:solidFill>
              </a:rPr>
              <a:t> </a:t>
            </a:r>
            <a:r>
              <a:rPr lang="en-US" altLang="en-US" b="1" dirty="0" err="1">
                <a:solidFill>
                  <a:schemeClr val="lt1"/>
                </a:solidFill>
              </a:rPr>
              <a:t>teemad</a:t>
            </a:r>
            <a:r>
              <a:rPr lang="en-US" altLang="en-US" b="1" dirty="0">
                <a:solidFill>
                  <a:schemeClr val="lt1"/>
                </a:solidFill>
              </a:rPr>
              <a:t>: </a:t>
            </a:r>
            <a:r>
              <a:rPr lang="en-US" altLang="en-US" dirty="0" err="1">
                <a:solidFill>
                  <a:schemeClr val="lt1"/>
                </a:solidFill>
              </a:rPr>
              <a:t>vabadus</a:t>
            </a:r>
            <a:r>
              <a:rPr lang="en-US" altLang="en-US" dirty="0">
                <a:solidFill>
                  <a:schemeClr val="lt1"/>
                </a:solidFill>
              </a:rPr>
              <a:t> (Walls), </a:t>
            </a:r>
            <a:r>
              <a:rPr lang="en-US" altLang="en-US" dirty="0" err="1">
                <a:solidFill>
                  <a:schemeClr val="lt1"/>
                </a:solidFill>
              </a:rPr>
              <a:t>inimväärikus</a:t>
            </a:r>
            <a:r>
              <a:rPr lang="en-US" altLang="en-US" dirty="0">
                <a:solidFill>
                  <a:schemeClr val="lt1"/>
                </a:solidFill>
              </a:rPr>
              <a:t> (</a:t>
            </a:r>
            <a:r>
              <a:rPr lang="en-US" altLang="en-US" dirty="0" err="1">
                <a:solidFill>
                  <a:schemeClr val="lt1"/>
                </a:solidFill>
              </a:rPr>
              <a:t>Renia</a:t>
            </a:r>
            <a:r>
              <a:rPr lang="en-US" altLang="en-US" dirty="0">
                <a:solidFill>
                  <a:schemeClr val="lt1"/>
                </a:solidFill>
              </a:rPr>
              <a:t> Spiegel).</a:t>
            </a:r>
          </a:p>
          <a:p>
            <a:pPr marL="285750" marR="0" lvl="0" indent="-285750" algn="l" defTabSz="914400" rtl="0" eaLnBrk="0" fontAlgn="base" latinLnBrk="0" hangingPunct="0">
              <a:lnSpc>
                <a:spcPct val="150000"/>
              </a:lnSpc>
              <a:spcBef>
                <a:spcPct val="0"/>
              </a:spcBef>
              <a:spcAft>
                <a:spcPct val="0"/>
              </a:spcAft>
              <a:buClrTx/>
              <a:buSzTx/>
              <a:buFont typeface="Wingdings" panose="05000000000000000000" pitchFamily="2" charset="2"/>
              <a:buChar char="ü"/>
              <a:tabLst/>
            </a:pPr>
            <a:r>
              <a:rPr lang="en-US" altLang="en-US" b="1" dirty="0" err="1">
                <a:solidFill>
                  <a:schemeClr val="lt1"/>
                </a:solidFill>
              </a:rPr>
              <a:t>Autentsus</a:t>
            </a:r>
            <a:r>
              <a:rPr lang="en-US" altLang="en-US" dirty="0">
                <a:solidFill>
                  <a:schemeClr val="lt1"/>
                </a:solidFill>
              </a:rPr>
              <a:t>: </a:t>
            </a:r>
            <a:r>
              <a:rPr lang="en-US" altLang="en-US" dirty="0" err="1">
                <a:solidFill>
                  <a:schemeClr val="lt1"/>
                </a:solidFill>
              </a:rPr>
              <a:t>tõelised</a:t>
            </a:r>
            <a:r>
              <a:rPr lang="en-US" altLang="en-US" dirty="0">
                <a:solidFill>
                  <a:schemeClr val="lt1"/>
                </a:solidFill>
              </a:rPr>
              <a:t> </a:t>
            </a:r>
            <a:r>
              <a:rPr lang="en-US" altLang="en-US" dirty="0" err="1">
                <a:solidFill>
                  <a:schemeClr val="lt1"/>
                </a:solidFill>
              </a:rPr>
              <a:t>või</a:t>
            </a:r>
            <a:r>
              <a:rPr lang="en-US" altLang="en-US" dirty="0">
                <a:solidFill>
                  <a:schemeClr val="lt1"/>
                </a:solidFill>
              </a:rPr>
              <a:t> </a:t>
            </a:r>
            <a:r>
              <a:rPr lang="en-US" altLang="en-US" dirty="0" err="1">
                <a:solidFill>
                  <a:schemeClr val="lt1"/>
                </a:solidFill>
              </a:rPr>
              <a:t>pooltõelised</a:t>
            </a:r>
            <a:r>
              <a:rPr lang="en-US" altLang="en-US" dirty="0">
                <a:solidFill>
                  <a:schemeClr val="lt1"/>
                </a:solidFill>
              </a:rPr>
              <a:t> </a:t>
            </a:r>
            <a:r>
              <a:rPr lang="en-US" altLang="en-US" dirty="0" err="1">
                <a:solidFill>
                  <a:schemeClr val="lt1"/>
                </a:solidFill>
              </a:rPr>
              <a:t>kogemused</a:t>
            </a:r>
            <a:r>
              <a:rPr lang="en-US" altLang="en-US" dirty="0">
                <a:solidFill>
                  <a:schemeClr val="lt1"/>
                </a:solidFill>
              </a:rPr>
              <a:t> </a:t>
            </a:r>
            <a:r>
              <a:rPr lang="en-US" altLang="en-US" dirty="0" err="1">
                <a:solidFill>
                  <a:schemeClr val="lt1"/>
                </a:solidFill>
              </a:rPr>
              <a:t>panevad</a:t>
            </a:r>
            <a:r>
              <a:rPr lang="en-US" altLang="en-US" dirty="0">
                <a:solidFill>
                  <a:schemeClr val="lt1"/>
                </a:solidFill>
              </a:rPr>
              <a:t> </a:t>
            </a:r>
            <a:r>
              <a:rPr lang="en-US" altLang="en-US" dirty="0" err="1">
                <a:solidFill>
                  <a:schemeClr val="lt1"/>
                </a:solidFill>
              </a:rPr>
              <a:t>publiku</a:t>
            </a:r>
            <a:r>
              <a:rPr lang="en-US" altLang="en-US" dirty="0">
                <a:solidFill>
                  <a:schemeClr val="lt1"/>
                </a:solidFill>
              </a:rPr>
              <a:t> </a:t>
            </a:r>
            <a:r>
              <a:rPr lang="en-US" altLang="en-US" dirty="0" err="1">
                <a:solidFill>
                  <a:schemeClr val="lt1"/>
                </a:solidFill>
              </a:rPr>
              <a:t>tundma</a:t>
            </a:r>
            <a:r>
              <a:rPr lang="en-US" altLang="en-US" dirty="0">
                <a:solidFill>
                  <a:schemeClr val="lt1"/>
                </a:solidFill>
              </a:rPr>
              <a:t>, </a:t>
            </a:r>
            <a:r>
              <a:rPr lang="en-US" altLang="en-US" dirty="0" err="1">
                <a:solidFill>
                  <a:schemeClr val="lt1"/>
                </a:solidFill>
              </a:rPr>
              <a:t>mitte</a:t>
            </a:r>
            <a:r>
              <a:rPr lang="en-US" altLang="en-US" dirty="0">
                <a:solidFill>
                  <a:schemeClr val="lt1"/>
                </a:solidFill>
              </a:rPr>
              <a:t> </a:t>
            </a:r>
            <a:r>
              <a:rPr lang="en-US" altLang="en-US" dirty="0" err="1">
                <a:solidFill>
                  <a:schemeClr val="lt1"/>
                </a:solidFill>
              </a:rPr>
              <a:t>ainult</a:t>
            </a:r>
            <a:r>
              <a:rPr lang="en-US" altLang="en-US" dirty="0">
                <a:solidFill>
                  <a:schemeClr val="lt1"/>
                </a:solidFill>
              </a:rPr>
              <a:t> </a:t>
            </a:r>
            <a:r>
              <a:rPr lang="en-US" altLang="en-US" dirty="0" err="1">
                <a:solidFill>
                  <a:schemeClr val="lt1"/>
                </a:solidFill>
              </a:rPr>
              <a:t>mõistma</a:t>
            </a:r>
            <a:r>
              <a:rPr lang="en-US" altLang="en-US" dirty="0">
                <a:solidFill>
                  <a:schemeClr val="lt1"/>
                </a:solidFill>
              </a:rPr>
              <a:t>.</a:t>
            </a:r>
          </a:p>
          <a:p>
            <a:pPr marL="285750" marR="0" lvl="0" indent="-285750" algn="l" defTabSz="914400" rtl="0" eaLnBrk="0" fontAlgn="base" latinLnBrk="0" hangingPunct="0">
              <a:lnSpc>
                <a:spcPct val="150000"/>
              </a:lnSpc>
              <a:spcBef>
                <a:spcPct val="0"/>
              </a:spcBef>
              <a:spcAft>
                <a:spcPct val="0"/>
              </a:spcAft>
              <a:buClrTx/>
              <a:buSzTx/>
              <a:buFont typeface="Wingdings" panose="05000000000000000000" pitchFamily="2" charset="2"/>
              <a:buChar char="ü"/>
              <a:tabLst/>
            </a:pPr>
            <a:r>
              <a:rPr lang="en-US" altLang="en-US" b="1" dirty="0" err="1">
                <a:solidFill>
                  <a:schemeClr val="lt1"/>
                </a:solidFill>
              </a:rPr>
              <a:t>Jagatud</a:t>
            </a:r>
            <a:r>
              <a:rPr lang="en-US" altLang="en-US" b="1" dirty="0">
                <a:solidFill>
                  <a:schemeClr val="lt1"/>
                </a:solidFill>
              </a:rPr>
              <a:t> </a:t>
            </a:r>
            <a:r>
              <a:rPr lang="en-US" altLang="en-US" b="1" dirty="0" err="1">
                <a:solidFill>
                  <a:schemeClr val="lt1"/>
                </a:solidFill>
              </a:rPr>
              <a:t>refleksioon</a:t>
            </a:r>
            <a:r>
              <a:rPr lang="en-US" altLang="en-US" dirty="0">
                <a:solidFill>
                  <a:schemeClr val="lt1"/>
                </a:solidFill>
              </a:rPr>
              <a:t>: </a:t>
            </a:r>
            <a:r>
              <a:rPr lang="en-US" altLang="en-US" dirty="0" err="1">
                <a:solidFill>
                  <a:schemeClr val="lt1"/>
                </a:solidFill>
              </a:rPr>
              <a:t>lood</a:t>
            </a:r>
            <a:r>
              <a:rPr lang="en-US" altLang="en-US" dirty="0">
                <a:solidFill>
                  <a:schemeClr val="lt1"/>
                </a:solidFill>
              </a:rPr>
              <a:t> </a:t>
            </a:r>
            <a:r>
              <a:rPr lang="en-US" altLang="en-US" dirty="0" err="1">
                <a:solidFill>
                  <a:schemeClr val="lt1"/>
                </a:solidFill>
              </a:rPr>
              <a:t>kutsuvad</a:t>
            </a:r>
            <a:r>
              <a:rPr lang="en-US" altLang="en-US" dirty="0">
                <a:solidFill>
                  <a:schemeClr val="lt1"/>
                </a:solidFill>
              </a:rPr>
              <a:t> </a:t>
            </a:r>
            <a:r>
              <a:rPr lang="en-US" altLang="en-US" dirty="0" err="1">
                <a:solidFill>
                  <a:schemeClr val="lt1"/>
                </a:solidFill>
              </a:rPr>
              <a:t>vaatajaid</a:t>
            </a:r>
            <a:r>
              <a:rPr lang="en-US" altLang="en-US" dirty="0">
                <a:solidFill>
                  <a:schemeClr val="lt1"/>
                </a:solidFill>
              </a:rPr>
              <a:t> </a:t>
            </a:r>
            <a:r>
              <a:rPr lang="en-US" altLang="en-US" dirty="0" err="1">
                <a:solidFill>
                  <a:schemeClr val="lt1"/>
                </a:solidFill>
              </a:rPr>
              <a:t>võrrelda</a:t>
            </a:r>
            <a:r>
              <a:rPr lang="en-US" altLang="en-US" dirty="0">
                <a:solidFill>
                  <a:schemeClr val="lt1"/>
                </a:solidFill>
              </a:rPr>
              <a:t> </a:t>
            </a:r>
            <a:r>
              <a:rPr lang="en-US" altLang="en-US" dirty="0" err="1">
                <a:solidFill>
                  <a:schemeClr val="lt1"/>
                </a:solidFill>
              </a:rPr>
              <a:t>oma</a:t>
            </a:r>
            <a:r>
              <a:rPr lang="en-US" altLang="en-US" dirty="0">
                <a:solidFill>
                  <a:schemeClr val="lt1"/>
                </a:solidFill>
              </a:rPr>
              <a:t> </a:t>
            </a:r>
            <a:r>
              <a:rPr lang="en-US" altLang="en-US" dirty="0" err="1">
                <a:solidFill>
                  <a:schemeClr val="lt1"/>
                </a:solidFill>
              </a:rPr>
              <a:t>emotsioone</a:t>
            </a:r>
            <a:r>
              <a:rPr lang="en-US" altLang="en-US" dirty="0">
                <a:solidFill>
                  <a:schemeClr val="lt1"/>
                </a:solidFill>
              </a:rPr>
              <a:t> ja </a:t>
            </a:r>
            <a:r>
              <a:rPr lang="en-US" altLang="en-US" dirty="0" err="1">
                <a:solidFill>
                  <a:schemeClr val="lt1"/>
                </a:solidFill>
              </a:rPr>
              <a:t>väärtusi</a:t>
            </a:r>
            <a:r>
              <a:rPr lang="en-US" altLang="en-US" dirty="0">
                <a:solidFill>
                  <a:schemeClr val="lt1"/>
                </a:solidFill>
              </a:rPr>
              <a:t>.</a:t>
            </a:r>
          </a:p>
        </p:txBody>
      </p:sp>
    </p:spTree>
    <p:extLst>
      <p:ext uri="{BB962C8B-B14F-4D97-AF65-F5344CB8AC3E}">
        <p14:creationId xmlns:p14="http://schemas.microsoft.com/office/powerpoint/2010/main" val="23845994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8FC4E5"/>
        </a:solidFill>
        <a:effectLst/>
      </p:bgPr>
    </p:bg>
    <p:spTree>
      <p:nvGrpSpPr>
        <p:cNvPr id="1" name="Shape 314"/>
        <p:cNvGrpSpPr/>
        <p:nvPr/>
      </p:nvGrpSpPr>
      <p:grpSpPr>
        <a:xfrm>
          <a:off x="0" y="0"/>
          <a:ext cx="0" cy="0"/>
          <a:chOff x="0" y="0"/>
          <a:chExt cx="0" cy="0"/>
        </a:xfrm>
      </p:grpSpPr>
      <p:sp>
        <p:nvSpPr>
          <p:cNvPr id="315" name="Google Shape;315;p29"/>
          <p:cNvSpPr txBox="1"/>
          <p:nvPr/>
        </p:nvSpPr>
        <p:spPr>
          <a:xfrm>
            <a:off x="328800" y="139405"/>
            <a:ext cx="6686592" cy="738664"/>
          </a:xfrm>
          <a:prstGeom prst="rect">
            <a:avLst/>
          </a:prstGeom>
          <a:noFill/>
          <a:ln>
            <a:noFill/>
          </a:ln>
        </p:spPr>
        <p:txBody>
          <a:bodyPr spcFirstLastPara="1" wrap="square" lIns="0" tIns="0" rIns="0" bIns="0" anchor="t" anchorCtr="0">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u="none" strike="noStrike" cap="none" normalizeH="0" baseline="0" dirty="0" err="1">
                <a:ln>
                  <a:noFill/>
                </a:ln>
                <a:solidFill>
                  <a:schemeClr val="tx1"/>
                </a:solidFill>
                <a:effectLst/>
                <a:latin typeface="Arial" panose="020B0604020202020204" pitchFamily="34" charset="0"/>
              </a:rPr>
              <a:t>Reaalse</a:t>
            </a:r>
            <a:r>
              <a:rPr kumimoji="0" lang="en-US" altLang="en-US" sz="2400" b="1" u="none" strike="noStrike" cap="none" normalizeH="0" baseline="0" dirty="0">
                <a:ln>
                  <a:noFill/>
                </a:ln>
                <a:solidFill>
                  <a:schemeClr val="tx1"/>
                </a:solidFill>
                <a:effectLst/>
                <a:latin typeface="Arial" panose="020B0604020202020204" pitchFamily="34" charset="0"/>
              </a:rPr>
              <a:t> </a:t>
            </a:r>
            <a:r>
              <a:rPr lang="en-US" altLang="en-US" sz="2400" b="1" u="sng" dirty="0" err="1">
                <a:solidFill>
                  <a:schemeClr val="tx1"/>
                </a:solidFill>
              </a:rPr>
              <a:t>maailma</a:t>
            </a:r>
            <a:r>
              <a:rPr kumimoji="0" lang="en-US" altLang="en-US" sz="2400" b="1" u="none" strike="noStrike" cap="none" normalizeH="0" baseline="0" dirty="0">
                <a:ln>
                  <a:noFill/>
                </a:ln>
                <a:solidFill>
                  <a:schemeClr val="tx1"/>
                </a:solidFill>
                <a:effectLst/>
                <a:latin typeface="Arial" panose="020B0604020202020204" pitchFamily="34" charset="0"/>
              </a:rPr>
              <a:t> </a:t>
            </a:r>
            <a:r>
              <a:rPr kumimoji="0" lang="en-US" altLang="en-US" sz="2400" b="1" u="none" strike="noStrike" cap="none" normalizeH="0" baseline="0" dirty="0" err="1">
                <a:ln>
                  <a:noFill/>
                </a:ln>
                <a:solidFill>
                  <a:schemeClr val="tx1"/>
                </a:solidFill>
                <a:effectLst/>
                <a:latin typeface="Arial" panose="020B0604020202020204" pitchFamily="34" charset="0"/>
              </a:rPr>
              <a:t>digitaalse</a:t>
            </a:r>
            <a:r>
              <a:rPr kumimoji="0" lang="en-US" altLang="en-US" sz="2400" b="1" u="none" strike="noStrike" cap="none" normalizeH="0" baseline="0" dirty="0">
                <a:ln>
                  <a:noFill/>
                </a:ln>
                <a:solidFill>
                  <a:schemeClr val="tx1"/>
                </a:solidFill>
                <a:effectLst/>
                <a:latin typeface="Arial" panose="020B0604020202020204" pitchFamily="34" charset="0"/>
              </a:rPr>
              <a:t> </a:t>
            </a:r>
            <a:r>
              <a:rPr kumimoji="0" lang="en-US" altLang="en-US" sz="2400" b="1" u="none" strike="noStrike" cap="none" normalizeH="0" baseline="0" dirty="0" err="1">
                <a:ln>
                  <a:noFill/>
                </a:ln>
                <a:solidFill>
                  <a:schemeClr val="tx1"/>
                </a:solidFill>
                <a:effectLst/>
                <a:latin typeface="Arial" panose="020B0604020202020204" pitchFamily="34" charset="0"/>
              </a:rPr>
              <a:t>jutustamise</a:t>
            </a:r>
            <a:r>
              <a:rPr kumimoji="0" lang="en-US" altLang="en-US" sz="2400" b="1" u="none" strike="noStrike" cap="none" normalizeH="0" baseline="0" dirty="0">
                <a:ln>
                  <a:noFill/>
                </a:ln>
                <a:solidFill>
                  <a:schemeClr val="tx1"/>
                </a:solidFill>
                <a:effectLst/>
                <a:latin typeface="Arial" panose="020B0604020202020204" pitchFamily="34" charset="0"/>
              </a:rPr>
              <a:t> </a:t>
            </a:r>
            <a:r>
              <a:rPr kumimoji="0" lang="en-US" altLang="en-US" sz="2400" b="1" u="none" strike="noStrike" cap="none" normalizeH="0" baseline="0" dirty="0" err="1">
                <a:ln>
                  <a:noFill/>
                </a:ln>
                <a:solidFill>
                  <a:schemeClr val="tx1"/>
                </a:solidFill>
                <a:effectLst/>
                <a:latin typeface="Arial" panose="020B0604020202020204" pitchFamily="34" charset="0"/>
              </a:rPr>
              <a:t>näited</a:t>
            </a:r>
            <a:endParaRPr kumimoji="0" lang="en-US" altLang="en-US" sz="2400" b="1" u="none" strike="noStrike" cap="none" normalizeH="0" baseline="0" dirty="0">
              <a:ln>
                <a:noFill/>
              </a:ln>
              <a:solidFill>
                <a:schemeClr val="tx1"/>
              </a:solidFill>
              <a:effectLst/>
              <a:latin typeface="Arial" panose="020B0604020202020204" pitchFamily="34" charset="0"/>
            </a:endParaRPr>
          </a:p>
        </p:txBody>
      </p:sp>
      <p:sp>
        <p:nvSpPr>
          <p:cNvPr id="316" name="Google Shape;316;p29"/>
          <p:cNvSpPr txBox="1"/>
          <p:nvPr/>
        </p:nvSpPr>
        <p:spPr>
          <a:xfrm>
            <a:off x="328800" y="2243355"/>
            <a:ext cx="5554500" cy="1384995"/>
          </a:xfrm>
          <a:prstGeom prst="rect">
            <a:avLst/>
          </a:prstGeom>
          <a:noFill/>
          <a:ln>
            <a:noFill/>
          </a:ln>
        </p:spPr>
        <p:txBody>
          <a:bodyPr spcFirstLastPara="1" wrap="square" lIns="0" tIns="0" rIns="0" bIns="0" anchor="t" anchorCtr="0">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err="1">
                <a:ln>
                  <a:noFill/>
                </a:ln>
                <a:solidFill>
                  <a:schemeClr val="tx1"/>
                </a:solidFill>
                <a:effectLst/>
                <a:latin typeface="Arial" panose="020B0604020202020204" pitchFamily="34" charset="0"/>
              </a:rPr>
              <a:t>Lühifilmid</a:t>
            </a:r>
            <a:r>
              <a:rPr kumimoji="0" lang="en-US" altLang="en-US" sz="1800" b="0" i="0" u="none" strike="noStrike" cap="none" normalizeH="0" baseline="0" dirty="0">
                <a:ln>
                  <a:noFill/>
                </a:ln>
                <a:solidFill>
                  <a:schemeClr val="tx1"/>
                </a:solidFill>
                <a:effectLst/>
                <a:latin typeface="Arial" panose="020B0604020202020204" pitchFamily="34" charset="0"/>
              </a:rPr>
              <a:t> Galicia </a:t>
            </a:r>
            <a:r>
              <a:rPr kumimoji="0" lang="en-US" altLang="en-US" sz="1800" b="0" i="0" u="none" strike="noStrike" cap="none" normalizeH="0" baseline="0" dirty="0" err="1">
                <a:ln>
                  <a:noFill/>
                </a:ln>
                <a:solidFill>
                  <a:schemeClr val="tx1"/>
                </a:solidFill>
                <a:effectLst/>
                <a:latin typeface="Arial" panose="020B0604020202020204" pitchFamily="34" charset="0"/>
              </a:rPr>
              <a:t>juudi</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muuseumist</a:t>
            </a:r>
            <a:r>
              <a:rPr kumimoji="0" lang="en-US" altLang="en-US" sz="1800" b="0" i="0" u="none" strike="noStrike" cap="none" normalizeH="0" baseline="0" dirty="0">
                <a:ln>
                  <a:noFill/>
                </a:ln>
                <a:solidFill>
                  <a:schemeClr val="tx1"/>
                </a:solidFill>
                <a:effectLst/>
                <a:latin typeface="Arial" panose="020B0604020202020204" pitchFamily="34" charset="0"/>
              </a:rPr>
              <a:t>, mis </a:t>
            </a:r>
            <a:r>
              <a:rPr kumimoji="0" lang="en-US" altLang="en-US" sz="1800" b="0" i="0" u="none" strike="noStrike" cap="none" normalizeH="0" baseline="0" dirty="0" err="1">
                <a:ln>
                  <a:noFill/>
                </a:ln>
                <a:solidFill>
                  <a:schemeClr val="tx1"/>
                </a:solidFill>
                <a:effectLst/>
                <a:latin typeface="Arial" panose="020B0604020202020204" pitchFamily="34" charset="0"/>
              </a:rPr>
              <a:t>muudavad</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päris</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päeviku</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inimõiguste</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õppimise</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vahendiks</a:t>
            </a:r>
            <a:r>
              <a:rPr kumimoji="0" lang="en-US" altLang="en-US" sz="1800" b="0" i="0" u="none" strike="noStrike" cap="none" normalizeH="0" baseline="0" dirty="0">
                <a:ln>
                  <a:noFill/>
                </a:ln>
                <a:solidFill>
                  <a:schemeClr val="tx1"/>
                </a:solidFill>
                <a:effectLst/>
                <a:latin typeface="Arial" panose="020B0604020202020204" pitchFamily="34" charset="0"/>
              </a:rPr>
              <a:t>.</a:t>
            </a:r>
            <a:endParaRPr kumimoji="0" lang="fa-IR"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1" u="none" strike="noStrike" cap="none" normalizeH="0" baseline="0" dirty="0">
                <a:ln>
                  <a:noFill/>
                </a:ln>
                <a:solidFill>
                  <a:schemeClr val="tx1"/>
                </a:solidFill>
                <a:effectLst/>
                <a:latin typeface="Arial" panose="020B0604020202020204" pitchFamily="34" charset="0"/>
              </a:rPr>
              <a:t>Need </a:t>
            </a:r>
            <a:r>
              <a:rPr kumimoji="0" lang="en-US" altLang="en-US" sz="1800" b="0" i="1" u="none" strike="noStrike" cap="none" normalizeH="0" baseline="0" dirty="0" err="1">
                <a:ln>
                  <a:noFill/>
                </a:ln>
                <a:solidFill>
                  <a:schemeClr val="tx1"/>
                </a:solidFill>
                <a:effectLst/>
                <a:latin typeface="Arial" panose="020B0604020202020204" pitchFamily="34" charset="0"/>
              </a:rPr>
              <a:t>näitavad</a:t>
            </a:r>
            <a:r>
              <a:rPr kumimoji="0" lang="en-US" altLang="en-US" sz="1800" b="0" i="1" u="none" strike="noStrike" cap="none" normalizeH="0" baseline="0" dirty="0">
                <a:ln>
                  <a:noFill/>
                </a:ln>
                <a:solidFill>
                  <a:schemeClr val="tx1"/>
                </a:solidFill>
                <a:effectLst/>
                <a:latin typeface="Arial" panose="020B0604020202020204" pitchFamily="34" charset="0"/>
              </a:rPr>
              <a:t>, </a:t>
            </a:r>
            <a:r>
              <a:rPr kumimoji="0" lang="en-US" altLang="en-US" sz="1800" b="0" i="1" u="none" strike="noStrike" cap="none" normalizeH="0" baseline="0" dirty="0" err="1">
                <a:ln>
                  <a:noFill/>
                </a:ln>
                <a:solidFill>
                  <a:schemeClr val="tx1"/>
                </a:solidFill>
                <a:effectLst/>
                <a:latin typeface="Arial" panose="020B0604020202020204" pitchFamily="34" charset="0"/>
              </a:rPr>
              <a:t>kuidas</a:t>
            </a:r>
            <a:r>
              <a:rPr kumimoji="0" lang="en-US" altLang="en-US" sz="1800" b="0" i="1" u="none" strike="noStrike" cap="none" normalizeH="0" baseline="0" dirty="0">
                <a:ln>
                  <a:noFill/>
                </a:ln>
                <a:solidFill>
                  <a:schemeClr val="tx1"/>
                </a:solidFill>
                <a:effectLst/>
                <a:latin typeface="Arial" panose="020B0604020202020204" pitchFamily="34" charset="0"/>
              </a:rPr>
              <a:t> </a:t>
            </a:r>
            <a:r>
              <a:rPr kumimoji="0" lang="en-US" altLang="en-US" sz="1800" b="0" i="1" u="none" strike="noStrike" cap="none" normalizeH="0" baseline="0" dirty="0" err="1">
                <a:ln>
                  <a:noFill/>
                </a:ln>
                <a:solidFill>
                  <a:schemeClr val="tx1"/>
                </a:solidFill>
                <a:effectLst/>
                <a:latin typeface="Arial" panose="020B0604020202020204" pitchFamily="34" charset="0"/>
              </a:rPr>
              <a:t>isiklikud</a:t>
            </a:r>
            <a:r>
              <a:rPr kumimoji="0" lang="en-US" altLang="en-US" sz="1800" b="0" i="1" u="none" strike="noStrike" cap="none" normalizeH="0" baseline="0" dirty="0">
                <a:ln>
                  <a:noFill/>
                </a:ln>
                <a:solidFill>
                  <a:schemeClr val="tx1"/>
                </a:solidFill>
                <a:effectLst/>
                <a:latin typeface="Arial" panose="020B0604020202020204" pitchFamily="34" charset="0"/>
              </a:rPr>
              <a:t> </a:t>
            </a:r>
            <a:r>
              <a:rPr kumimoji="0" lang="en-US" altLang="en-US" sz="1800" b="0" i="1" u="none" strike="noStrike" cap="none" normalizeH="0" baseline="0" dirty="0" err="1">
                <a:ln>
                  <a:noFill/>
                </a:ln>
                <a:solidFill>
                  <a:schemeClr val="tx1"/>
                </a:solidFill>
                <a:effectLst/>
                <a:latin typeface="Arial" panose="020B0604020202020204" pitchFamily="34" charset="0"/>
              </a:rPr>
              <a:t>lood</a:t>
            </a:r>
            <a:r>
              <a:rPr kumimoji="0" lang="en-US" altLang="en-US" sz="1800" b="0" i="1" u="none" strike="noStrike" cap="none" normalizeH="0" baseline="0" dirty="0">
                <a:ln>
                  <a:noFill/>
                </a:ln>
                <a:solidFill>
                  <a:schemeClr val="tx1"/>
                </a:solidFill>
                <a:effectLst/>
                <a:latin typeface="Arial" panose="020B0604020202020204" pitchFamily="34" charset="0"/>
              </a:rPr>
              <a:t> </a:t>
            </a:r>
            <a:r>
              <a:rPr kumimoji="0" lang="en-US" altLang="en-US" sz="1800" b="0" i="1" u="none" strike="noStrike" cap="none" normalizeH="0" baseline="0" dirty="0" err="1">
                <a:ln>
                  <a:noFill/>
                </a:ln>
                <a:solidFill>
                  <a:schemeClr val="tx1"/>
                </a:solidFill>
                <a:effectLst/>
                <a:latin typeface="Arial" panose="020B0604020202020204" pitchFamily="34" charset="0"/>
              </a:rPr>
              <a:t>loovad</a:t>
            </a:r>
            <a:r>
              <a:rPr kumimoji="0" lang="en-US" altLang="en-US" sz="1800" b="0" i="1" u="none" strike="noStrike" cap="none" normalizeH="0" baseline="0" dirty="0">
                <a:ln>
                  <a:noFill/>
                </a:ln>
                <a:solidFill>
                  <a:schemeClr val="tx1"/>
                </a:solidFill>
                <a:effectLst/>
                <a:latin typeface="Arial" panose="020B0604020202020204" pitchFamily="34" charset="0"/>
              </a:rPr>
              <a:t> </a:t>
            </a:r>
            <a:r>
              <a:rPr kumimoji="0" lang="en-US" altLang="en-US" sz="1800" b="0" i="1" u="none" strike="noStrike" cap="none" normalizeH="0" baseline="0" dirty="0" err="1">
                <a:ln>
                  <a:noFill/>
                </a:ln>
                <a:solidFill>
                  <a:schemeClr val="tx1"/>
                </a:solidFill>
                <a:effectLst/>
                <a:latin typeface="Arial" panose="020B0604020202020204" pitchFamily="34" charset="0"/>
              </a:rPr>
              <a:t>empaatiat</a:t>
            </a:r>
            <a:r>
              <a:rPr kumimoji="0" lang="en-US" altLang="en-US" sz="1800" b="0" i="1" u="none" strike="noStrike" cap="none" normalizeH="0" baseline="0" dirty="0">
                <a:ln>
                  <a:noFill/>
                </a:ln>
                <a:solidFill>
                  <a:schemeClr val="tx1"/>
                </a:solidFill>
                <a:effectLst/>
                <a:latin typeface="Arial" panose="020B0604020202020204" pitchFamily="34" charset="0"/>
              </a:rPr>
              <a:t> ja </a:t>
            </a:r>
            <a:r>
              <a:rPr kumimoji="0" lang="en-US" altLang="en-US" sz="1800" b="0" i="1" u="none" strike="noStrike" cap="none" normalizeH="0" baseline="0" dirty="0" err="1">
                <a:ln>
                  <a:noFill/>
                </a:ln>
                <a:solidFill>
                  <a:schemeClr val="tx1"/>
                </a:solidFill>
                <a:effectLst/>
                <a:latin typeface="Arial" panose="020B0604020202020204" pitchFamily="34" charset="0"/>
              </a:rPr>
              <a:t>toovad</a:t>
            </a:r>
            <a:r>
              <a:rPr kumimoji="0" lang="en-US" altLang="en-US" sz="1800" b="0" i="1" u="none" strike="noStrike" cap="none" normalizeH="0" baseline="0" dirty="0">
                <a:ln>
                  <a:noFill/>
                </a:ln>
                <a:solidFill>
                  <a:schemeClr val="tx1"/>
                </a:solidFill>
                <a:effectLst/>
                <a:latin typeface="Arial" panose="020B0604020202020204" pitchFamily="34" charset="0"/>
              </a:rPr>
              <a:t> </a:t>
            </a:r>
            <a:r>
              <a:rPr kumimoji="0" lang="en-US" altLang="en-US" sz="1800" b="0" i="1" u="none" strike="noStrike" cap="none" normalizeH="0" baseline="0" dirty="0" err="1">
                <a:ln>
                  <a:noFill/>
                </a:ln>
                <a:solidFill>
                  <a:schemeClr val="tx1"/>
                </a:solidFill>
                <a:effectLst/>
                <a:latin typeface="Arial" panose="020B0604020202020204" pitchFamily="34" charset="0"/>
              </a:rPr>
              <a:t>ajaloo</a:t>
            </a:r>
            <a:r>
              <a:rPr kumimoji="0" lang="en-US" altLang="en-US" sz="1800" b="0" i="1" u="none" strike="noStrike" cap="none" normalizeH="0" baseline="0" dirty="0">
                <a:ln>
                  <a:noFill/>
                </a:ln>
                <a:solidFill>
                  <a:schemeClr val="tx1"/>
                </a:solidFill>
                <a:effectLst/>
                <a:latin typeface="Arial" panose="020B0604020202020204" pitchFamily="34" charset="0"/>
              </a:rPr>
              <a:t> </a:t>
            </a:r>
            <a:r>
              <a:rPr kumimoji="0" lang="en-US" altLang="en-US" sz="1800" b="0" i="1" u="none" strike="noStrike" cap="none" normalizeH="0" baseline="0" dirty="0" err="1">
                <a:ln>
                  <a:noFill/>
                </a:ln>
                <a:solidFill>
                  <a:schemeClr val="tx1"/>
                </a:solidFill>
                <a:effectLst/>
                <a:latin typeface="Arial" panose="020B0604020202020204" pitchFamily="34" charset="0"/>
              </a:rPr>
              <a:t>ellu</a:t>
            </a:r>
            <a:r>
              <a:rPr kumimoji="0" lang="en-US" altLang="en-US" sz="1800" b="0" i="1" u="none" strike="noStrike" cap="none" normalizeH="0" baseline="0" dirty="0">
                <a:ln>
                  <a:noFill/>
                </a:ln>
                <a:solidFill>
                  <a:schemeClr val="tx1"/>
                </a:solidFill>
                <a:effectLst/>
                <a:latin typeface="Arial" panose="020B0604020202020204" pitchFamily="34" charset="0"/>
              </a:rPr>
              <a:t>.</a:t>
            </a:r>
          </a:p>
        </p:txBody>
      </p:sp>
      <p:sp>
        <p:nvSpPr>
          <p:cNvPr id="317" name="Google Shape;317;p29"/>
          <p:cNvSpPr/>
          <p:nvPr/>
        </p:nvSpPr>
        <p:spPr>
          <a:xfrm rot="-429627">
            <a:off x="5377616" y="-3329584"/>
            <a:ext cx="8988310" cy="8236561"/>
          </a:xfrm>
          <a:custGeom>
            <a:avLst/>
            <a:gdLst/>
            <a:ahLst/>
            <a:cxnLst/>
            <a:rect l="l" t="t" r="r" b="b"/>
            <a:pathLst>
              <a:path w="17926051" h="16426782" extrusionOk="0">
                <a:moveTo>
                  <a:pt x="0" y="0"/>
                </a:moveTo>
                <a:lnTo>
                  <a:pt x="17926051" y="0"/>
                </a:lnTo>
                <a:lnTo>
                  <a:pt x="17926051" y="16426782"/>
                </a:lnTo>
                <a:lnTo>
                  <a:pt x="0" y="16426782"/>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18" name="Google Shape;318;p29"/>
          <p:cNvSpPr/>
          <p:nvPr/>
        </p:nvSpPr>
        <p:spPr>
          <a:xfrm>
            <a:off x="6220439" y="225502"/>
            <a:ext cx="3505312" cy="3840481"/>
          </a:xfrm>
          <a:custGeom>
            <a:avLst/>
            <a:gdLst/>
            <a:ahLst/>
            <a:cxnLst/>
            <a:rect l="l" t="t" r="r" b="b"/>
            <a:pathLst>
              <a:path w="7010623" h="7680962" extrusionOk="0">
                <a:moveTo>
                  <a:pt x="0" y="0"/>
                </a:moveTo>
                <a:lnTo>
                  <a:pt x="7010623" y="0"/>
                </a:lnTo>
                <a:lnTo>
                  <a:pt x="7010623" y="7680961"/>
                </a:lnTo>
                <a:lnTo>
                  <a:pt x="0" y="7680961"/>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19" name="Google Shape;319;p29"/>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20" name="Google Shape;320;p29"/>
          <p:cNvSpPr/>
          <p:nvPr/>
        </p:nvSpPr>
        <p:spPr>
          <a:xfrm>
            <a:off x="7868164" y="4834007"/>
            <a:ext cx="1229298" cy="268107"/>
          </a:xfrm>
          <a:custGeom>
            <a:avLst/>
            <a:gdLst/>
            <a:ahLst/>
            <a:cxnLst/>
            <a:rect l="l" t="t" r="r" b="b"/>
            <a:pathLst>
              <a:path w="2458595" h="536213" extrusionOk="0">
                <a:moveTo>
                  <a:pt x="0" y="0"/>
                </a:moveTo>
                <a:lnTo>
                  <a:pt x="2458596" y="0"/>
                </a:lnTo>
                <a:lnTo>
                  <a:pt x="2458596" y="536213"/>
                </a:lnTo>
                <a:lnTo>
                  <a:pt x="0" y="536213"/>
                </a:lnTo>
                <a:lnTo>
                  <a:pt x="0" y="0"/>
                </a:lnTo>
                <a:close/>
              </a:path>
            </a:pathLst>
          </a:custGeom>
          <a:blipFill rotWithShape="1">
            <a:blip r:embed="rId6">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 name="Google Shape;315;p29">
            <a:extLst>
              <a:ext uri="{FF2B5EF4-FFF2-40B4-BE49-F238E27FC236}">
                <a16:creationId xmlns:a16="http://schemas.microsoft.com/office/drawing/2014/main" id="{196ABB64-815B-1098-6C1D-E2D356B32203}"/>
              </a:ext>
            </a:extLst>
          </p:cNvPr>
          <p:cNvSpPr txBox="1"/>
          <p:nvPr/>
        </p:nvSpPr>
        <p:spPr>
          <a:xfrm>
            <a:off x="328800" y="1185877"/>
            <a:ext cx="4243200" cy="604268"/>
          </a:xfrm>
          <a:prstGeom prst="rect">
            <a:avLst/>
          </a:prstGeom>
          <a:noFill/>
          <a:ln>
            <a:noFill/>
          </a:ln>
        </p:spPr>
        <p:txBody>
          <a:bodyPr spcFirstLastPara="1" wrap="square" lIns="0" tIns="0" rIns="0" bIns="0" anchor="t" anchorCtr="0">
            <a:spAutoFit/>
          </a:bodyPr>
          <a:lstStyle/>
          <a:p>
            <a:pPr defTabSz="914400" eaLnBrk="0" fontAlgn="base" latinLnBrk="0" hangingPunct="0">
              <a:lnSpc>
                <a:spcPct val="115000"/>
              </a:lnSpc>
              <a:spcBef>
                <a:spcPts val="1400"/>
              </a:spcBef>
              <a:buClr>
                <a:schemeClr val="dk1"/>
              </a:buClr>
              <a:buSzPts val="1100"/>
              <a:tabLst/>
            </a:pPr>
            <a:r>
              <a:rPr lang="en-US" altLang="en-US" sz="2400" b="1" dirty="0" err="1">
                <a:solidFill>
                  <a:schemeClr val="accent1">
                    <a:lumMod val="50000"/>
                  </a:schemeClr>
                </a:solidFill>
                <a:hlinkClick r:id="rId7"/>
              </a:rPr>
              <a:t>Renia</a:t>
            </a:r>
            <a:r>
              <a:rPr lang="en-US" altLang="en-US" sz="2400" b="1" dirty="0">
                <a:solidFill>
                  <a:schemeClr val="accent1">
                    <a:lumMod val="50000"/>
                  </a:schemeClr>
                </a:solidFill>
                <a:hlinkClick r:id="rId7"/>
              </a:rPr>
              <a:t> </a:t>
            </a:r>
            <a:r>
              <a:rPr lang="en-US" altLang="en-US" sz="2400" b="1" dirty="0" err="1">
                <a:solidFill>
                  <a:schemeClr val="accent1">
                    <a:lumMod val="50000"/>
                  </a:schemeClr>
                </a:solidFill>
                <a:hlinkClick r:id="rId7"/>
              </a:rPr>
              <a:t>Spiegeli</a:t>
            </a:r>
            <a:r>
              <a:rPr lang="en-US" altLang="en-US" sz="2400" b="1" dirty="0">
                <a:solidFill>
                  <a:schemeClr val="accent1">
                    <a:lumMod val="50000"/>
                  </a:schemeClr>
                </a:solidFill>
                <a:hlinkClick r:id="rId7"/>
              </a:rPr>
              <a:t> </a:t>
            </a:r>
            <a:r>
              <a:rPr lang="en-US" altLang="en-US" sz="2400" b="1" dirty="0" err="1">
                <a:solidFill>
                  <a:schemeClr val="accent1">
                    <a:lumMod val="50000"/>
                  </a:schemeClr>
                </a:solidFill>
                <a:hlinkClick r:id="rId7"/>
              </a:rPr>
              <a:t>päevik</a:t>
            </a:r>
            <a:endParaRPr lang="en-US" altLang="en-US" sz="2400" b="1" dirty="0">
              <a:solidFill>
                <a:schemeClr val="accent1">
                  <a:lumMod val="50000"/>
                </a:schemeClr>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8FC4E5"/>
        </a:solidFill>
        <a:effectLst/>
      </p:bgPr>
    </p:bg>
    <p:spTree>
      <p:nvGrpSpPr>
        <p:cNvPr id="1" name="Shape 314">
          <a:extLst>
            <a:ext uri="{FF2B5EF4-FFF2-40B4-BE49-F238E27FC236}">
              <a16:creationId xmlns:a16="http://schemas.microsoft.com/office/drawing/2014/main" id="{78FC0640-5196-0D8F-0A83-311C95EC0069}"/>
            </a:ext>
          </a:extLst>
        </p:cNvPr>
        <p:cNvGrpSpPr/>
        <p:nvPr/>
      </p:nvGrpSpPr>
      <p:grpSpPr>
        <a:xfrm>
          <a:off x="0" y="0"/>
          <a:ext cx="0" cy="0"/>
          <a:chOff x="0" y="0"/>
          <a:chExt cx="0" cy="0"/>
        </a:xfrm>
      </p:grpSpPr>
      <p:sp>
        <p:nvSpPr>
          <p:cNvPr id="315" name="Google Shape;315;p29">
            <a:extLst>
              <a:ext uri="{FF2B5EF4-FFF2-40B4-BE49-F238E27FC236}">
                <a16:creationId xmlns:a16="http://schemas.microsoft.com/office/drawing/2014/main" id="{4362F534-2EA5-2A20-59AA-2F1A97D518A7}"/>
              </a:ext>
            </a:extLst>
          </p:cNvPr>
          <p:cNvSpPr txBox="1"/>
          <p:nvPr/>
        </p:nvSpPr>
        <p:spPr>
          <a:xfrm>
            <a:off x="328800" y="237694"/>
            <a:ext cx="6712852" cy="369332"/>
          </a:xfrm>
          <a:prstGeom prst="rect">
            <a:avLst/>
          </a:prstGeom>
          <a:noFill/>
          <a:ln>
            <a:noFill/>
          </a:ln>
        </p:spPr>
        <p:txBody>
          <a:bodyPr spcFirstLastPara="1" wrap="square" lIns="0" tIns="0" rIns="0" bIns="0" anchor="t" anchorCtr="0">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sng" strike="noStrike" cap="none" normalizeH="0" baseline="0" dirty="0" err="1">
                <a:ln>
                  <a:noFill/>
                </a:ln>
                <a:solidFill>
                  <a:schemeClr val="tx1"/>
                </a:solidFill>
                <a:effectLst/>
                <a:latin typeface="Arial" panose="020B0604020202020204" pitchFamily="34" charset="0"/>
              </a:rPr>
              <a:t>Reaalse</a:t>
            </a:r>
            <a:r>
              <a:rPr kumimoji="0" lang="en-US" altLang="en-US" sz="2400" b="1" i="0" u="sng" strike="noStrike" cap="none" normalizeH="0" baseline="0" dirty="0">
                <a:ln>
                  <a:noFill/>
                </a:ln>
                <a:solidFill>
                  <a:schemeClr val="tx1"/>
                </a:solidFill>
                <a:effectLst/>
                <a:latin typeface="Arial" panose="020B0604020202020204" pitchFamily="34" charset="0"/>
              </a:rPr>
              <a:t> </a:t>
            </a:r>
            <a:r>
              <a:rPr kumimoji="0" lang="en-US" altLang="en-US" sz="2400" b="1" i="0" u="sng" strike="noStrike" cap="none" normalizeH="0" baseline="0" dirty="0" err="1">
                <a:ln>
                  <a:noFill/>
                </a:ln>
                <a:solidFill>
                  <a:schemeClr val="tx1"/>
                </a:solidFill>
                <a:effectLst/>
                <a:latin typeface="Arial" panose="020B0604020202020204" pitchFamily="34" charset="0"/>
              </a:rPr>
              <a:t>maailma</a:t>
            </a:r>
            <a:r>
              <a:rPr kumimoji="0" lang="en-US" altLang="en-US" sz="2400" b="1" i="0" u="sng" strike="noStrike" cap="none" normalizeH="0" baseline="0" dirty="0">
                <a:ln>
                  <a:noFill/>
                </a:ln>
                <a:solidFill>
                  <a:schemeClr val="tx1"/>
                </a:solidFill>
                <a:effectLst/>
                <a:latin typeface="Arial" panose="020B0604020202020204" pitchFamily="34" charset="0"/>
              </a:rPr>
              <a:t> </a:t>
            </a:r>
            <a:r>
              <a:rPr kumimoji="0" lang="en-US" altLang="en-US" sz="2400" b="1" i="0" u="sng" strike="noStrike" cap="none" normalizeH="0" baseline="0" dirty="0" err="1">
                <a:ln>
                  <a:noFill/>
                </a:ln>
                <a:solidFill>
                  <a:schemeClr val="tx1"/>
                </a:solidFill>
                <a:effectLst/>
                <a:latin typeface="Arial" panose="020B0604020202020204" pitchFamily="34" charset="0"/>
              </a:rPr>
              <a:t>digitaalse</a:t>
            </a:r>
            <a:r>
              <a:rPr kumimoji="0" lang="en-US" altLang="en-US" sz="2400" b="1" i="0" u="sng" strike="noStrike" cap="none" normalizeH="0" baseline="0" dirty="0">
                <a:ln>
                  <a:noFill/>
                </a:ln>
                <a:solidFill>
                  <a:schemeClr val="tx1"/>
                </a:solidFill>
                <a:effectLst/>
                <a:latin typeface="Arial" panose="020B0604020202020204" pitchFamily="34" charset="0"/>
              </a:rPr>
              <a:t> </a:t>
            </a:r>
            <a:r>
              <a:rPr kumimoji="0" lang="en-US" altLang="en-US" sz="2400" b="1" i="0" u="sng" strike="noStrike" cap="none" normalizeH="0" baseline="0" dirty="0" err="1">
                <a:ln>
                  <a:noFill/>
                </a:ln>
                <a:solidFill>
                  <a:schemeClr val="tx1"/>
                </a:solidFill>
                <a:effectLst/>
                <a:latin typeface="Arial" panose="020B0604020202020204" pitchFamily="34" charset="0"/>
              </a:rPr>
              <a:t>jutustamise</a:t>
            </a:r>
            <a:r>
              <a:rPr kumimoji="0" lang="en-US" altLang="en-US" sz="2400" b="1" i="0" u="sng" strike="noStrike" cap="none" normalizeH="0" baseline="0" dirty="0">
                <a:ln>
                  <a:noFill/>
                </a:ln>
                <a:solidFill>
                  <a:schemeClr val="tx1"/>
                </a:solidFill>
                <a:effectLst/>
                <a:latin typeface="Arial" panose="020B0604020202020204" pitchFamily="34" charset="0"/>
              </a:rPr>
              <a:t> </a:t>
            </a:r>
            <a:r>
              <a:rPr kumimoji="0" lang="en-US" altLang="en-US" sz="2400" b="1" i="0" u="sng" strike="noStrike" cap="none" normalizeH="0" baseline="0" dirty="0" err="1">
                <a:ln>
                  <a:noFill/>
                </a:ln>
                <a:solidFill>
                  <a:schemeClr val="tx1"/>
                </a:solidFill>
                <a:effectLst/>
                <a:latin typeface="Arial" panose="020B0604020202020204" pitchFamily="34" charset="0"/>
              </a:rPr>
              <a:t>näited</a:t>
            </a:r>
            <a:endParaRPr kumimoji="0" lang="en-US" altLang="en-US" sz="2400" b="1" i="0" u="sng" strike="noStrike" cap="none" normalizeH="0" baseline="0" dirty="0">
              <a:ln>
                <a:noFill/>
              </a:ln>
              <a:solidFill>
                <a:schemeClr val="tx1"/>
              </a:solidFill>
              <a:effectLst/>
              <a:latin typeface="Arial" panose="020B0604020202020204" pitchFamily="34" charset="0"/>
            </a:endParaRPr>
          </a:p>
        </p:txBody>
      </p:sp>
      <p:sp>
        <p:nvSpPr>
          <p:cNvPr id="316" name="Google Shape;316;p29">
            <a:extLst>
              <a:ext uri="{FF2B5EF4-FFF2-40B4-BE49-F238E27FC236}">
                <a16:creationId xmlns:a16="http://schemas.microsoft.com/office/drawing/2014/main" id="{3C309997-B5F2-1515-DFEA-51CD44D88D82}"/>
              </a:ext>
            </a:extLst>
          </p:cNvPr>
          <p:cNvSpPr txBox="1"/>
          <p:nvPr/>
        </p:nvSpPr>
        <p:spPr>
          <a:xfrm>
            <a:off x="328800" y="2243355"/>
            <a:ext cx="5554500" cy="1661993"/>
          </a:xfrm>
          <a:prstGeom prst="rect">
            <a:avLst/>
          </a:prstGeom>
          <a:noFill/>
          <a:ln>
            <a:noFill/>
          </a:ln>
        </p:spPr>
        <p:txBody>
          <a:bodyPr spcFirstLastPara="1" wrap="square" lIns="0" tIns="0" rIns="0" bIns="0" anchor="t" anchorCtr="0">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err="1">
                <a:ln>
                  <a:noFill/>
                </a:ln>
                <a:solidFill>
                  <a:schemeClr val="tx1"/>
                </a:solidFill>
                <a:effectLst/>
                <a:latin typeface="Arial" panose="020B0604020202020204" pitchFamily="34" charset="0"/>
              </a:rPr>
              <a:t>Lastesaade</a:t>
            </a:r>
            <a:r>
              <a:rPr kumimoji="0" lang="en-US" altLang="en-US" sz="1800" b="0" i="0" u="none" strike="noStrike" cap="none" normalizeH="0" baseline="0" dirty="0">
                <a:ln>
                  <a:noFill/>
                </a:ln>
                <a:solidFill>
                  <a:schemeClr val="tx1"/>
                </a:solidFill>
                <a:effectLst/>
                <a:latin typeface="Arial" panose="020B0604020202020204" pitchFamily="34" charset="0"/>
              </a:rPr>
              <a:t>, mis </a:t>
            </a:r>
            <a:r>
              <a:rPr kumimoji="0" lang="en-US" altLang="en-US" sz="1800" b="0" i="0" u="none" strike="noStrike" cap="none" normalizeH="0" baseline="0" dirty="0" err="1">
                <a:ln>
                  <a:noFill/>
                </a:ln>
                <a:solidFill>
                  <a:schemeClr val="tx1"/>
                </a:solidFill>
                <a:effectLst/>
                <a:latin typeface="Arial" panose="020B0604020202020204" pitchFamily="34" charset="0"/>
              </a:rPr>
              <a:t>ühendab</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päris</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inimesi</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nukke</a:t>
            </a:r>
            <a:r>
              <a:rPr kumimoji="0" lang="en-US" altLang="en-US" sz="1800" b="0" i="0" u="none" strike="noStrike" cap="none" normalizeH="0" baseline="0" dirty="0">
                <a:ln>
                  <a:noFill/>
                </a:ln>
                <a:solidFill>
                  <a:schemeClr val="tx1"/>
                </a:solidFill>
                <a:effectLst/>
                <a:latin typeface="Arial" panose="020B0604020202020204" pitchFamily="34" charset="0"/>
              </a:rPr>
              <a:t> ja </a:t>
            </a:r>
            <a:r>
              <a:rPr kumimoji="0" lang="en-US" altLang="en-US" sz="1800" b="0" i="0" u="none" strike="noStrike" cap="none" normalizeH="0" baseline="0" dirty="0" err="1">
                <a:ln>
                  <a:noFill/>
                </a:ln>
                <a:solidFill>
                  <a:schemeClr val="tx1"/>
                </a:solidFill>
                <a:effectLst/>
                <a:latin typeface="Arial" panose="020B0604020202020204" pitchFamily="34" charset="0"/>
              </a:rPr>
              <a:t>animatsiooni</a:t>
            </a:r>
            <a:r>
              <a:rPr kumimoji="0" lang="en-US" altLang="en-US" sz="1800" b="0" i="0" u="none" strike="noStrike" cap="none" normalizeH="0" baseline="0" dirty="0">
                <a:ln>
                  <a:noFill/>
                </a:ln>
                <a:solidFill>
                  <a:schemeClr val="tx1"/>
                </a:solidFill>
                <a:effectLst/>
                <a:latin typeface="Arial" panose="020B0604020202020204" pitchFamily="34" charset="0"/>
              </a:rPr>
              <a:t>.</a:t>
            </a:r>
            <a:endParaRPr kumimoji="0" lang="fa-IR"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See </a:t>
            </a:r>
            <a:r>
              <a:rPr kumimoji="0" lang="en-US" altLang="en-US" sz="1800" b="0" i="0" u="none" strike="noStrike" cap="none" normalizeH="0" baseline="0" dirty="0" err="1">
                <a:ln>
                  <a:noFill/>
                </a:ln>
                <a:solidFill>
                  <a:schemeClr val="tx1"/>
                </a:solidFill>
                <a:effectLst/>
                <a:latin typeface="Arial" panose="020B0604020202020204" pitchFamily="34" charset="0"/>
              </a:rPr>
              <a:t>näitab</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kuidas</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jutustamine</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võib</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mängu</a:t>
            </a:r>
            <a:r>
              <a:rPr kumimoji="0" lang="en-US" altLang="en-US" sz="1800" b="0" i="0" u="none" strike="noStrike" cap="none" normalizeH="0" baseline="0" dirty="0">
                <a:ln>
                  <a:noFill/>
                </a:ln>
                <a:solidFill>
                  <a:schemeClr val="tx1"/>
                </a:solidFill>
                <a:effectLst/>
                <a:latin typeface="Arial" panose="020B0604020202020204" pitchFamily="34" charset="0"/>
              </a:rPr>
              <a:t> ja </a:t>
            </a:r>
            <a:r>
              <a:rPr kumimoji="0" lang="en-US" altLang="en-US" sz="1800" b="0" i="0" u="none" strike="noStrike" cap="none" normalizeH="0" baseline="0" dirty="0" err="1">
                <a:ln>
                  <a:noFill/>
                </a:ln>
                <a:solidFill>
                  <a:schemeClr val="tx1"/>
                </a:solidFill>
                <a:effectLst/>
                <a:latin typeface="Arial" panose="020B0604020202020204" pitchFamily="34" charset="0"/>
              </a:rPr>
              <a:t>kujutlusvõime</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abil</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lihtsustada</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keerukaid</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teemasid</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nagu</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jätkusuutlikkus</a:t>
            </a:r>
            <a:r>
              <a:rPr lang="en-US" sz="1800" i="1" dirty="0">
                <a:solidFill>
                  <a:schemeClr val="tx1"/>
                </a:solidFill>
              </a:rPr>
              <a:t>.</a:t>
            </a:r>
          </a:p>
        </p:txBody>
      </p:sp>
      <p:sp>
        <p:nvSpPr>
          <p:cNvPr id="317" name="Google Shape;317;p29">
            <a:extLst>
              <a:ext uri="{FF2B5EF4-FFF2-40B4-BE49-F238E27FC236}">
                <a16:creationId xmlns:a16="http://schemas.microsoft.com/office/drawing/2014/main" id="{8DEA24F9-4B97-63F6-DFE0-9B0D8E2FF062}"/>
              </a:ext>
            </a:extLst>
          </p:cNvPr>
          <p:cNvSpPr/>
          <p:nvPr/>
        </p:nvSpPr>
        <p:spPr>
          <a:xfrm rot="-429627">
            <a:off x="5377616" y="-3329584"/>
            <a:ext cx="8988310" cy="8236561"/>
          </a:xfrm>
          <a:custGeom>
            <a:avLst/>
            <a:gdLst/>
            <a:ahLst/>
            <a:cxnLst/>
            <a:rect l="l" t="t" r="r" b="b"/>
            <a:pathLst>
              <a:path w="17926051" h="16426782" extrusionOk="0">
                <a:moveTo>
                  <a:pt x="0" y="0"/>
                </a:moveTo>
                <a:lnTo>
                  <a:pt x="17926051" y="0"/>
                </a:lnTo>
                <a:lnTo>
                  <a:pt x="17926051" y="16426782"/>
                </a:lnTo>
                <a:lnTo>
                  <a:pt x="0" y="16426782"/>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18" name="Google Shape;318;p29">
            <a:extLst>
              <a:ext uri="{FF2B5EF4-FFF2-40B4-BE49-F238E27FC236}">
                <a16:creationId xmlns:a16="http://schemas.microsoft.com/office/drawing/2014/main" id="{A8829A19-20AE-14A9-AFF0-F32154110E65}"/>
              </a:ext>
            </a:extLst>
          </p:cNvPr>
          <p:cNvSpPr/>
          <p:nvPr/>
        </p:nvSpPr>
        <p:spPr>
          <a:xfrm>
            <a:off x="6220439" y="225502"/>
            <a:ext cx="3505312" cy="3840481"/>
          </a:xfrm>
          <a:custGeom>
            <a:avLst/>
            <a:gdLst/>
            <a:ahLst/>
            <a:cxnLst/>
            <a:rect l="l" t="t" r="r" b="b"/>
            <a:pathLst>
              <a:path w="7010623" h="7680962" extrusionOk="0">
                <a:moveTo>
                  <a:pt x="0" y="0"/>
                </a:moveTo>
                <a:lnTo>
                  <a:pt x="7010623" y="0"/>
                </a:lnTo>
                <a:lnTo>
                  <a:pt x="7010623" y="7680961"/>
                </a:lnTo>
                <a:lnTo>
                  <a:pt x="0" y="7680961"/>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19" name="Google Shape;319;p29">
            <a:extLst>
              <a:ext uri="{FF2B5EF4-FFF2-40B4-BE49-F238E27FC236}">
                <a16:creationId xmlns:a16="http://schemas.microsoft.com/office/drawing/2014/main" id="{DB9A8199-0900-0619-6196-C56148282347}"/>
              </a:ext>
            </a:extLst>
          </p:cNvPr>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20" name="Google Shape;320;p29">
            <a:extLst>
              <a:ext uri="{FF2B5EF4-FFF2-40B4-BE49-F238E27FC236}">
                <a16:creationId xmlns:a16="http://schemas.microsoft.com/office/drawing/2014/main" id="{93BECE7B-87AB-9ACF-461D-34E5001BD0DD}"/>
              </a:ext>
            </a:extLst>
          </p:cNvPr>
          <p:cNvSpPr/>
          <p:nvPr/>
        </p:nvSpPr>
        <p:spPr>
          <a:xfrm>
            <a:off x="7868164" y="4834007"/>
            <a:ext cx="1229298" cy="268107"/>
          </a:xfrm>
          <a:custGeom>
            <a:avLst/>
            <a:gdLst/>
            <a:ahLst/>
            <a:cxnLst/>
            <a:rect l="l" t="t" r="r" b="b"/>
            <a:pathLst>
              <a:path w="2458595" h="536213" extrusionOk="0">
                <a:moveTo>
                  <a:pt x="0" y="0"/>
                </a:moveTo>
                <a:lnTo>
                  <a:pt x="2458596" y="0"/>
                </a:lnTo>
                <a:lnTo>
                  <a:pt x="2458596" y="536213"/>
                </a:lnTo>
                <a:lnTo>
                  <a:pt x="0" y="536213"/>
                </a:lnTo>
                <a:lnTo>
                  <a:pt x="0" y="0"/>
                </a:lnTo>
                <a:close/>
              </a:path>
            </a:pathLst>
          </a:custGeom>
          <a:blipFill rotWithShape="1">
            <a:blip r:embed="rId6">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 name="Google Shape;315;p29">
            <a:extLst>
              <a:ext uri="{FF2B5EF4-FFF2-40B4-BE49-F238E27FC236}">
                <a16:creationId xmlns:a16="http://schemas.microsoft.com/office/drawing/2014/main" id="{313DE925-57D8-B5D0-B01C-E505AAFBEE3A}"/>
              </a:ext>
            </a:extLst>
          </p:cNvPr>
          <p:cNvSpPr txBox="1"/>
          <p:nvPr/>
        </p:nvSpPr>
        <p:spPr>
          <a:xfrm>
            <a:off x="328800" y="1185877"/>
            <a:ext cx="4243200" cy="604268"/>
          </a:xfrm>
          <a:prstGeom prst="rect">
            <a:avLst/>
          </a:prstGeom>
          <a:noFill/>
          <a:ln>
            <a:noFill/>
          </a:ln>
        </p:spPr>
        <p:txBody>
          <a:bodyPr spcFirstLastPara="1" wrap="square" lIns="0" tIns="0" rIns="0" bIns="0" anchor="t" anchorCtr="0">
            <a:spAutoFit/>
          </a:bodyPr>
          <a:lstStyle/>
          <a:p>
            <a:pPr marL="0" lvl="0" indent="0" algn="l" rtl="0">
              <a:lnSpc>
                <a:spcPct val="115000"/>
              </a:lnSpc>
              <a:spcBef>
                <a:spcPts val="1400"/>
              </a:spcBef>
              <a:spcAft>
                <a:spcPts val="0"/>
              </a:spcAft>
              <a:buClr>
                <a:schemeClr val="dk1"/>
              </a:buClr>
              <a:buSzPts val="1100"/>
              <a:buFont typeface="Arial"/>
              <a:buNone/>
            </a:pPr>
            <a:r>
              <a:rPr lang="en-US" sz="2400" b="1" dirty="0">
                <a:solidFill>
                  <a:schemeClr val="accent1">
                    <a:lumMod val="50000"/>
                  </a:schemeClr>
                </a:solidFill>
                <a:hlinkClick r:id="rId7">
                  <a:extLst>
                    <a:ext uri="{A12FA001-AC4F-418D-AE19-62706E023703}">
                      <ahyp:hlinkClr xmlns:ahyp="http://schemas.microsoft.com/office/drawing/2018/hyperlinkcolor" val="tx"/>
                    </a:ext>
                  </a:extLst>
                </a:hlinkClick>
              </a:rPr>
              <a:t>Equipo Planeta</a:t>
            </a:r>
            <a:endParaRPr sz="2400" b="1" dirty="0">
              <a:solidFill>
                <a:schemeClr val="accent1">
                  <a:lumMod val="50000"/>
                </a:schemeClr>
              </a:solidFill>
            </a:endParaRPr>
          </a:p>
        </p:txBody>
      </p:sp>
    </p:spTree>
    <p:extLst>
      <p:ext uri="{BB962C8B-B14F-4D97-AF65-F5344CB8AC3E}">
        <p14:creationId xmlns:p14="http://schemas.microsoft.com/office/powerpoint/2010/main" val="5524231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4272B7"/>
        </a:solidFill>
        <a:effectLst/>
      </p:bgPr>
    </p:bg>
    <p:spTree>
      <p:nvGrpSpPr>
        <p:cNvPr id="1" name="Shape 69"/>
        <p:cNvGrpSpPr/>
        <p:nvPr/>
      </p:nvGrpSpPr>
      <p:grpSpPr>
        <a:xfrm>
          <a:off x="0" y="0"/>
          <a:ext cx="0" cy="0"/>
          <a:chOff x="0" y="0"/>
          <a:chExt cx="0" cy="0"/>
        </a:xfrm>
      </p:grpSpPr>
      <p:sp>
        <p:nvSpPr>
          <p:cNvPr id="70" name="Google Shape;70;p14"/>
          <p:cNvSpPr/>
          <p:nvPr/>
        </p:nvSpPr>
        <p:spPr>
          <a:xfrm rot="-1563210">
            <a:off x="-325034" y="101498"/>
            <a:ext cx="4172875" cy="2060617"/>
          </a:xfrm>
          <a:custGeom>
            <a:avLst/>
            <a:gdLst/>
            <a:ahLst/>
            <a:cxnLst/>
            <a:rect l="l" t="t" r="r" b="b"/>
            <a:pathLst>
              <a:path w="8330769" h="4104797" extrusionOk="0">
                <a:moveTo>
                  <a:pt x="0" y="0"/>
                </a:moveTo>
                <a:lnTo>
                  <a:pt x="8330770" y="0"/>
                </a:lnTo>
                <a:lnTo>
                  <a:pt x="8330770" y="4104797"/>
                </a:lnTo>
                <a:lnTo>
                  <a:pt x="0" y="4104797"/>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71" name="Google Shape;71;p14"/>
          <p:cNvSpPr/>
          <p:nvPr/>
        </p:nvSpPr>
        <p:spPr>
          <a:xfrm rot="4724778">
            <a:off x="221226" y="-1318627"/>
            <a:ext cx="2368560" cy="2600215"/>
          </a:xfrm>
          <a:custGeom>
            <a:avLst/>
            <a:gdLst/>
            <a:ahLst/>
            <a:cxnLst/>
            <a:rect l="l" t="t" r="r" b="b"/>
            <a:pathLst>
              <a:path w="4740855" h="5204531" extrusionOk="0">
                <a:moveTo>
                  <a:pt x="0" y="0"/>
                </a:moveTo>
                <a:lnTo>
                  <a:pt x="4740855" y="0"/>
                </a:lnTo>
                <a:lnTo>
                  <a:pt x="4740855" y="5204531"/>
                </a:lnTo>
                <a:lnTo>
                  <a:pt x="0" y="5204531"/>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72" name="Google Shape;72;p14"/>
          <p:cNvSpPr txBox="1"/>
          <p:nvPr/>
        </p:nvSpPr>
        <p:spPr>
          <a:xfrm>
            <a:off x="3552442" y="3179427"/>
            <a:ext cx="2330700" cy="107700"/>
          </a:xfrm>
          <a:prstGeom prst="rect">
            <a:avLst/>
          </a:prstGeom>
          <a:noFill/>
          <a:ln>
            <a:noFill/>
          </a:ln>
        </p:spPr>
        <p:txBody>
          <a:bodyPr spcFirstLastPara="1" wrap="square" lIns="0" tIns="0" rIns="0" bIns="0" anchor="t" anchorCtr="0">
            <a:spAutoFit/>
          </a:bodyPr>
          <a:lstStyle/>
          <a:p>
            <a:pPr marL="0" marR="0" lvl="0" indent="0" algn="ctr" rtl="0">
              <a:lnSpc>
                <a:spcPct val="139964"/>
              </a:lnSpc>
              <a:spcBef>
                <a:spcPts val="0"/>
              </a:spcBef>
              <a:spcAft>
                <a:spcPts val="0"/>
              </a:spcAft>
              <a:buNone/>
            </a:pPr>
            <a:endParaRPr sz="700"/>
          </a:p>
        </p:txBody>
      </p:sp>
      <p:sp>
        <p:nvSpPr>
          <p:cNvPr id="74" name="Google Shape;74;p14"/>
          <p:cNvSpPr/>
          <p:nvPr/>
        </p:nvSpPr>
        <p:spPr>
          <a:xfrm>
            <a:off x="468424" y="161282"/>
            <a:ext cx="8515939" cy="4821124"/>
          </a:xfrm>
          <a:custGeom>
            <a:avLst/>
            <a:gdLst/>
            <a:ahLst/>
            <a:cxnLst/>
            <a:rect l="l" t="t" r="r" b="b"/>
            <a:pathLst>
              <a:path w="6151392" h="1382867" extrusionOk="0">
                <a:moveTo>
                  <a:pt x="6026932" y="1382867"/>
                </a:moveTo>
                <a:lnTo>
                  <a:pt x="124460" y="1382867"/>
                </a:lnTo>
                <a:cubicBezTo>
                  <a:pt x="55880" y="1382867"/>
                  <a:pt x="0" y="1326987"/>
                  <a:pt x="0" y="1258407"/>
                </a:cubicBezTo>
                <a:lnTo>
                  <a:pt x="0" y="124460"/>
                </a:lnTo>
                <a:cubicBezTo>
                  <a:pt x="0" y="55880"/>
                  <a:pt x="55880" y="0"/>
                  <a:pt x="124460" y="0"/>
                </a:cubicBezTo>
                <a:lnTo>
                  <a:pt x="6026932" y="0"/>
                </a:lnTo>
                <a:cubicBezTo>
                  <a:pt x="6095512" y="0"/>
                  <a:pt x="6151392" y="55880"/>
                  <a:pt x="6151392" y="124460"/>
                </a:cubicBezTo>
                <a:lnTo>
                  <a:pt x="6151392" y="1258407"/>
                </a:lnTo>
                <a:cubicBezTo>
                  <a:pt x="6151392" y="1326987"/>
                  <a:pt x="6095512" y="1382867"/>
                  <a:pt x="6026932" y="1382867"/>
                </a:cubicBezTo>
                <a:close/>
              </a:path>
            </a:pathLst>
          </a:custGeom>
          <a:solidFill>
            <a:srgbClr val="8FC4E5"/>
          </a:solidFill>
          <a:ln>
            <a:noFill/>
          </a:ln>
        </p:spPr>
        <p:txBody>
          <a:bodyPr spcFirstLastPara="1" wrap="square" lIns="45725" tIns="22850" rIns="45725" bIns="22850" anchor="t" anchorCtr="0">
            <a:noAutofit/>
          </a:bodyPr>
          <a:lstStyle/>
          <a:p>
            <a:pPr defTabSz="914400" eaLnBrk="0" fontAlgn="base" latinLnBrk="0" hangingPunct="0">
              <a:lnSpc>
                <a:spcPct val="150000"/>
              </a:lnSpc>
              <a:buSzTx/>
              <a:tabLst/>
            </a:pPr>
            <a:r>
              <a:rPr lang="en-US" altLang="en-US" sz="1200" b="1" dirty="0">
                <a:solidFill>
                  <a:schemeClr val="dk1"/>
                </a:solidFill>
              </a:rPr>
              <a:t>SISU</a:t>
            </a:r>
          </a:p>
          <a:p>
            <a:pPr defTabSz="914400" eaLnBrk="0" fontAlgn="base" latinLnBrk="0" hangingPunct="0">
              <a:lnSpc>
                <a:spcPct val="150000"/>
              </a:lnSpc>
              <a:spcBef>
                <a:spcPts val="1200"/>
              </a:spcBef>
              <a:buClr>
                <a:schemeClr val="dk1"/>
              </a:buClr>
              <a:buSzPts val="1100"/>
              <a:tabLst/>
            </a:pPr>
            <a:r>
              <a:rPr lang="en-US" altLang="en-US" b="1" u="sng" dirty="0" err="1">
                <a:solidFill>
                  <a:schemeClr val="dk1"/>
                </a:solidFill>
              </a:rPr>
              <a:t>Veebiseminar</a:t>
            </a:r>
            <a:r>
              <a:rPr lang="en-US" altLang="en-US" b="1" u="sng" dirty="0">
                <a:solidFill>
                  <a:schemeClr val="dk1"/>
                </a:solidFill>
              </a:rPr>
              <a:t> 1: </a:t>
            </a:r>
            <a:r>
              <a:rPr lang="en-US" altLang="en-US" b="1" u="sng" dirty="0" err="1">
                <a:solidFill>
                  <a:schemeClr val="dk1"/>
                </a:solidFill>
              </a:rPr>
              <a:t>Digitaalse</a:t>
            </a:r>
            <a:r>
              <a:rPr lang="en-US" altLang="en-US" b="1" u="sng" dirty="0">
                <a:solidFill>
                  <a:schemeClr val="dk1"/>
                </a:solidFill>
              </a:rPr>
              <a:t> </a:t>
            </a:r>
            <a:r>
              <a:rPr lang="en-US" altLang="en-US" b="1" u="sng" dirty="0" err="1">
                <a:solidFill>
                  <a:schemeClr val="dk1"/>
                </a:solidFill>
              </a:rPr>
              <a:t>lugude</a:t>
            </a:r>
            <a:r>
              <a:rPr lang="en-US" altLang="en-US" b="1" u="sng" dirty="0">
                <a:solidFill>
                  <a:schemeClr val="dk1"/>
                </a:solidFill>
              </a:rPr>
              <a:t> </a:t>
            </a:r>
            <a:r>
              <a:rPr lang="en-US" altLang="en-US" b="1" u="sng" dirty="0" err="1">
                <a:solidFill>
                  <a:schemeClr val="dk1"/>
                </a:solidFill>
              </a:rPr>
              <a:t>jutustamise</a:t>
            </a:r>
            <a:r>
              <a:rPr lang="en-US" altLang="en-US" b="1" u="sng" dirty="0">
                <a:solidFill>
                  <a:schemeClr val="dk1"/>
                </a:solidFill>
              </a:rPr>
              <a:t> </a:t>
            </a:r>
            <a:r>
              <a:rPr lang="en-US" altLang="en-US" b="1" u="sng" dirty="0" err="1">
                <a:solidFill>
                  <a:schemeClr val="dk1"/>
                </a:solidFill>
              </a:rPr>
              <a:t>alused</a:t>
            </a:r>
            <a:endParaRPr lang="en-US" altLang="en-US" b="1" u="sng" dirty="0">
              <a:solidFill>
                <a:schemeClr val="dk1"/>
              </a:solidFill>
            </a:endParaRPr>
          </a:p>
          <a:p>
            <a:pPr marL="0" lvl="0" indent="0" defTabSz="914400" eaLnBrk="0" fontAlgn="base" latinLnBrk="0" hangingPunct="0">
              <a:lnSpc>
                <a:spcPct val="150000"/>
              </a:lnSpc>
              <a:spcBef>
                <a:spcPts val="1200"/>
              </a:spcBef>
              <a:buClr>
                <a:schemeClr val="dk1"/>
              </a:buClr>
              <a:buSzPts val="1100"/>
              <a:tabLst/>
            </a:pPr>
            <a:r>
              <a:rPr lang="en-US" altLang="en-US" sz="1200" b="1" dirty="0" err="1">
                <a:solidFill>
                  <a:schemeClr val="dk1"/>
                </a:solidFill>
              </a:rPr>
              <a:t>Miks</a:t>
            </a:r>
            <a:r>
              <a:rPr lang="en-US" altLang="en-US" sz="1200" b="1" dirty="0">
                <a:solidFill>
                  <a:schemeClr val="dk1"/>
                </a:solidFill>
              </a:rPr>
              <a:t> </a:t>
            </a:r>
            <a:r>
              <a:rPr lang="en-US" altLang="en-US" sz="1200" b="1" dirty="0" err="1">
                <a:solidFill>
                  <a:schemeClr val="dk1"/>
                </a:solidFill>
              </a:rPr>
              <a:t>lugusid</a:t>
            </a:r>
            <a:r>
              <a:rPr lang="en-US" altLang="en-US" sz="1200" b="1" dirty="0">
                <a:solidFill>
                  <a:schemeClr val="dk1"/>
                </a:solidFill>
              </a:rPr>
              <a:t> </a:t>
            </a:r>
            <a:r>
              <a:rPr lang="en-US" altLang="en-US" sz="1200" b="1" dirty="0" err="1">
                <a:solidFill>
                  <a:schemeClr val="dk1"/>
                </a:solidFill>
              </a:rPr>
              <a:t>jutustada</a:t>
            </a:r>
            <a:r>
              <a:rPr lang="en-US" altLang="en-US" sz="1200" b="1" dirty="0">
                <a:solidFill>
                  <a:schemeClr val="dk1"/>
                </a:solidFill>
              </a:rPr>
              <a:t>? Mis on </a:t>
            </a:r>
            <a:r>
              <a:rPr lang="en-US" altLang="en-US" sz="1200" b="1" dirty="0" err="1">
                <a:solidFill>
                  <a:schemeClr val="dk1"/>
                </a:solidFill>
              </a:rPr>
              <a:t>digitaalne</a:t>
            </a:r>
            <a:r>
              <a:rPr lang="en-US" altLang="en-US" sz="1200" b="1" dirty="0">
                <a:solidFill>
                  <a:schemeClr val="dk1"/>
                </a:solidFill>
              </a:rPr>
              <a:t> </a:t>
            </a:r>
            <a:r>
              <a:rPr lang="en-US" altLang="en-US" sz="1200" b="1" dirty="0" err="1">
                <a:solidFill>
                  <a:schemeClr val="dk1"/>
                </a:solidFill>
              </a:rPr>
              <a:t>lugude</a:t>
            </a:r>
            <a:r>
              <a:rPr lang="en-US" altLang="en-US" sz="1200" b="1" dirty="0">
                <a:solidFill>
                  <a:schemeClr val="dk1"/>
                </a:solidFill>
              </a:rPr>
              <a:t> </a:t>
            </a:r>
            <a:r>
              <a:rPr lang="en-US" altLang="en-US" sz="1200" b="1" dirty="0" err="1">
                <a:solidFill>
                  <a:schemeClr val="dk1"/>
                </a:solidFill>
              </a:rPr>
              <a:t>jutustamine</a:t>
            </a:r>
            <a:endParaRPr lang="en-US" altLang="en-US" sz="1200" b="1" dirty="0">
              <a:solidFill>
                <a:schemeClr val="dk1"/>
              </a:solidFill>
            </a:endParaRPr>
          </a:p>
          <a:p>
            <a:pPr marL="0" lvl="0" indent="0" defTabSz="914400" eaLnBrk="0" fontAlgn="base" latinLnBrk="0" hangingPunct="0">
              <a:lnSpc>
                <a:spcPct val="150000"/>
              </a:lnSpc>
              <a:spcBef>
                <a:spcPts val="1200"/>
              </a:spcBef>
              <a:buClr>
                <a:schemeClr val="dk1"/>
              </a:buClr>
              <a:buSzPts val="1100"/>
              <a:tabLst/>
            </a:pPr>
            <a:r>
              <a:rPr lang="en-US" altLang="en-US" sz="1200" b="1" dirty="0">
                <a:solidFill>
                  <a:schemeClr val="dk1"/>
                </a:solidFill>
              </a:rPr>
              <a:t>Loo </a:t>
            </a:r>
            <a:r>
              <a:rPr lang="en-US" altLang="en-US" sz="1200" b="1" dirty="0" err="1">
                <a:solidFill>
                  <a:schemeClr val="dk1"/>
                </a:solidFill>
              </a:rPr>
              <a:t>struktuur</a:t>
            </a:r>
            <a:r>
              <a:rPr lang="en-US" altLang="en-US" sz="1200" b="1" dirty="0">
                <a:solidFill>
                  <a:schemeClr val="dk1"/>
                </a:solidFill>
              </a:rPr>
              <a:t> </a:t>
            </a:r>
            <a:r>
              <a:rPr lang="en-US" altLang="en-US" sz="1200" b="1" dirty="0" err="1">
                <a:solidFill>
                  <a:schemeClr val="dk1"/>
                </a:solidFill>
              </a:rPr>
              <a:t>visuaalsete</a:t>
            </a:r>
            <a:r>
              <a:rPr lang="en-US" altLang="en-US" sz="1200" b="1" dirty="0">
                <a:solidFill>
                  <a:schemeClr val="dk1"/>
                </a:solidFill>
              </a:rPr>
              <a:t> </a:t>
            </a:r>
            <a:r>
              <a:rPr lang="en-US" altLang="en-US" sz="1200" b="1" dirty="0" err="1">
                <a:solidFill>
                  <a:schemeClr val="dk1"/>
                </a:solidFill>
              </a:rPr>
              <a:t>narratiivide</a:t>
            </a:r>
            <a:r>
              <a:rPr lang="en-US" altLang="en-US" sz="1200" b="1" dirty="0">
                <a:solidFill>
                  <a:schemeClr val="dk1"/>
                </a:solidFill>
              </a:rPr>
              <a:t> </a:t>
            </a:r>
            <a:r>
              <a:rPr lang="en-US" altLang="en-US" sz="1200" b="1" dirty="0" err="1">
                <a:solidFill>
                  <a:schemeClr val="dk1"/>
                </a:solidFill>
              </a:rPr>
              <a:t>jaoks</a:t>
            </a:r>
            <a:r>
              <a:rPr lang="en-US" altLang="en-US" sz="1200" b="1" dirty="0">
                <a:solidFill>
                  <a:schemeClr val="dk1"/>
                </a:solidFill>
              </a:rPr>
              <a:t>, </a:t>
            </a:r>
            <a:r>
              <a:rPr lang="en-US" altLang="en-US" sz="1200" b="1" dirty="0" err="1">
                <a:solidFill>
                  <a:schemeClr val="dk1"/>
                </a:solidFill>
              </a:rPr>
              <a:t>osa</a:t>
            </a:r>
            <a:r>
              <a:rPr lang="en-US" altLang="en-US" sz="1200" b="1" dirty="0">
                <a:solidFill>
                  <a:schemeClr val="dk1"/>
                </a:solidFill>
              </a:rPr>
              <a:t> 1</a:t>
            </a:r>
          </a:p>
          <a:p>
            <a:pPr marL="0" lvl="0" indent="0" defTabSz="914400" eaLnBrk="0" fontAlgn="base" latinLnBrk="0" hangingPunct="0">
              <a:lnSpc>
                <a:spcPct val="150000"/>
              </a:lnSpc>
              <a:spcBef>
                <a:spcPts val="1200"/>
              </a:spcBef>
              <a:buClr>
                <a:schemeClr val="dk1"/>
              </a:buClr>
              <a:buSzPts val="1100"/>
              <a:tabLst/>
            </a:pPr>
            <a:r>
              <a:rPr lang="en-US" altLang="en-US" sz="1200" b="1" dirty="0">
                <a:solidFill>
                  <a:schemeClr val="dk1"/>
                </a:solidFill>
              </a:rPr>
              <a:t>Loo </a:t>
            </a:r>
            <a:r>
              <a:rPr lang="en-US" altLang="en-US" sz="1200" b="1" dirty="0" err="1">
                <a:solidFill>
                  <a:schemeClr val="dk1"/>
                </a:solidFill>
              </a:rPr>
              <a:t>struktuur</a:t>
            </a:r>
            <a:r>
              <a:rPr lang="en-US" altLang="en-US" sz="1200" b="1" dirty="0">
                <a:solidFill>
                  <a:schemeClr val="dk1"/>
                </a:solidFill>
              </a:rPr>
              <a:t> </a:t>
            </a:r>
            <a:r>
              <a:rPr lang="en-US" altLang="en-US" sz="1200" b="1" dirty="0" err="1">
                <a:solidFill>
                  <a:schemeClr val="dk1"/>
                </a:solidFill>
              </a:rPr>
              <a:t>visuaalsete</a:t>
            </a:r>
            <a:r>
              <a:rPr lang="en-US" altLang="en-US" sz="1200" b="1" dirty="0">
                <a:solidFill>
                  <a:schemeClr val="dk1"/>
                </a:solidFill>
              </a:rPr>
              <a:t> </a:t>
            </a:r>
            <a:r>
              <a:rPr lang="en-US" altLang="en-US" sz="1200" b="1" dirty="0" err="1">
                <a:solidFill>
                  <a:schemeClr val="dk1"/>
                </a:solidFill>
              </a:rPr>
              <a:t>narratiivide</a:t>
            </a:r>
            <a:r>
              <a:rPr lang="en-US" altLang="en-US" sz="1200" b="1" dirty="0">
                <a:solidFill>
                  <a:schemeClr val="dk1"/>
                </a:solidFill>
              </a:rPr>
              <a:t> </a:t>
            </a:r>
            <a:r>
              <a:rPr lang="en-US" altLang="en-US" sz="1200" b="1" dirty="0" err="1">
                <a:solidFill>
                  <a:schemeClr val="dk1"/>
                </a:solidFill>
              </a:rPr>
              <a:t>jaoks</a:t>
            </a:r>
            <a:r>
              <a:rPr lang="en-US" altLang="en-US" sz="1200" b="1" dirty="0">
                <a:solidFill>
                  <a:schemeClr val="dk1"/>
                </a:solidFill>
              </a:rPr>
              <a:t>, </a:t>
            </a:r>
            <a:r>
              <a:rPr lang="en-US" altLang="en-US" sz="1200" b="1" dirty="0" err="1">
                <a:solidFill>
                  <a:schemeClr val="dk1"/>
                </a:solidFill>
              </a:rPr>
              <a:t>osa</a:t>
            </a:r>
            <a:r>
              <a:rPr lang="en-US" altLang="en-US" sz="1200" b="1" dirty="0">
                <a:solidFill>
                  <a:schemeClr val="dk1"/>
                </a:solidFill>
              </a:rPr>
              <a:t> 2</a:t>
            </a:r>
          </a:p>
          <a:p>
            <a:pPr marL="0" lvl="0" indent="0" defTabSz="914400" eaLnBrk="0" fontAlgn="base" latinLnBrk="0" hangingPunct="0">
              <a:lnSpc>
                <a:spcPct val="150000"/>
              </a:lnSpc>
              <a:spcBef>
                <a:spcPts val="1200"/>
              </a:spcBef>
              <a:buClr>
                <a:schemeClr val="dk1"/>
              </a:buClr>
              <a:buSzPts val="1100"/>
              <a:tabLst/>
            </a:pPr>
            <a:r>
              <a:rPr lang="en-US" altLang="en-US" sz="1200" b="1" dirty="0" err="1">
                <a:solidFill>
                  <a:schemeClr val="dk1"/>
                </a:solidFill>
              </a:rPr>
              <a:t>Emotsionaalne</a:t>
            </a:r>
            <a:r>
              <a:rPr lang="en-US" altLang="en-US" sz="1200" b="1" dirty="0">
                <a:solidFill>
                  <a:schemeClr val="dk1"/>
                </a:solidFill>
              </a:rPr>
              <a:t> </a:t>
            </a:r>
            <a:r>
              <a:rPr lang="en-US" altLang="en-US" sz="1200" b="1" dirty="0" err="1">
                <a:solidFill>
                  <a:schemeClr val="dk1"/>
                </a:solidFill>
              </a:rPr>
              <a:t>mõju</a:t>
            </a:r>
            <a:r>
              <a:rPr lang="en-US" altLang="en-US" sz="1200" b="1" dirty="0">
                <a:solidFill>
                  <a:schemeClr val="dk1"/>
                </a:solidFill>
              </a:rPr>
              <a:t> </a:t>
            </a:r>
            <a:r>
              <a:rPr lang="en-US" altLang="en-US" sz="1200" b="1" dirty="0" err="1">
                <a:solidFill>
                  <a:schemeClr val="dk1"/>
                </a:solidFill>
              </a:rPr>
              <a:t>läbi</a:t>
            </a:r>
            <a:r>
              <a:rPr lang="en-US" altLang="en-US" sz="1200" b="1" dirty="0">
                <a:solidFill>
                  <a:schemeClr val="dk1"/>
                </a:solidFill>
              </a:rPr>
              <a:t> </a:t>
            </a:r>
            <a:r>
              <a:rPr lang="en-US" altLang="en-US" sz="1200" b="1" dirty="0" err="1">
                <a:solidFill>
                  <a:schemeClr val="dk1"/>
                </a:solidFill>
              </a:rPr>
              <a:t>piltide</a:t>
            </a:r>
            <a:endParaRPr lang="en-US" altLang="en-US" sz="1200" b="1" dirty="0">
              <a:solidFill>
                <a:schemeClr val="dk1"/>
              </a:solidFill>
            </a:endParaRPr>
          </a:p>
          <a:p>
            <a:pPr marL="0" lvl="0" indent="0" defTabSz="914400" eaLnBrk="0" fontAlgn="base" latinLnBrk="0" hangingPunct="0">
              <a:lnSpc>
                <a:spcPct val="150000"/>
              </a:lnSpc>
              <a:spcBef>
                <a:spcPts val="1200"/>
              </a:spcBef>
              <a:buClr>
                <a:schemeClr val="dk1"/>
              </a:buClr>
              <a:buSzPts val="1100"/>
              <a:tabLst/>
            </a:pPr>
            <a:r>
              <a:rPr lang="en-US" altLang="en-US" sz="1200" b="1" dirty="0" err="1">
                <a:solidFill>
                  <a:schemeClr val="dk1"/>
                </a:solidFill>
              </a:rPr>
              <a:t>Parimad</a:t>
            </a:r>
            <a:r>
              <a:rPr lang="en-US" altLang="en-US" sz="1200" b="1" dirty="0">
                <a:solidFill>
                  <a:schemeClr val="dk1"/>
                </a:solidFill>
              </a:rPr>
              <a:t> </a:t>
            </a:r>
            <a:r>
              <a:rPr lang="en-US" altLang="en-US" sz="1200" b="1" dirty="0" err="1">
                <a:solidFill>
                  <a:schemeClr val="dk1"/>
                </a:solidFill>
              </a:rPr>
              <a:t>tavad</a:t>
            </a:r>
            <a:r>
              <a:rPr lang="en-US" altLang="en-US" sz="1200" b="1" dirty="0">
                <a:solidFill>
                  <a:schemeClr val="dk1"/>
                </a:solidFill>
              </a:rPr>
              <a:t> </a:t>
            </a:r>
            <a:r>
              <a:rPr lang="en-US" altLang="en-US" sz="1200" b="1" dirty="0" err="1">
                <a:solidFill>
                  <a:schemeClr val="dk1"/>
                </a:solidFill>
              </a:rPr>
              <a:t>fotograafia</a:t>
            </a:r>
            <a:r>
              <a:rPr lang="en-US" altLang="en-US" sz="1200" b="1" dirty="0">
                <a:solidFill>
                  <a:schemeClr val="dk1"/>
                </a:solidFill>
              </a:rPr>
              <a:t> </a:t>
            </a:r>
            <a:r>
              <a:rPr lang="en-US" altLang="en-US" sz="1200" b="1" dirty="0" err="1">
                <a:solidFill>
                  <a:schemeClr val="dk1"/>
                </a:solidFill>
              </a:rPr>
              <a:t>abil</a:t>
            </a:r>
            <a:r>
              <a:rPr lang="en-US" altLang="en-US" sz="1200" b="1" dirty="0">
                <a:solidFill>
                  <a:schemeClr val="dk1"/>
                </a:solidFill>
              </a:rPr>
              <a:t> </a:t>
            </a:r>
            <a:r>
              <a:rPr lang="en-US" altLang="en-US" sz="1200" b="1" dirty="0" err="1">
                <a:solidFill>
                  <a:schemeClr val="dk1"/>
                </a:solidFill>
              </a:rPr>
              <a:t>lugude</a:t>
            </a:r>
            <a:r>
              <a:rPr lang="en-US" altLang="en-US" sz="1200" b="1" dirty="0">
                <a:solidFill>
                  <a:schemeClr val="dk1"/>
                </a:solidFill>
              </a:rPr>
              <a:t> </a:t>
            </a:r>
            <a:r>
              <a:rPr lang="en-US" altLang="en-US" sz="1200" b="1" dirty="0" err="1">
                <a:solidFill>
                  <a:schemeClr val="dk1"/>
                </a:solidFill>
              </a:rPr>
              <a:t>jutustamiseks</a:t>
            </a:r>
            <a:endParaRPr lang="en-US" altLang="en-US" sz="1200" b="1" dirty="0">
              <a:solidFill>
                <a:schemeClr val="dk1"/>
              </a:solidFill>
            </a:endParaRPr>
          </a:p>
          <a:p>
            <a:pPr marL="0" lvl="0" indent="0" defTabSz="914400" eaLnBrk="0" fontAlgn="base" latinLnBrk="0" hangingPunct="0">
              <a:lnSpc>
                <a:spcPct val="150000"/>
              </a:lnSpc>
              <a:spcBef>
                <a:spcPts val="1200"/>
              </a:spcBef>
              <a:buClr>
                <a:schemeClr val="dk1"/>
              </a:buClr>
              <a:buSzPts val="1100"/>
              <a:tabLst/>
            </a:pPr>
            <a:r>
              <a:rPr lang="en-US" altLang="en-US" sz="1200" b="1" dirty="0" err="1">
                <a:solidFill>
                  <a:schemeClr val="dk1"/>
                </a:solidFill>
              </a:rPr>
              <a:t>Tegevus</a:t>
            </a:r>
            <a:r>
              <a:rPr lang="en-US" altLang="en-US" sz="1200" b="1" dirty="0">
                <a:solidFill>
                  <a:schemeClr val="dk1"/>
                </a:solidFill>
              </a:rPr>
              <a:t> 1</a:t>
            </a:r>
          </a:p>
          <a:p>
            <a:pPr marL="0" lvl="0" indent="0" defTabSz="914400" eaLnBrk="0" fontAlgn="base" latinLnBrk="0" hangingPunct="0">
              <a:lnSpc>
                <a:spcPct val="150000"/>
              </a:lnSpc>
              <a:spcBef>
                <a:spcPts val="1200"/>
              </a:spcBef>
              <a:buClr>
                <a:schemeClr val="dk1"/>
              </a:buClr>
              <a:buSzPts val="1100"/>
              <a:tabLst/>
            </a:pPr>
            <a:r>
              <a:rPr lang="en-US" altLang="en-US" sz="1200" b="1" dirty="0" err="1">
                <a:solidFill>
                  <a:schemeClr val="dk1"/>
                </a:solidFill>
              </a:rPr>
              <a:t>Tegevus</a:t>
            </a:r>
            <a:r>
              <a:rPr lang="en-US" altLang="en-US" sz="1200" b="1" dirty="0">
                <a:solidFill>
                  <a:schemeClr val="dk1"/>
                </a:solidFill>
              </a:rPr>
              <a:t> 2</a:t>
            </a:r>
          </a:p>
          <a:p>
            <a:pPr marL="0" lvl="0" indent="0" defTabSz="914400" eaLnBrk="0" fontAlgn="base" latinLnBrk="0" hangingPunct="0">
              <a:lnSpc>
                <a:spcPct val="150000"/>
              </a:lnSpc>
              <a:spcBef>
                <a:spcPts val="1200"/>
              </a:spcBef>
              <a:buClr>
                <a:schemeClr val="dk1"/>
              </a:buClr>
              <a:buSzPts val="1100"/>
              <a:tabLst/>
            </a:pPr>
            <a:r>
              <a:rPr lang="en-US" altLang="en-US" sz="1200" b="1" dirty="0" err="1">
                <a:solidFill>
                  <a:schemeClr val="dk1"/>
                </a:solidFill>
              </a:rPr>
              <a:t>Mõtisklus</a:t>
            </a:r>
            <a:r>
              <a:rPr lang="en-US" altLang="en-US" sz="1200" b="1" dirty="0">
                <a:solidFill>
                  <a:schemeClr val="dk1"/>
                </a:solidFill>
              </a:rPr>
              <a:t> ja </a:t>
            </a:r>
            <a:r>
              <a:rPr lang="en-US" altLang="en-US" sz="1200" b="1" dirty="0" err="1">
                <a:solidFill>
                  <a:schemeClr val="dk1"/>
                </a:solidFill>
              </a:rPr>
              <a:t>küsimused-vastused</a:t>
            </a:r>
            <a:endParaRPr lang="en-US" altLang="en-US" sz="1200" b="1" dirty="0">
              <a:solidFill>
                <a:schemeClr val="dk1"/>
              </a:solidFill>
            </a:endParaRPr>
          </a:p>
          <a:p>
            <a:pPr marL="0" lvl="0" indent="0" defTabSz="914400" eaLnBrk="0" fontAlgn="base" latinLnBrk="0" hangingPunct="0">
              <a:lnSpc>
                <a:spcPct val="150000"/>
              </a:lnSpc>
              <a:spcBef>
                <a:spcPts val="1200"/>
              </a:spcBef>
              <a:buClr>
                <a:schemeClr val="dk1"/>
              </a:buClr>
              <a:buSzPts val="1100"/>
              <a:tabLst/>
            </a:pPr>
            <a:r>
              <a:rPr lang="en-US" altLang="en-US" sz="1200" b="1" dirty="0" err="1">
                <a:solidFill>
                  <a:schemeClr val="dk1"/>
                </a:solidFill>
              </a:rPr>
              <a:t>Viited</a:t>
            </a:r>
            <a:r>
              <a:rPr lang="en-US" altLang="en-US" sz="1200" b="1" dirty="0">
                <a:solidFill>
                  <a:schemeClr val="dk1"/>
                </a:solidFill>
              </a:rPr>
              <a:t> ja </a:t>
            </a:r>
            <a:r>
              <a:rPr lang="en-US" altLang="en-US" sz="1200" b="1" dirty="0" err="1">
                <a:solidFill>
                  <a:schemeClr val="dk1"/>
                </a:solidFill>
              </a:rPr>
              <a:t>bibliograafia</a:t>
            </a:r>
            <a:endParaRPr lang="en-US" altLang="en-US" sz="1200" b="1" dirty="0">
              <a:solidFill>
                <a:schemeClr val="dk1"/>
              </a:solidFill>
            </a:endParaRPr>
          </a:p>
          <a:p>
            <a:pPr marL="0" marR="0" lvl="0" indent="0" algn="l" rtl="0">
              <a:spcBef>
                <a:spcPts val="1200"/>
              </a:spcBef>
              <a:spcAft>
                <a:spcPts val="0"/>
              </a:spcAft>
              <a:buNone/>
            </a:pPr>
            <a:endParaRPr sz="900" dirty="0">
              <a:solidFill>
                <a:schemeClr val="dk1"/>
              </a:solidFill>
            </a:endParaRPr>
          </a:p>
        </p:txBody>
      </p:sp>
      <p:sp>
        <p:nvSpPr>
          <p:cNvPr id="76" name="Google Shape;76;p14"/>
          <p:cNvSpPr/>
          <p:nvPr/>
        </p:nvSpPr>
        <p:spPr>
          <a:xfrm>
            <a:off x="2830375" y="3087315"/>
            <a:ext cx="1933063" cy="2553560"/>
          </a:xfrm>
          <a:custGeom>
            <a:avLst/>
            <a:gdLst/>
            <a:ahLst/>
            <a:cxnLst/>
            <a:rect l="l" t="t" r="r" b="b"/>
            <a:pathLst>
              <a:path w="5407168" h="6948463" extrusionOk="0">
                <a:moveTo>
                  <a:pt x="0" y="0"/>
                </a:moveTo>
                <a:lnTo>
                  <a:pt x="5407168" y="0"/>
                </a:lnTo>
                <a:lnTo>
                  <a:pt x="5407168" y="6948463"/>
                </a:lnTo>
                <a:lnTo>
                  <a:pt x="0" y="6948463"/>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77" name="Google Shape;77;p14"/>
          <p:cNvSpPr/>
          <p:nvPr/>
        </p:nvSpPr>
        <p:spPr>
          <a:xfrm rot="9329096" flipH="1">
            <a:off x="4719565" y="2713472"/>
            <a:ext cx="6249705" cy="2988496"/>
          </a:xfrm>
          <a:custGeom>
            <a:avLst/>
            <a:gdLst/>
            <a:ahLst/>
            <a:cxnLst/>
            <a:rect l="l" t="t" r="r" b="b"/>
            <a:pathLst>
              <a:path w="12497380" h="5976020" extrusionOk="0">
                <a:moveTo>
                  <a:pt x="12497380" y="0"/>
                </a:moveTo>
                <a:lnTo>
                  <a:pt x="0" y="0"/>
                </a:lnTo>
                <a:lnTo>
                  <a:pt x="0" y="5976020"/>
                </a:lnTo>
                <a:lnTo>
                  <a:pt x="12497380" y="5976020"/>
                </a:lnTo>
                <a:lnTo>
                  <a:pt x="12497380" y="0"/>
                </a:lnTo>
                <a:close/>
              </a:path>
            </a:pathLst>
          </a:custGeom>
          <a:blipFill rotWithShape="1">
            <a:blip r:embed="rId6">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78" name="Google Shape;78;p14"/>
          <p:cNvSpPr/>
          <p:nvPr/>
        </p:nvSpPr>
        <p:spPr>
          <a:xfrm rot="-4953377" flipH="1">
            <a:off x="5199560" y="3263047"/>
            <a:ext cx="2957885" cy="3158906"/>
          </a:xfrm>
          <a:custGeom>
            <a:avLst/>
            <a:gdLst/>
            <a:ahLst/>
            <a:cxnLst/>
            <a:rect l="l" t="t" r="r" b="b"/>
            <a:pathLst>
              <a:path w="5895392" h="6296050" extrusionOk="0">
                <a:moveTo>
                  <a:pt x="5895392" y="0"/>
                </a:moveTo>
                <a:lnTo>
                  <a:pt x="0" y="0"/>
                </a:lnTo>
                <a:lnTo>
                  <a:pt x="0" y="6296050"/>
                </a:lnTo>
                <a:lnTo>
                  <a:pt x="5895392" y="6296050"/>
                </a:lnTo>
                <a:lnTo>
                  <a:pt x="5895392" y="0"/>
                </a:lnTo>
                <a:close/>
              </a:path>
            </a:pathLst>
          </a:custGeom>
          <a:blipFill rotWithShape="1">
            <a:blip r:embed="rId7">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79" name="Google Shape;79;p14"/>
          <p:cNvSpPr/>
          <p:nvPr/>
        </p:nvSpPr>
        <p:spPr>
          <a:xfrm rot="-1432517">
            <a:off x="5710525" y="3506065"/>
            <a:ext cx="2132266" cy="2246641"/>
          </a:xfrm>
          <a:custGeom>
            <a:avLst/>
            <a:gdLst/>
            <a:ahLst/>
            <a:cxnLst/>
            <a:rect l="l" t="t" r="r" b="b"/>
            <a:pathLst>
              <a:path w="4261870" h="4490476" extrusionOk="0">
                <a:moveTo>
                  <a:pt x="0" y="0"/>
                </a:moveTo>
                <a:lnTo>
                  <a:pt x="4261870" y="0"/>
                </a:lnTo>
                <a:lnTo>
                  <a:pt x="4261870" y="4490476"/>
                </a:lnTo>
                <a:lnTo>
                  <a:pt x="0" y="4490476"/>
                </a:lnTo>
                <a:lnTo>
                  <a:pt x="0" y="0"/>
                </a:lnTo>
                <a:close/>
              </a:path>
            </a:pathLst>
          </a:custGeom>
          <a:blipFill rotWithShape="1">
            <a:blip r:embed="rId8">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0" name="Google Shape;80;p14"/>
          <p:cNvSpPr/>
          <p:nvPr/>
        </p:nvSpPr>
        <p:spPr>
          <a:xfrm>
            <a:off x="7868164" y="161094"/>
            <a:ext cx="1116199" cy="833661"/>
          </a:xfrm>
          <a:custGeom>
            <a:avLst/>
            <a:gdLst/>
            <a:ahLst/>
            <a:cxnLst/>
            <a:rect l="l" t="t" r="r" b="b"/>
            <a:pathLst>
              <a:path w="2232397" h="1667321" extrusionOk="0">
                <a:moveTo>
                  <a:pt x="0" y="0"/>
                </a:moveTo>
                <a:lnTo>
                  <a:pt x="2232397" y="0"/>
                </a:lnTo>
                <a:lnTo>
                  <a:pt x="2232397" y="1667321"/>
                </a:lnTo>
                <a:lnTo>
                  <a:pt x="0" y="1667321"/>
                </a:lnTo>
                <a:lnTo>
                  <a:pt x="0" y="0"/>
                </a:lnTo>
                <a:close/>
              </a:path>
            </a:pathLst>
          </a:custGeom>
          <a:blipFill rotWithShape="1">
            <a:blip r:embed="rId9">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1" name="Google Shape;81;p14"/>
          <p:cNvSpPr/>
          <p:nvPr/>
        </p:nvSpPr>
        <p:spPr>
          <a:xfrm>
            <a:off x="7868164" y="4834007"/>
            <a:ext cx="1229298" cy="268107"/>
          </a:xfrm>
          <a:custGeom>
            <a:avLst/>
            <a:gdLst/>
            <a:ahLst/>
            <a:cxnLst/>
            <a:rect l="l" t="t" r="r" b="b"/>
            <a:pathLst>
              <a:path w="2458595" h="536213" extrusionOk="0">
                <a:moveTo>
                  <a:pt x="0" y="0"/>
                </a:moveTo>
                <a:lnTo>
                  <a:pt x="2458596" y="0"/>
                </a:lnTo>
                <a:lnTo>
                  <a:pt x="2458596" y="536213"/>
                </a:lnTo>
                <a:lnTo>
                  <a:pt x="0" y="536213"/>
                </a:lnTo>
                <a:lnTo>
                  <a:pt x="0" y="0"/>
                </a:lnTo>
                <a:close/>
              </a:path>
            </a:pathLst>
          </a:custGeom>
          <a:blipFill rotWithShape="1">
            <a:blip r:embed="rId10">
              <a:alphaModFix amt="93000"/>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8FC4E5"/>
        </a:solidFill>
        <a:effectLst/>
      </p:bgPr>
    </p:bg>
    <p:spTree>
      <p:nvGrpSpPr>
        <p:cNvPr id="1" name="Shape 314">
          <a:extLst>
            <a:ext uri="{FF2B5EF4-FFF2-40B4-BE49-F238E27FC236}">
              <a16:creationId xmlns:a16="http://schemas.microsoft.com/office/drawing/2014/main" id="{627ED92C-AA48-A69A-A9C6-D68B1BA9C0FF}"/>
            </a:ext>
          </a:extLst>
        </p:cNvPr>
        <p:cNvGrpSpPr/>
        <p:nvPr/>
      </p:nvGrpSpPr>
      <p:grpSpPr>
        <a:xfrm>
          <a:off x="0" y="0"/>
          <a:ext cx="0" cy="0"/>
          <a:chOff x="0" y="0"/>
          <a:chExt cx="0" cy="0"/>
        </a:xfrm>
      </p:grpSpPr>
      <p:sp>
        <p:nvSpPr>
          <p:cNvPr id="315" name="Google Shape;315;p29">
            <a:extLst>
              <a:ext uri="{FF2B5EF4-FFF2-40B4-BE49-F238E27FC236}">
                <a16:creationId xmlns:a16="http://schemas.microsoft.com/office/drawing/2014/main" id="{6F5A8923-841C-F6E7-84B7-D57B29CC6EE3}"/>
              </a:ext>
            </a:extLst>
          </p:cNvPr>
          <p:cNvSpPr txBox="1"/>
          <p:nvPr/>
        </p:nvSpPr>
        <p:spPr>
          <a:xfrm>
            <a:off x="360890" y="311597"/>
            <a:ext cx="4538439" cy="738664"/>
          </a:xfrm>
          <a:prstGeom prst="rect">
            <a:avLst/>
          </a:prstGeom>
          <a:noFill/>
          <a:ln>
            <a:noFill/>
          </a:ln>
        </p:spPr>
        <p:txBody>
          <a:bodyPr spcFirstLastPara="1" wrap="square" lIns="0" tIns="0" rIns="0" bIns="0" anchor="t" anchorCtr="0">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sng" strike="noStrike" cap="none" normalizeH="0" baseline="0" dirty="0" err="1">
                <a:ln>
                  <a:noFill/>
                </a:ln>
                <a:solidFill>
                  <a:schemeClr val="tx1"/>
                </a:solidFill>
                <a:effectLst/>
                <a:latin typeface="Arial" panose="020B0604020202020204" pitchFamily="34" charset="0"/>
              </a:rPr>
              <a:t>Reaalse</a:t>
            </a:r>
            <a:r>
              <a:rPr kumimoji="0" lang="en-US" altLang="en-US" sz="2400" b="1" i="0" u="sng" strike="noStrike" cap="none" normalizeH="0" baseline="0" dirty="0">
                <a:ln>
                  <a:noFill/>
                </a:ln>
                <a:solidFill>
                  <a:schemeClr val="tx1"/>
                </a:solidFill>
                <a:effectLst/>
                <a:latin typeface="Arial" panose="020B0604020202020204" pitchFamily="34" charset="0"/>
              </a:rPr>
              <a:t> </a:t>
            </a:r>
            <a:r>
              <a:rPr kumimoji="0" lang="en-US" altLang="en-US" sz="2400" b="1" i="0" u="sng" strike="noStrike" cap="none" normalizeH="0" baseline="0" dirty="0" err="1">
                <a:ln>
                  <a:noFill/>
                </a:ln>
                <a:solidFill>
                  <a:schemeClr val="tx1"/>
                </a:solidFill>
                <a:effectLst/>
                <a:latin typeface="Arial" panose="020B0604020202020204" pitchFamily="34" charset="0"/>
              </a:rPr>
              <a:t>maailma</a:t>
            </a:r>
            <a:r>
              <a:rPr kumimoji="0" lang="en-US" altLang="en-US" sz="2400" b="1" i="0" u="sng" strike="noStrike" cap="none" normalizeH="0" baseline="0" dirty="0">
                <a:ln>
                  <a:noFill/>
                </a:ln>
                <a:solidFill>
                  <a:schemeClr val="tx1"/>
                </a:solidFill>
                <a:effectLst/>
                <a:latin typeface="Arial" panose="020B0604020202020204" pitchFamily="34" charset="0"/>
              </a:rPr>
              <a:t> </a:t>
            </a:r>
            <a:r>
              <a:rPr kumimoji="0" lang="en-US" altLang="en-US" sz="2400" b="1" i="0" u="sng" strike="noStrike" cap="none" normalizeH="0" baseline="0" dirty="0" err="1">
                <a:ln>
                  <a:noFill/>
                </a:ln>
                <a:solidFill>
                  <a:schemeClr val="tx1"/>
                </a:solidFill>
                <a:effectLst/>
                <a:latin typeface="Arial" panose="020B0604020202020204" pitchFamily="34" charset="0"/>
              </a:rPr>
              <a:t>digitaalse</a:t>
            </a:r>
            <a:r>
              <a:rPr kumimoji="0" lang="en-US" altLang="en-US" sz="2400" b="1" i="0" u="sng" strike="noStrike" cap="none" normalizeH="0" baseline="0" dirty="0">
                <a:ln>
                  <a:noFill/>
                </a:ln>
                <a:solidFill>
                  <a:schemeClr val="tx1"/>
                </a:solidFill>
                <a:effectLst/>
                <a:latin typeface="Arial" panose="020B0604020202020204" pitchFamily="34" charset="0"/>
              </a:rPr>
              <a:t> </a:t>
            </a:r>
            <a:r>
              <a:rPr kumimoji="0" lang="en-US" altLang="en-US" sz="2400" b="1" i="0" u="sng" strike="noStrike" cap="none" normalizeH="0" baseline="0" dirty="0" err="1">
                <a:ln>
                  <a:noFill/>
                </a:ln>
                <a:solidFill>
                  <a:schemeClr val="tx1"/>
                </a:solidFill>
                <a:effectLst/>
                <a:latin typeface="Arial" panose="020B0604020202020204" pitchFamily="34" charset="0"/>
              </a:rPr>
              <a:t>jutustamise</a:t>
            </a:r>
            <a:r>
              <a:rPr kumimoji="0" lang="en-US" altLang="en-US" sz="2400" b="1" i="0" u="sng" strike="noStrike" cap="none" normalizeH="0" baseline="0" dirty="0">
                <a:ln>
                  <a:noFill/>
                </a:ln>
                <a:solidFill>
                  <a:schemeClr val="tx1"/>
                </a:solidFill>
                <a:effectLst/>
                <a:latin typeface="Arial" panose="020B0604020202020204" pitchFamily="34" charset="0"/>
              </a:rPr>
              <a:t> </a:t>
            </a:r>
            <a:r>
              <a:rPr kumimoji="0" lang="en-US" altLang="en-US" sz="2400" b="1" i="0" u="sng" strike="noStrike" cap="none" normalizeH="0" baseline="0" dirty="0" err="1">
                <a:ln>
                  <a:noFill/>
                </a:ln>
                <a:solidFill>
                  <a:schemeClr val="tx1"/>
                </a:solidFill>
                <a:effectLst/>
                <a:latin typeface="Arial" panose="020B0604020202020204" pitchFamily="34" charset="0"/>
              </a:rPr>
              <a:t>näited</a:t>
            </a:r>
            <a:endParaRPr kumimoji="0" lang="en-US" altLang="en-US" sz="2400" b="1" i="0" u="sng" strike="noStrike" cap="none" normalizeH="0" baseline="0" dirty="0">
              <a:ln>
                <a:noFill/>
              </a:ln>
              <a:solidFill>
                <a:schemeClr val="tx1"/>
              </a:solidFill>
              <a:effectLst/>
              <a:latin typeface="Arial" panose="020B0604020202020204" pitchFamily="34" charset="0"/>
            </a:endParaRPr>
          </a:p>
        </p:txBody>
      </p:sp>
      <p:sp>
        <p:nvSpPr>
          <p:cNvPr id="316" name="Google Shape;316;p29">
            <a:extLst>
              <a:ext uri="{FF2B5EF4-FFF2-40B4-BE49-F238E27FC236}">
                <a16:creationId xmlns:a16="http://schemas.microsoft.com/office/drawing/2014/main" id="{F18599C3-5EA9-81EF-4D42-AD163E6C89CE}"/>
              </a:ext>
            </a:extLst>
          </p:cNvPr>
          <p:cNvSpPr txBox="1"/>
          <p:nvPr/>
        </p:nvSpPr>
        <p:spPr>
          <a:xfrm>
            <a:off x="328800" y="2243355"/>
            <a:ext cx="5554500" cy="249299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1800" i="1" dirty="0">
                <a:solidFill>
                  <a:schemeClr val="tx1"/>
                </a:solidFill>
              </a:rPr>
              <a:t>.</a:t>
            </a:r>
            <a:r>
              <a:rPr lang="en-GB" sz="1800" i="1" dirty="0" err="1">
                <a:solidFill>
                  <a:schemeClr val="tx1"/>
                </a:solidFill>
              </a:rPr>
              <a:t>Kreeka</a:t>
            </a:r>
            <a:r>
              <a:rPr lang="en-GB" sz="1800" i="1" dirty="0">
                <a:solidFill>
                  <a:schemeClr val="tx1"/>
                </a:solidFill>
              </a:rPr>
              <a:t> </a:t>
            </a:r>
            <a:r>
              <a:rPr lang="en-GB" sz="1800" i="1" dirty="0" err="1">
                <a:solidFill>
                  <a:schemeClr val="tx1"/>
                </a:solidFill>
              </a:rPr>
              <a:t>gümnaasiumiõpilaste</a:t>
            </a:r>
            <a:r>
              <a:rPr lang="en-GB" sz="1800" i="1" dirty="0">
                <a:solidFill>
                  <a:schemeClr val="tx1"/>
                </a:solidFill>
              </a:rPr>
              <a:t> </a:t>
            </a:r>
            <a:r>
              <a:rPr lang="en-GB" sz="1800" i="1" dirty="0" err="1">
                <a:solidFill>
                  <a:schemeClr val="tx1"/>
                </a:solidFill>
              </a:rPr>
              <a:t>loodud</a:t>
            </a:r>
            <a:r>
              <a:rPr lang="en-GB" sz="1800" i="1" dirty="0">
                <a:solidFill>
                  <a:schemeClr val="tx1"/>
                </a:solidFill>
              </a:rPr>
              <a:t> </a:t>
            </a:r>
            <a:r>
              <a:rPr lang="en-GB" sz="1800" i="1" dirty="0" err="1">
                <a:solidFill>
                  <a:schemeClr val="tx1"/>
                </a:solidFill>
              </a:rPr>
              <a:t>animeeritud</a:t>
            </a:r>
            <a:r>
              <a:rPr lang="en-GB" sz="1800" i="1" dirty="0">
                <a:solidFill>
                  <a:schemeClr val="tx1"/>
                </a:solidFill>
              </a:rPr>
              <a:t> </a:t>
            </a:r>
            <a:r>
              <a:rPr lang="en-GB" sz="1800" i="1" dirty="0" err="1">
                <a:solidFill>
                  <a:schemeClr val="tx1"/>
                </a:solidFill>
              </a:rPr>
              <a:t>digitaalne</a:t>
            </a:r>
            <a:r>
              <a:rPr lang="en-GB" sz="1800" i="1" dirty="0">
                <a:solidFill>
                  <a:schemeClr val="tx1"/>
                </a:solidFill>
              </a:rPr>
              <a:t> </a:t>
            </a:r>
            <a:r>
              <a:rPr lang="en-GB" sz="1800" i="1" dirty="0" err="1">
                <a:solidFill>
                  <a:schemeClr val="tx1"/>
                </a:solidFill>
              </a:rPr>
              <a:t>lugu</a:t>
            </a:r>
            <a:r>
              <a:rPr lang="en-GB" sz="1800" i="1" dirty="0">
                <a:solidFill>
                  <a:schemeClr val="tx1"/>
                </a:solidFill>
              </a:rPr>
              <a:t>, mis on </a:t>
            </a:r>
            <a:r>
              <a:rPr lang="en-GB" sz="1800" i="1" dirty="0" err="1">
                <a:solidFill>
                  <a:schemeClr val="tx1"/>
                </a:solidFill>
              </a:rPr>
              <a:t>inspireeritud</a:t>
            </a:r>
            <a:r>
              <a:rPr lang="en-GB" sz="1800" i="1" dirty="0">
                <a:solidFill>
                  <a:schemeClr val="tx1"/>
                </a:solidFill>
              </a:rPr>
              <a:t> C. P. Cavafy </a:t>
            </a:r>
            <a:r>
              <a:rPr lang="en-GB" sz="1800" i="1" dirty="0" err="1">
                <a:solidFill>
                  <a:schemeClr val="tx1"/>
                </a:solidFill>
              </a:rPr>
              <a:t>luuletusest</a:t>
            </a:r>
            <a:r>
              <a:rPr lang="en-GB" sz="1800" i="1" dirty="0">
                <a:solidFill>
                  <a:schemeClr val="tx1"/>
                </a:solidFill>
              </a:rPr>
              <a:t>.</a:t>
            </a:r>
            <a:endParaRPr lang="fa-IR" sz="1800" i="1" dirty="0">
              <a:solidFill>
                <a:schemeClr val="tx1"/>
              </a:solidFill>
            </a:endParaRPr>
          </a:p>
          <a:p>
            <a:pPr marL="0" marR="0" lvl="0" indent="0" algn="l" rtl="0">
              <a:lnSpc>
                <a:spcPct val="140000"/>
              </a:lnSpc>
              <a:spcBef>
                <a:spcPts val="0"/>
              </a:spcBef>
              <a:spcAft>
                <a:spcPts val="0"/>
              </a:spcAft>
              <a:buNone/>
            </a:pPr>
            <a:endParaRPr lang="en-GB" sz="1800" i="1" dirty="0">
              <a:solidFill>
                <a:schemeClr val="tx1"/>
              </a:solidFill>
            </a:endParaRPr>
          </a:p>
          <a:p>
            <a:r>
              <a:rPr lang="en-GB" sz="1800" i="1" dirty="0">
                <a:solidFill>
                  <a:schemeClr val="tx1"/>
                </a:solidFill>
              </a:rPr>
              <a:t>See </a:t>
            </a:r>
            <a:r>
              <a:rPr lang="en-GB" sz="1800" i="1" dirty="0" err="1">
                <a:solidFill>
                  <a:schemeClr val="tx1"/>
                </a:solidFill>
              </a:rPr>
              <a:t>näitab</a:t>
            </a:r>
            <a:r>
              <a:rPr lang="en-GB" sz="1800" i="1" dirty="0">
                <a:solidFill>
                  <a:schemeClr val="tx1"/>
                </a:solidFill>
              </a:rPr>
              <a:t>, </a:t>
            </a:r>
            <a:r>
              <a:rPr lang="en-GB" sz="1800" i="1" dirty="0" err="1">
                <a:solidFill>
                  <a:schemeClr val="tx1"/>
                </a:solidFill>
              </a:rPr>
              <a:t>kuidas</a:t>
            </a:r>
            <a:r>
              <a:rPr lang="en-GB" sz="1800" i="1" dirty="0">
                <a:solidFill>
                  <a:schemeClr val="tx1"/>
                </a:solidFill>
              </a:rPr>
              <a:t> </a:t>
            </a:r>
            <a:r>
              <a:rPr lang="en-GB" sz="1800" i="1" dirty="0" err="1">
                <a:solidFill>
                  <a:schemeClr val="tx1"/>
                </a:solidFill>
              </a:rPr>
              <a:t>kunsti</a:t>
            </a:r>
            <a:r>
              <a:rPr lang="en-GB" sz="1800" i="1" dirty="0">
                <a:solidFill>
                  <a:schemeClr val="tx1"/>
                </a:solidFill>
              </a:rPr>
              <a:t> </a:t>
            </a:r>
            <a:r>
              <a:rPr lang="en-GB" sz="1800" i="1" dirty="0" err="1">
                <a:solidFill>
                  <a:schemeClr val="tx1"/>
                </a:solidFill>
              </a:rPr>
              <a:t>ja</a:t>
            </a:r>
            <a:r>
              <a:rPr lang="en-GB" sz="1800" i="1" dirty="0">
                <a:solidFill>
                  <a:schemeClr val="tx1"/>
                </a:solidFill>
              </a:rPr>
              <a:t> </a:t>
            </a:r>
            <a:r>
              <a:rPr lang="en-GB" sz="1800" i="1" dirty="0" err="1">
                <a:solidFill>
                  <a:schemeClr val="tx1"/>
                </a:solidFill>
              </a:rPr>
              <a:t>luulet</a:t>
            </a:r>
            <a:r>
              <a:rPr lang="en-GB" sz="1800" i="1" dirty="0">
                <a:solidFill>
                  <a:schemeClr val="tx1"/>
                </a:solidFill>
              </a:rPr>
              <a:t> </a:t>
            </a:r>
            <a:r>
              <a:rPr lang="en-GB" sz="1800" i="1" dirty="0" err="1">
                <a:solidFill>
                  <a:schemeClr val="tx1"/>
                </a:solidFill>
              </a:rPr>
              <a:t>saab</a:t>
            </a:r>
            <a:r>
              <a:rPr lang="en-GB" sz="1800" i="1" dirty="0">
                <a:solidFill>
                  <a:schemeClr val="tx1"/>
                </a:solidFill>
              </a:rPr>
              <a:t> </a:t>
            </a:r>
            <a:r>
              <a:rPr lang="en-GB" sz="1800" i="1" dirty="0" err="1">
                <a:solidFill>
                  <a:schemeClr val="tx1"/>
                </a:solidFill>
              </a:rPr>
              <a:t>kasutada</a:t>
            </a:r>
            <a:r>
              <a:rPr lang="en-GB" sz="1800" i="1" dirty="0">
                <a:solidFill>
                  <a:schemeClr val="tx1"/>
                </a:solidFill>
              </a:rPr>
              <a:t> </a:t>
            </a:r>
            <a:r>
              <a:rPr lang="en-GB" sz="1800" i="1" dirty="0" err="1">
                <a:solidFill>
                  <a:schemeClr val="tx1"/>
                </a:solidFill>
              </a:rPr>
              <a:t>kaasatuse</a:t>
            </a:r>
            <a:r>
              <a:rPr lang="en-GB" sz="1800" i="1" dirty="0">
                <a:solidFill>
                  <a:schemeClr val="tx1"/>
                </a:solidFill>
              </a:rPr>
              <a:t>, </a:t>
            </a:r>
            <a:r>
              <a:rPr lang="en-GB" sz="1800" i="1" dirty="0" err="1">
                <a:solidFill>
                  <a:schemeClr val="tx1"/>
                </a:solidFill>
              </a:rPr>
              <a:t>piiride</a:t>
            </a:r>
            <a:r>
              <a:rPr lang="en-GB" sz="1800" i="1" dirty="0">
                <a:solidFill>
                  <a:schemeClr val="tx1"/>
                </a:solidFill>
              </a:rPr>
              <a:t> </a:t>
            </a:r>
            <a:r>
              <a:rPr lang="en-GB" sz="1800" i="1" dirty="0" err="1">
                <a:solidFill>
                  <a:schemeClr val="tx1"/>
                </a:solidFill>
              </a:rPr>
              <a:t>ja</a:t>
            </a:r>
            <a:r>
              <a:rPr lang="en-GB" sz="1800" i="1" dirty="0">
                <a:solidFill>
                  <a:schemeClr val="tx1"/>
                </a:solidFill>
              </a:rPr>
              <a:t> </a:t>
            </a:r>
            <a:r>
              <a:rPr lang="en-GB" sz="1800" i="1" dirty="0" err="1">
                <a:solidFill>
                  <a:schemeClr val="tx1"/>
                </a:solidFill>
              </a:rPr>
              <a:t>kuuluvuse</a:t>
            </a:r>
            <a:r>
              <a:rPr lang="en-GB" sz="1800" i="1" dirty="0">
                <a:solidFill>
                  <a:schemeClr val="tx1"/>
                </a:solidFill>
              </a:rPr>
              <a:t> </a:t>
            </a:r>
            <a:r>
              <a:rPr lang="en-GB" sz="1800" i="1" dirty="0" err="1">
                <a:solidFill>
                  <a:schemeClr val="tx1"/>
                </a:solidFill>
              </a:rPr>
              <a:t>teemade</a:t>
            </a:r>
            <a:r>
              <a:rPr lang="en-GB" sz="1800" i="1" dirty="0">
                <a:solidFill>
                  <a:schemeClr val="tx1"/>
                </a:solidFill>
              </a:rPr>
              <a:t> </a:t>
            </a:r>
            <a:r>
              <a:rPr lang="en-GB" sz="1800" i="1" dirty="0" err="1">
                <a:solidFill>
                  <a:schemeClr val="tx1"/>
                </a:solidFill>
              </a:rPr>
              <a:t>arutlemiseks</a:t>
            </a:r>
            <a:r>
              <a:rPr lang="en-GB" sz="1800" i="1" dirty="0">
                <a:solidFill>
                  <a:schemeClr val="tx1"/>
                </a:solidFill>
              </a:rPr>
              <a:t>.</a:t>
            </a:r>
          </a:p>
          <a:p>
            <a:pPr marL="0" marR="0" lvl="0" indent="0" algn="l" rtl="0">
              <a:lnSpc>
                <a:spcPct val="140000"/>
              </a:lnSpc>
              <a:spcBef>
                <a:spcPts val="0"/>
              </a:spcBef>
              <a:spcAft>
                <a:spcPts val="0"/>
              </a:spcAft>
              <a:buNone/>
            </a:pPr>
            <a:endParaRPr lang="en-US" sz="1800" i="1" dirty="0">
              <a:solidFill>
                <a:schemeClr val="tx1"/>
              </a:solidFill>
            </a:endParaRPr>
          </a:p>
        </p:txBody>
      </p:sp>
      <p:sp>
        <p:nvSpPr>
          <p:cNvPr id="317" name="Google Shape;317;p29">
            <a:extLst>
              <a:ext uri="{FF2B5EF4-FFF2-40B4-BE49-F238E27FC236}">
                <a16:creationId xmlns:a16="http://schemas.microsoft.com/office/drawing/2014/main" id="{46073855-4735-1FA6-D6F2-B9A81C7208BE}"/>
              </a:ext>
            </a:extLst>
          </p:cNvPr>
          <p:cNvSpPr/>
          <p:nvPr/>
        </p:nvSpPr>
        <p:spPr>
          <a:xfrm rot="-429627">
            <a:off x="5377616" y="-3329584"/>
            <a:ext cx="8988310" cy="8236561"/>
          </a:xfrm>
          <a:custGeom>
            <a:avLst/>
            <a:gdLst/>
            <a:ahLst/>
            <a:cxnLst/>
            <a:rect l="l" t="t" r="r" b="b"/>
            <a:pathLst>
              <a:path w="17926051" h="16426782" extrusionOk="0">
                <a:moveTo>
                  <a:pt x="0" y="0"/>
                </a:moveTo>
                <a:lnTo>
                  <a:pt x="17926051" y="0"/>
                </a:lnTo>
                <a:lnTo>
                  <a:pt x="17926051" y="16426782"/>
                </a:lnTo>
                <a:lnTo>
                  <a:pt x="0" y="16426782"/>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18" name="Google Shape;318;p29">
            <a:extLst>
              <a:ext uri="{FF2B5EF4-FFF2-40B4-BE49-F238E27FC236}">
                <a16:creationId xmlns:a16="http://schemas.microsoft.com/office/drawing/2014/main" id="{B6F53C65-1DEF-95FF-6A9D-476478E191D3}"/>
              </a:ext>
            </a:extLst>
          </p:cNvPr>
          <p:cNvSpPr/>
          <p:nvPr/>
        </p:nvSpPr>
        <p:spPr>
          <a:xfrm>
            <a:off x="6220439" y="225502"/>
            <a:ext cx="3505312" cy="3840481"/>
          </a:xfrm>
          <a:custGeom>
            <a:avLst/>
            <a:gdLst/>
            <a:ahLst/>
            <a:cxnLst/>
            <a:rect l="l" t="t" r="r" b="b"/>
            <a:pathLst>
              <a:path w="7010623" h="7680962" extrusionOk="0">
                <a:moveTo>
                  <a:pt x="0" y="0"/>
                </a:moveTo>
                <a:lnTo>
                  <a:pt x="7010623" y="0"/>
                </a:lnTo>
                <a:lnTo>
                  <a:pt x="7010623" y="7680961"/>
                </a:lnTo>
                <a:lnTo>
                  <a:pt x="0" y="7680961"/>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19" name="Google Shape;319;p29">
            <a:extLst>
              <a:ext uri="{FF2B5EF4-FFF2-40B4-BE49-F238E27FC236}">
                <a16:creationId xmlns:a16="http://schemas.microsoft.com/office/drawing/2014/main" id="{494D6C5B-1D2C-A07D-2591-76D29C1C31CF}"/>
              </a:ext>
            </a:extLst>
          </p:cNvPr>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20" name="Google Shape;320;p29">
            <a:extLst>
              <a:ext uri="{FF2B5EF4-FFF2-40B4-BE49-F238E27FC236}">
                <a16:creationId xmlns:a16="http://schemas.microsoft.com/office/drawing/2014/main" id="{14C03733-E61A-E60D-29B9-DF8400D52E1E}"/>
              </a:ext>
            </a:extLst>
          </p:cNvPr>
          <p:cNvSpPr/>
          <p:nvPr/>
        </p:nvSpPr>
        <p:spPr>
          <a:xfrm>
            <a:off x="7868164" y="4834007"/>
            <a:ext cx="1229298" cy="268107"/>
          </a:xfrm>
          <a:custGeom>
            <a:avLst/>
            <a:gdLst/>
            <a:ahLst/>
            <a:cxnLst/>
            <a:rect l="l" t="t" r="r" b="b"/>
            <a:pathLst>
              <a:path w="2458595" h="536213" extrusionOk="0">
                <a:moveTo>
                  <a:pt x="0" y="0"/>
                </a:moveTo>
                <a:lnTo>
                  <a:pt x="2458596" y="0"/>
                </a:lnTo>
                <a:lnTo>
                  <a:pt x="2458596" y="536213"/>
                </a:lnTo>
                <a:lnTo>
                  <a:pt x="0" y="536213"/>
                </a:lnTo>
                <a:lnTo>
                  <a:pt x="0" y="0"/>
                </a:lnTo>
                <a:close/>
              </a:path>
            </a:pathLst>
          </a:custGeom>
          <a:blipFill rotWithShape="1">
            <a:blip r:embed="rId6">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 name="Google Shape;315;p29">
            <a:extLst>
              <a:ext uri="{FF2B5EF4-FFF2-40B4-BE49-F238E27FC236}">
                <a16:creationId xmlns:a16="http://schemas.microsoft.com/office/drawing/2014/main" id="{9B63D85A-0CB9-AB6D-5F71-4545D3A3050A}"/>
              </a:ext>
            </a:extLst>
          </p:cNvPr>
          <p:cNvSpPr txBox="1"/>
          <p:nvPr/>
        </p:nvSpPr>
        <p:spPr>
          <a:xfrm>
            <a:off x="328800" y="1185877"/>
            <a:ext cx="4243200" cy="604268"/>
          </a:xfrm>
          <a:prstGeom prst="rect">
            <a:avLst/>
          </a:prstGeom>
          <a:noFill/>
          <a:ln>
            <a:noFill/>
          </a:ln>
        </p:spPr>
        <p:txBody>
          <a:bodyPr spcFirstLastPara="1" wrap="square" lIns="0" tIns="0" rIns="0" bIns="0" anchor="t" anchorCtr="0">
            <a:spAutoFit/>
          </a:bodyPr>
          <a:lstStyle/>
          <a:p>
            <a:pPr marL="0" lvl="0" indent="0" algn="l" rtl="0">
              <a:lnSpc>
                <a:spcPct val="115000"/>
              </a:lnSpc>
              <a:spcBef>
                <a:spcPts val="1400"/>
              </a:spcBef>
              <a:spcAft>
                <a:spcPts val="0"/>
              </a:spcAft>
              <a:buClr>
                <a:schemeClr val="dk1"/>
              </a:buClr>
              <a:buSzPts val="1100"/>
              <a:buFont typeface="Arial"/>
              <a:buNone/>
            </a:pPr>
            <a:r>
              <a:rPr lang="en-US" sz="2400" b="1" dirty="0">
                <a:solidFill>
                  <a:schemeClr val="accent1">
                    <a:lumMod val="50000"/>
                  </a:schemeClr>
                </a:solidFill>
                <a:hlinkClick r:id="rId7">
                  <a:extLst>
                    <a:ext uri="{A12FA001-AC4F-418D-AE19-62706E023703}">
                      <ahyp:hlinkClr xmlns:ahyp="http://schemas.microsoft.com/office/drawing/2018/hyperlinkcolor" val="tx"/>
                    </a:ext>
                  </a:extLst>
                </a:hlinkClick>
              </a:rPr>
              <a:t>Walls</a:t>
            </a:r>
            <a:endParaRPr sz="2400" b="1" dirty="0">
              <a:solidFill>
                <a:schemeClr val="accent1">
                  <a:lumMod val="50000"/>
                </a:schemeClr>
              </a:solidFill>
            </a:endParaRPr>
          </a:p>
        </p:txBody>
      </p:sp>
    </p:spTree>
    <p:extLst>
      <p:ext uri="{BB962C8B-B14F-4D97-AF65-F5344CB8AC3E}">
        <p14:creationId xmlns:p14="http://schemas.microsoft.com/office/powerpoint/2010/main" val="2699799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35A9E0"/>
        </a:solidFill>
        <a:effectLst/>
      </p:bgPr>
    </p:bg>
    <p:spTree>
      <p:nvGrpSpPr>
        <p:cNvPr id="1" name="Shape 360">
          <a:extLst>
            <a:ext uri="{FF2B5EF4-FFF2-40B4-BE49-F238E27FC236}">
              <a16:creationId xmlns:a16="http://schemas.microsoft.com/office/drawing/2014/main" id="{6F73B244-DB5B-D04A-B123-ED6005D39D4F}"/>
            </a:ext>
          </a:extLst>
        </p:cNvPr>
        <p:cNvGrpSpPr/>
        <p:nvPr/>
      </p:nvGrpSpPr>
      <p:grpSpPr>
        <a:xfrm>
          <a:off x="0" y="0"/>
          <a:ext cx="0" cy="0"/>
          <a:chOff x="0" y="0"/>
          <a:chExt cx="0" cy="0"/>
        </a:xfrm>
      </p:grpSpPr>
      <p:sp>
        <p:nvSpPr>
          <p:cNvPr id="361" name="Google Shape;361;p33">
            <a:extLst>
              <a:ext uri="{FF2B5EF4-FFF2-40B4-BE49-F238E27FC236}">
                <a16:creationId xmlns:a16="http://schemas.microsoft.com/office/drawing/2014/main" id="{04648F7D-F64F-3AF4-0DD4-2E0EEDACAB8B}"/>
              </a:ext>
            </a:extLst>
          </p:cNvPr>
          <p:cNvSpPr/>
          <p:nvPr/>
        </p:nvSpPr>
        <p:spPr>
          <a:xfrm rot="-6179677">
            <a:off x="6727747" y="2314898"/>
            <a:ext cx="3333494" cy="3659524"/>
          </a:xfrm>
          <a:custGeom>
            <a:avLst/>
            <a:gdLst/>
            <a:ahLst/>
            <a:cxnLst/>
            <a:rect l="l" t="t" r="r" b="b"/>
            <a:pathLst>
              <a:path w="6662825" h="7314478" extrusionOk="0">
                <a:moveTo>
                  <a:pt x="0" y="0"/>
                </a:moveTo>
                <a:lnTo>
                  <a:pt x="6662825" y="0"/>
                </a:lnTo>
                <a:lnTo>
                  <a:pt x="6662825" y="7314478"/>
                </a:lnTo>
                <a:lnTo>
                  <a:pt x="0" y="7314478"/>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62" name="Google Shape;362;p33">
            <a:extLst>
              <a:ext uri="{FF2B5EF4-FFF2-40B4-BE49-F238E27FC236}">
                <a16:creationId xmlns:a16="http://schemas.microsoft.com/office/drawing/2014/main" id="{3150051A-23D0-B415-14CB-19ACE7A2F565}"/>
              </a:ext>
            </a:extLst>
          </p:cNvPr>
          <p:cNvSpPr/>
          <p:nvPr/>
        </p:nvSpPr>
        <p:spPr>
          <a:xfrm>
            <a:off x="6679213" y="1633174"/>
            <a:ext cx="2347023" cy="5378594"/>
          </a:xfrm>
          <a:custGeom>
            <a:avLst/>
            <a:gdLst/>
            <a:ahLst/>
            <a:cxnLst/>
            <a:rect l="l" t="t" r="r" b="b"/>
            <a:pathLst>
              <a:path w="4694045" h="10757187" extrusionOk="0">
                <a:moveTo>
                  <a:pt x="0" y="0"/>
                </a:moveTo>
                <a:lnTo>
                  <a:pt x="4694045" y="0"/>
                </a:lnTo>
                <a:lnTo>
                  <a:pt x="4694045" y="10757187"/>
                </a:lnTo>
                <a:lnTo>
                  <a:pt x="0" y="10757187"/>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63" name="Google Shape;363;p33">
            <a:extLst>
              <a:ext uri="{FF2B5EF4-FFF2-40B4-BE49-F238E27FC236}">
                <a16:creationId xmlns:a16="http://schemas.microsoft.com/office/drawing/2014/main" id="{BA4BB649-0618-2FF2-0CAD-E01F50ED712A}"/>
              </a:ext>
            </a:extLst>
          </p:cNvPr>
          <p:cNvSpPr txBox="1"/>
          <p:nvPr/>
        </p:nvSpPr>
        <p:spPr>
          <a:xfrm>
            <a:off x="356028" y="0"/>
            <a:ext cx="5987737" cy="652486"/>
          </a:xfrm>
          <a:prstGeom prst="rect">
            <a:avLst/>
          </a:prstGeom>
          <a:noFill/>
          <a:ln>
            <a:noFill/>
          </a:ln>
        </p:spPr>
        <p:txBody>
          <a:bodyPr spcFirstLastPara="1" wrap="square" lIns="0" tIns="0" rIns="0" bIns="0" anchor="t" anchorCtr="0">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err="1">
                <a:ln>
                  <a:noFill/>
                </a:ln>
                <a:solidFill>
                  <a:schemeClr val="tx1"/>
                </a:solidFill>
                <a:effectLst/>
                <a:latin typeface="Arial Black" panose="020B0A04020102020204" pitchFamily="34" charset="0"/>
              </a:rPr>
              <a:t>Praktiline</a:t>
            </a:r>
            <a:r>
              <a:rPr kumimoji="0" lang="en-US" altLang="en-US" sz="2000" b="0" i="0" u="none" strike="noStrike" cap="none" normalizeH="0" baseline="0" dirty="0">
                <a:ln>
                  <a:noFill/>
                </a:ln>
                <a:solidFill>
                  <a:schemeClr val="tx1"/>
                </a:solidFill>
                <a:effectLst/>
                <a:latin typeface="Arial Black" panose="020B0A04020102020204" pitchFamily="34" charset="0"/>
              </a:rPr>
              <a:t> </a:t>
            </a:r>
            <a:r>
              <a:rPr kumimoji="0" lang="en-US" altLang="en-US" sz="2000" b="0" i="0" u="none" strike="noStrike" cap="none" normalizeH="0" baseline="0" dirty="0" err="1">
                <a:ln>
                  <a:noFill/>
                </a:ln>
                <a:solidFill>
                  <a:schemeClr val="tx1"/>
                </a:solidFill>
                <a:effectLst/>
                <a:latin typeface="Arial Black" panose="020B0A04020102020204" pitchFamily="34" charset="0"/>
              </a:rPr>
              <a:t>tegevus</a:t>
            </a:r>
            <a:r>
              <a:rPr kumimoji="0" lang="en-US" altLang="en-US" sz="2000" b="0" i="0" u="none" strike="noStrike" cap="none" normalizeH="0" baseline="0" dirty="0">
                <a:ln>
                  <a:noFill/>
                </a:ln>
                <a:solidFill>
                  <a:schemeClr val="tx1"/>
                </a:solidFill>
                <a:effectLst/>
                <a:latin typeface="Arial Black" panose="020B0A04020102020204" pitchFamily="34" charset="0"/>
              </a:rPr>
              <a:t>: </a:t>
            </a:r>
            <a:r>
              <a:rPr kumimoji="0" lang="en-US" altLang="en-US" sz="2000" b="0" i="0" u="none" strike="noStrike" cap="none" normalizeH="0" baseline="0" dirty="0" err="1">
                <a:ln>
                  <a:noFill/>
                </a:ln>
                <a:solidFill>
                  <a:schemeClr val="tx1"/>
                </a:solidFill>
                <a:effectLst/>
                <a:latin typeface="Arial Black" panose="020B0A04020102020204" pitchFamily="34" charset="0"/>
              </a:rPr>
              <a:t>mõtle</a:t>
            </a:r>
            <a:r>
              <a:rPr kumimoji="0" lang="en-US" altLang="en-US" sz="2000" b="0" i="0" u="none" strike="noStrike" cap="none" normalizeH="0" baseline="0" dirty="0">
                <a:ln>
                  <a:noFill/>
                </a:ln>
                <a:solidFill>
                  <a:schemeClr val="tx1"/>
                </a:solidFill>
                <a:effectLst/>
                <a:latin typeface="Arial Black" panose="020B0A04020102020204" pitchFamily="34" charset="0"/>
              </a:rPr>
              <a:t> </a:t>
            </a:r>
            <a:r>
              <a:rPr kumimoji="0" lang="en-US" altLang="en-US" sz="2000" b="0" i="0" u="none" strike="noStrike" cap="none" normalizeH="0" baseline="0" dirty="0" err="1">
                <a:ln>
                  <a:noFill/>
                </a:ln>
                <a:solidFill>
                  <a:schemeClr val="tx1"/>
                </a:solidFill>
                <a:effectLst/>
                <a:latin typeface="Arial Black" panose="020B0A04020102020204" pitchFamily="34" charset="0"/>
              </a:rPr>
              <a:t>välja</a:t>
            </a:r>
            <a:r>
              <a:rPr kumimoji="0" lang="en-US" altLang="en-US" sz="2000" b="0" i="0" u="none" strike="noStrike" cap="none" normalizeH="0" baseline="0" dirty="0">
                <a:ln>
                  <a:noFill/>
                </a:ln>
                <a:solidFill>
                  <a:schemeClr val="tx1"/>
                </a:solidFill>
                <a:effectLst/>
                <a:latin typeface="Arial Black" panose="020B0A04020102020204" pitchFamily="34" charset="0"/>
              </a:rPr>
              <a:t> </a:t>
            </a:r>
            <a:r>
              <a:rPr kumimoji="0" lang="en-US" altLang="en-US" sz="2000" b="0" i="0" u="none" strike="noStrike" cap="none" normalizeH="0" baseline="0" dirty="0" err="1">
                <a:ln>
                  <a:noFill/>
                </a:ln>
                <a:solidFill>
                  <a:schemeClr val="tx1"/>
                </a:solidFill>
                <a:effectLst/>
                <a:latin typeface="Arial Black" panose="020B0A04020102020204" pitchFamily="34" charset="0"/>
              </a:rPr>
              <a:t>oma</a:t>
            </a:r>
            <a:r>
              <a:rPr kumimoji="0" lang="en-US" altLang="en-US" sz="2000" b="0" i="0" u="none" strike="noStrike" cap="none" normalizeH="0" baseline="0" dirty="0">
                <a:ln>
                  <a:noFill/>
                </a:ln>
                <a:solidFill>
                  <a:schemeClr val="tx1"/>
                </a:solidFill>
                <a:effectLst/>
                <a:latin typeface="Arial Black" panose="020B0A04020102020204" pitchFamily="34" charset="0"/>
              </a:rPr>
              <a:t> </a:t>
            </a:r>
            <a:r>
              <a:rPr kumimoji="0" lang="en-US" altLang="en-US" sz="2000" b="0" i="0" u="none" strike="noStrike" cap="none" normalizeH="0" baseline="0" dirty="0" err="1">
                <a:ln>
                  <a:noFill/>
                </a:ln>
                <a:solidFill>
                  <a:schemeClr val="tx1"/>
                </a:solidFill>
                <a:effectLst/>
                <a:latin typeface="Arial Black" panose="020B0A04020102020204" pitchFamily="34" charset="0"/>
              </a:rPr>
              <a:t>lugu</a:t>
            </a:r>
            <a:endParaRPr kumimoji="0" lang="en-US" altLang="en-US" sz="2000" b="0" i="0" u="none" strike="noStrike" cap="none" normalizeH="0" baseline="0" dirty="0">
              <a:ln>
                <a:noFill/>
              </a:ln>
              <a:solidFill>
                <a:schemeClr val="tx1"/>
              </a:solidFill>
              <a:effectLst/>
              <a:latin typeface="Arial Black" panose="020B0A040201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err="1">
                <a:ln>
                  <a:noFill/>
                </a:ln>
                <a:solidFill>
                  <a:schemeClr val="tx1"/>
                </a:solidFill>
                <a:effectLst/>
                <a:latin typeface="Arial" panose="020B0604020202020204" pitchFamily="34" charset="0"/>
              </a:rPr>
              <a:t>Ülesanne</a:t>
            </a:r>
            <a:r>
              <a:rPr kumimoji="0" lang="en-US" altLang="en-US" sz="1400" b="0" i="0" u="none" strike="noStrike" cap="none" normalizeH="0" baseline="0" dirty="0">
                <a:ln>
                  <a:noFill/>
                </a:ln>
                <a:solidFill>
                  <a:schemeClr val="tx1"/>
                </a:solidFill>
                <a:effectLst/>
                <a:latin typeface="Arial" panose="020B0604020202020204" pitchFamily="34" charset="0"/>
              </a:rPr>
              <a:t>: loo </a:t>
            </a:r>
            <a:r>
              <a:rPr kumimoji="0" lang="en-US" altLang="en-US" sz="1400" b="0" i="0" u="none" strike="noStrike" cap="none" normalizeH="0" baseline="0" dirty="0" err="1">
                <a:ln>
                  <a:noFill/>
                </a:ln>
                <a:solidFill>
                  <a:schemeClr val="tx1"/>
                </a:solidFill>
                <a:effectLst/>
                <a:latin typeface="Arial" panose="020B0604020202020204" pitchFamily="34" charset="0"/>
              </a:rPr>
              <a:t>digitaalne</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lugu</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oma</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klassiruumi</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jaoks</a:t>
            </a:r>
            <a:endParaRPr kumimoji="0" lang="en-US" altLang="en-US" sz="1400" b="0" i="0" u="none" strike="noStrike" cap="none" normalizeH="0" baseline="0" dirty="0">
              <a:ln>
                <a:noFill/>
              </a:ln>
              <a:solidFill>
                <a:schemeClr val="tx1"/>
              </a:solidFill>
              <a:effectLst/>
              <a:latin typeface="Arial" panose="020B0604020202020204" pitchFamily="34" charset="0"/>
            </a:endParaRPr>
          </a:p>
          <a:p>
            <a:pPr marL="0" marR="0" lvl="0" indent="0" algn="ctr" rtl="0">
              <a:lnSpc>
                <a:spcPct val="139979"/>
              </a:lnSpc>
              <a:spcBef>
                <a:spcPts val="0"/>
              </a:spcBef>
              <a:spcAft>
                <a:spcPts val="0"/>
              </a:spcAft>
              <a:buNone/>
            </a:pPr>
            <a:endParaRPr sz="600" dirty="0">
              <a:solidFill>
                <a:schemeClr val="tx1"/>
              </a:solidFill>
            </a:endParaRPr>
          </a:p>
        </p:txBody>
      </p:sp>
      <p:sp>
        <p:nvSpPr>
          <p:cNvPr id="365" name="Google Shape;365;p33">
            <a:extLst>
              <a:ext uri="{FF2B5EF4-FFF2-40B4-BE49-F238E27FC236}">
                <a16:creationId xmlns:a16="http://schemas.microsoft.com/office/drawing/2014/main" id="{649B4178-F48E-1DB0-3ABF-DFB7E5060D92}"/>
              </a:ext>
            </a:extLst>
          </p:cNvPr>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66" name="Google Shape;366;p33">
            <a:extLst>
              <a:ext uri="{FF2B5EF4-FFF2-40B4-BE49-F238E27FC236}">
                <a16:creationId xmlns:a16="http://schemas.microsoft.com/office/drawing/2014/main" id="{B35F9EAA-8838-F3FB-6CCB-2094670B1E10}"/>
              </a:ext>
            </a:extLst>
          </p:cNvPr>
          <p:cNvSpPr/>
          <p:nvPr/>
        </p:nvSpPr>
        <p:spPr>
          <a:xfrm>
            <a:off x="7868164" y="4834007"/>
            <a:ext cx="1229298" cy="268107"/>
          </a:xfrm>
          <a:custGeom>
            <a:avLst/>
            <a:gdLst/>
            <a:ahLst/>
            <a:cxnLst/>
            <a:rect l="l" t="t" r="r" b="b"/>
            <a:pathLst>
              <a:path w="2458595" h="536213" extrusionOk="0">
                <a:moveTo>
                  <a:pt x="0" y="0"/>
                </a:moveTo>
                <a:lnTo>
                  <a:pt x="2458596" y="0"/>
                </a:lnTo>
                <a:lnTo>
                  <a:pt x="2458596" y="536213"/>
                </a:lnTo>
                <a:lnTo>
                  <a:pt x="0" y="536213"/>
                </a:lnTo>
                <a:lnTo>
                  <a:pt x="0" y="0"/>
                </a:lnTo>
                <a:close/>
              </a:path>
            </a:pathLst>
          </a:custGeom>
          <a:blipFill rotWithShape="1">
            <a:blip r:embed="rId6">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67" name="Google Shape;367;p33">
            <a:extLst>
              <a:ext uri="{FF2B5EF4-FFF2-40B4-BE49-F238E27FC236}">
                <a16:creationId xmlns:a16="http://schemas.microsoft.com/office/drawing/2014/main" id="{BB665F52-A4BD-C5B8-CC47-665C700E0C7D}"/>
              </a:ext>
            </a:extLst>
          </p:cNvPr>
          <p:cNvSpPr txBox="1"/>
          <p:nvPr/>
        </p:nvSpPr>
        <p:spPr>
          <a:xfrm>
            <a:off x="117764" y="798152"/>
            <a:ext cx="7355932" cy="958800"/>
          </a:xfrm>
          <a:prstGeom prst="rect">
            <a:avLst/>
          </a:prstGeom>
          <a:noFill/>
          <a:ln>
            <a:noFill/>
          </a:ln>
        </p:spPr>
        <p:txBody>
          <a:bodyPr spcFirstLastPara="1" wrap="square" lIns="91425" tIns="91425" rIns="91425" bIns="91425" anchor="t" anchorCtr="0">
            <a:noAutofit/>
          </a:bodyPr>
          <a:lstStyle/>
          <a:p>
            <a:pPr marL="342900" indent="-342900">
              <a:buFont typeface="+mj-lt"/>
              <a:buAutoNum type="arabicPeriod"/>
            </a:pPr>
            <a:r>
              <a:rPr lang="en-GB" sz="1700" dirty="0" err="1"/>
              <a:t>Mõtle</a:t>
            </a:r>
            <a:r>
              <a:rPr lang="en-GB" sz="1700" dirty="0"/>
              <a:t> </a:t>
            </a:r>
            <a:r>
              <a:rPr lang="en-GB" sz="1700" dirty="0" err="1"/>
              <a:t>välja</a:t>
            </a:r>
            <a:r>
              <a:rPr lang="en-GB" sz="1700" dirty="0"/>
              <a:t> </a:t>
            </a:r>
            <a:r>
              <a:rPr lang="en-GB" sz="1700" dirty="0" err="1"/>
              <a:t>kooliaine</a:t>
            </a:r>
            <a:r>
              <a:rPr lang="en-GB" sz="1700" dirty="0"/>
              <a:t> (</a:t>
            </a:r>
            <a:r>
              <a:rPr lang="en-GB" sz="1700" dirty="0" err="1"/>
              <a:t>nt</a:t>
            </a:r>
            <a:r>
              <a:rPr lang="en-GB" sz="1700" dirty="0"/>
              <a:t> </a:t>
            </a:r>
            <a:r>
              <a:rPr lang="en-GB" sz="1700" dirty="0" err="1"/>
              <a:t>loodusteadus</a:t>
            </a:r>
            <a:r>
              <a:rPr lang="en-GB" sz="1700" dirty="0"/>
              <a:t>, </a:t>
            </a:r>
            <a:r>
              <a:rPr lang="en-GB" sz="1700" dirty="0" err="1"/>
              <a:t>kirjandus</a:t>
            </a:r>
            <a:r>
              <a:rPr lang="en-GB" sz="1700" dirty="0"/>
              <a:t>, </a:t>
            </a:r>
            <a:r>
              <a:rPr lang="en-GB" sz="1700" dirty="0" err="1"/>
              <a:t>ajalugu</a:t>
            </a:r>
            <a:r>
              <a:rPr lang="en-GB" sz="1700" dirty="0"/>
              <a:t>, </a:t>
            </a:r>
            <a:r>
              <a:rPr lang="en-GB" sz="1700" dirty="0" err="1"/>
              <a:t>geograafia</a:t>
            </a:r>
            <a:r>
              <a:rPr lang="en-GB" sz="1700" dirty="0"/>
              <a:t>, kunst).</a:t>
            </a:r>
          </a:p>
          <a:p>
            <a:pPr marL="342900" indent="-342900">
              <a:buFont typeface="+mj-lt"/>
              <a:buAutoNum type="arabicPeriod"/>
            </a:pPr>
            <a:endParaRPr lang="fa-IR" sz="1700" dirty="0"/>
          </a:p>
          <a:p>
            <a:pPr marL="342900" indent="-342900">
              <a:buFont typeface="+mj-lt"/>
              <a:buAutoNum type="arabicPeriod"/>
            </a:pPr>
            <a:r>
              <a:rPr lang="en-GB" sz="1700" dirty="0" err="1"/>
              <a:t>Mõtle</a:t>
            </a:r>
            <a:r>
              <a:rPr lang="en-GB" sz="1700" dirty="0"/>
              <a:t> </a:t>
            </a:r>
            <a:r>
              <a:rPr lang="en-GB" sz="1700" dirty="0" err="1"/>
              <a:t>välja</a:t>
            </a:r>
            <a:r>
              <a:rPr lang="en-GB" sz="1700" dirty="0"/>
              <a:t> </a:t>
            </a:r>
            <a:r>
              <a:rPr lang="en-GB" sz="1700" dirty="0" err="1"/>
              <a:t>teema</a:t>
            </a:r>
            <a:r>
              <a:rPr lang="en-GB" sz="1700" dirty="0"/>
              <a:t>, mis </a:t>
            </a:r>
            <a:r>
              <a:rPr lang="en-GB" sz="1700" dirty="0" err="1"/>
              <a:t>võiks</a:t>
            </a:r>
            <a:r>
              <a:rPr lang="en-GB" sz="1700" dirty="0"/>
              <a:t> </a:t>
            </a:r>
            <a:r>
              <a:rPr lang="en-GB" sz="1700" dirty="0" err="1"/>
              <a:t>saada</a:t>
            </a:r>
            <a:r>
              <a:rPr lang="en-GB" sz="1700" dirty="0"/>
              <a:t> </a:t>
            </a:r>
            <a:r>
              <a:rPr lang="en-GB" sz="1700" dirty="0" err="1"/>
              <a:t>digitaalseks</a:t>
            </a:r>
            <a:r>
              <a:rPr lang="en-GB" sz="1700" dirty="0"/>
              <a:t> </a:t>
            </a:r>
            <a:r>
              <a:rPr lang="en-GB" sz="1700" dirty="0" err="1"/>
              <a:t>looseks</a:t>
            </a:r>
            <a:r>
              <a:rPr lang="en-GB" sz="1700" dirty="0"/>
              <a:t> – </a:t>
            </a:r>
            <a:r>
              <a:rPr lang="en-GB" sz="1700" dirty="0" err="1"/>
              <a:t>midagi</a:t>
            </a:r>
            <a:r>
              <a:rPr lang="en-GB" sz="1700" dirty="0"/>
              <a:t>, </a:t>
            </a:r>
            <a:r>
              <a:rPr lang="en-GB" sz="1700" dirty="0" err="1"/>
              <a:t>mida</a:t>
            </a:r>
            <a:r>
              <a:rPr lang="en-GB" sz="1700" dirty="0"/>
              <a:t> </a:t>
            </a:r>
            <a:r>
              <a:rPr lang="en-GB" sz="1700" dirty="0" err="1"/>
              <a:t>õpilased</a:t>
            </a:r>
            <a:r>
              <a:rPr lang="en-GB" sz="1700" dirty="0"/>
              <a:t> </a:t>
            </a:r>
            <a:r>
              <a:rPr lang="en-GB" sz="1700" dirty="0" err="1"/>
              <a:t>saaksid</a:t>
            </a:r>
            <a:r>
              <a:rPr lang="en-GB" sz="1700" dirty="0"/>
              <a:t> </a:t>
            </a:r>
            <a:r>
              <a:rPr lang="en-GB" sz="1700" dirty="0" err="1"/>
              <a:t>fotografeerida</a:t>
            </a:r>
            <a:r>
              <a:rPr lang="en-GB" sz="1700" dirty="0"/>
              <a:t>, </a:t>
            </a:r>
            <a:r>
              <a:rPr lang="en-GB" sz="1700" dirty="0" err="1"/>
              <a:t>jutustada</a:t>
            </a:r>
            <a:r>
              <a:rPr lang="en-GB" sz="1700" dirty="0"/>
              <a:t> </a:t>
            </a:r>
            <a:r>
              <a:rPr lang="en-GB" sz="1700" dirty="0" err="1"/>
              <a:t>või</a:t>
            </a:r>
            <a:r>
              <a:rPr lang="en-GB" sz="1700" dirty="0"/>
              <a:t> </a:t>
            </a:r>
            <a:r>
              <a:rPr lang="en-GB" sz="1700" dirty="0" err="1"/>
              <a:t>loovalt</a:t>
            </a:r>
            <a:r>
              <a:rPr lang="en-GB" sz="1700" dirty="0"/>
              <a:t> </a:t>
            </a:r>
            <a:r>
              <a:rPr lang="en-GB" sz="1700" dirty="0" err="1"/>
              <a:t>visualiseerida</a:t>
            </a:r>
            <a:r>
              <a:rPr lang="en-GB" sz="1700" dirty="0"/>
              <a:t>.</a:t>
            </a:r>
          </a:p>
          <a:p>
            <a:pPr marL="342900" indent="-342900">
              <a:buFont typeface="+mj-lt"/>
              <a:buAutoNum type="arabicPeriod"/>
            </a:pPr>
            <a:endParaRPr lang="fa-IR" sz="1700" dirty="0"/>
          </a:p>
          <a:p>
            <a:pPr marL="342900" indent="-342900">
              <a:buFont typeface="+mj-lt"/>
              <a:buAutoNum type="arabicPeriod"/>
            </a:pPr>
            <a:r>
              <a:rPr lang="en-GB" sz="1700" dirty="0" err="1"/>
              <a:t>Väikestes</a:t>
            </a:r>
            <a:r>
              <a:rPr lang="en-GB" sz="1700" dirty="0"/>
              <a:t> </a:t>
            </a:r>
            <a:r>
              <a:rPr lang="en-GB" sz="1700" dirty="0" err="1"/>
              <a:t>rühmades</a:t>
            </a:r>
            <a:r>
              <a:rPr lang="en-GB" sz="1700" dirty="0"/>
              <a:t> </a:t>
            </a:r>
            <a:r>
              <a:rPr lang="en-GB" sz="1700" dirty="0" err="1"/>
              <a:t>arutage</a:t>
            </a:r>
            <a:r>
              <a:rPr lang="en-GB" sz="1700" dirty="0"/>
              <a:t>:</a:t>
            </a:r>
          </a:p>
          <a:p>
            <a:pPr marL="285750" indent="-285750">
              <a:buFont typeface="Courier New" panose="02070309020205020404" pitchFamily="49" charset="0"/>
              <a:buChar char="o"/>
            </a:pPr>
            <a:r>
              <a:rPr lang="en-GB" sz="1700" dirty="0" err="1"/>
              <a:t>Millise</a:t>
            </a:r>
            <a:r>
              <a:rPr lang="en-GB" sz="1700" dirty="0"/>
              <a:t> </a:t>
            </a:r>
            <a:r>
              <a:rPr lang="en-GB" sz="1700" dirty="0" err="1"/>
              <a:t>sõnumi</a:t>
            </a:r>
            <a:r>
              <a:rPr lang="en-GB" sz="1700" dirty="0"/>
              <a:t> </a:t>
            </a:r>
            <a:r>
              <a:rPr lang="en-GB" sz="1700" dirty="0" err="1"/>
              <a:t>lugu</a:t>
            </a:r>
            <a:r>
              <a:rPr lang="en-GB" sz="1700" dirty="0"/>
              <a:t> </a:t>
            </a:r>
            <a:r>
              <a:rPr lang="en-GB" sz="1700" dirty="0" err="1"/>
              <a:t>edastaks</a:t>
            </a:r>
            <a:r>
              <a:rPr lang="en-GB" sz="1700" dirty="0"/>
              <a:t>?</a:t>
            </a:r>
          </a:p>
          <a:p>
            <a:pPr marL="285750" indent="-285750">
              <a:buFont typeface="Courier New" panose="02070309020205020404" pitchFamily="49" charset="0"/>
              <a:buChar char="o"/>
            </a:pPr>
            <a:r>
              <a:rPr lang="en-GB" sz="1700" dirty="0" err="1"/>
              <a:t>Milliseid</a:t>
            </a:r>
            <a:r>
              <a:rPr lang="en-GB" sz="1700" dirty="0"/>
              <a:t> </a:t>
            </a:r>
            <a:r>
              <a:rPr lang="en-GB" sz="1700" dirty="0" err="1"/>
              <a:t>emotsioone</a:t>
            </a:r>
            <a:r>
              <a:rPr lang="en-GB" sz="1700" dirty="0"/>
              <a:t> see peaks </a:t>
            </a:r>
            <a:r>
              <a:rPr lang="en-GB" sz="1700" dirty="0" err="1"/>
              <a:t>tekitama</a:t>
            </a:r>
            <a:r>
              <a:rPr lang="en-GB" sz="1700" dirty="0"/>
              <a:t>?</a:t>
            </a:r>
          </a:p>
          <a:p>
            <a:pPr marL="285750" indent="-285750">
              <a:buFont typeface="Courier New" panose="02070309020205020404" pitchFamily="49" charset="0"/>
              <a:buChar char="o"/>
            </a:pPr>
            <a:r>
              <a:rPr lang="en-GB" sz="1700" dirty="0" err="1"/>
              <a:t>Millised</a:t>
            </a:r>
            <a:r>
              <a:rPr lang="en-GB" sz="1700" dirty="0"/>
              <a:t> </a:t>
            </a:r>
            <a:r>
              <a:rPr lang="en-GB" sz="1700" dirty="0" err="1"/>
              <a:t>pildid</a:t>
            </a:r>
            <a:r>
              <a:rPr lang="en-GB" sz="1700" dirty="0"/>
              <a:t> </a:t>
            </a:r>
            <a:r>
              <a:rPr lang="en-GB" sz="1700" dirty="0" err="1"/>
              <a:t>või</a:t>
            </a:r>
            <a:r>
              <a:rPr lang="en-GB" sz="1700" dirty="0"/>
              <a:t> </a:t>
            </a:r>
            <a:r>
              <a:rPr lang="en-GB" sz="1700" dirty="0" err="1"/>
              <a:t>hääled</a:t>
            </a:r>
            <a:r>
              <a:rPr lang="en-GB" sz="1700" dirty="0"/>
              <a:t> </a:t>
            </a:r>
            <a:r>
              <a:rPr lang="en-GB" sz="1700" dirty="0" err="1"/>
              <a:t>võiksid</a:t>
            </a:r>
            <a:r>
              <a:rPr lang="en-GB" sz="1700" dirty="0"/>
              <a:t> </a:t>
            </a:r>
            <a:r>
              <a:rPr lang="en-GB" sz="1700" dirty="0" err="1"/>
              <a:t>seda</a:t>
            </a:r>
            <a:r>
              <a:rPr lang="en-GB" sz="1700" dirty="0"/>
              <a:t> </a:t>
            </a:r>
            <a:r>
              <a:rPr lang="en-GB" sz="1700" dirty="0" err="1"/>
              <a:t>väljendada</a:t>
            </a:r>
            <a:r>
              <a:rPr lang="en-GB" sz="1700" dirty="0"/>
              <a:t>?</a:t>
            </a:r>
          </a:p>
          <a:p>
            <a:pPr>
              <a:buFont typeface="Arial" panose="020B0604020202020204" pitchFamily="34" charset="0"/>
              <a:buChar char="•"/>
            </a:pPr>
            <a:endParaRPr lang="fa-IR" sz="1700" dirty="0"/>
          </a:p>
          <a:p>
            <a:r>
              <a:rPr lang="en-GB" sz="1700" dirty="0"/>
              <a:t>4.   Iga </a:t>
            </a:r>
            <a:r>
              <a:rPr lang="en-GB" sz="1700" dirty="0" err="1"/>
              <a:t>rühm</a:t>
            </a:r>
            <a:r>
              <a:rPr lang="en-GB" sz="1700" dirty="0"/>
              <a:t> </a:t>
            </a:r>
            <a:r>
              <a:rPr lang="en-GB" sz="1700" dirty="0" err="1"/>
              <a:t>jagab</a:t>
            </a:r>
            <a:r>
              <a:rPr lang="en-GB" sz="1700" dirty="0"/>
              <a:t> </a:t>
            </a:r>
            <a:r>
              <a:rPr lang="en-GB" sz="1700" dirty="0" err="1"/>
              <a:t>ühe</a:t>
            </a:r>
            <a:r>
              <a:rPr lang="en-GB" sz="1700" dirty="0"/>
              <a:t> </a:t>
            </a:r>
            <a:r>
              <a:rPr lang="en-GB" sz="1700" dirty="0" err="1"/>
              <a:t>lause</a:t>
            </a:r>
            <a:r>
              <a:rPr lang="en-GB" sz="1700" dirty="0"/>
              <a:t>, </a:t>
            </a:r>
            <a:r>
              <a:rPr lang="en-GB" sz="1700" dirty="0" err="1"/>
              <a:t>alustades</a:t>
            </a:r>
            <a:r>
              <a:rPr lang="en-GB" sz="1700" dirty="0"/>
              <a:t>: “</a:t>
            </a:r>
            <a:r>
              <a:rPr lang="en-GB" sz="1700" dirty="0" err="1"/>
              <a:t>Meie</a:t>
            </a:r>
            <a:r>
              <a:rPr lang="en-GB" sz="1700" dirty="0"/>
              <a:t> </a:t>
            </a:r>
            <a:r>
              <a:rPr lang="en-GB" sz="1700" dirty="0" err="1"/>
              <a:t>lugu</a:t>
            </a:r>
            <a:r>
              <a:rPr lang="en-GB" sz="1700" dirty="0"/>
              <a:t> </a:t>
            </a:r>
            <a:r>
              <a:rPr lang="en-GB" sz="1700" dirty="0" err="1"/>
              <a:t>näitaks</a:t>
            </a:r>
            <a:r>
              <a:rPr lang="en-GB" sz="1700" dirty="0"/>
              <a:t> </a:t>
            </a:r>
            <a:r>
              <a:rPr lang="en-GB" sz="1700" dirty="0" err="1"/>
              <a:t>õpilastele</a:t>
            </a:r>
            <a:r>
              <a:rPr lang="en-GB" sz="1700" dirty="0"/>
              <a:t>, et…”</a:t>
            </a:r>
          </a:p>
        </p:txBody>
      </p:sp>
    </p:spTree>
    <p:extLst>
      <p:ext uri="{BB962C8B-B14F-4D97-AF65-F5344CB8AC3E}">
        <p14:creationId xmlns:p14="http://schemas.microsoft.com/office/powerpoint/2010/main" val="39885046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BF3E4"/>
        </a:solidFill>
        <a:effectLst/>
      </p:bgPr>
    </p:bg>
    <p:spTree>
      <p:nvGrpSpPr>
        <p:cNvPr id="1" name="Shape 382"/>
        <p:cNvGrpSpPr/>
        <p:nvPr/>
      </p:nvGrpSpPr>
      <p:grpSpPr>
        <a:xfrm>
          <a:off x="0" y="0"/>
          <a:ext cx="0" cy="0"/>
          <a:chOff x="0" y="0"/>
          <a:chExt cx="0" cy="0"/>
        </a:xfrm>
      </p:grpSpPr>
      <p:sp>
        <p:nvSpPr>
          <p:cNvPr id="383" name="Google Shape;383;p35"/>
          <p:cNvSpPr txBox="1"/>
          <p:nvPr/>
        </p:nvSpPr>
        <p:spPr>
          <a:xfrm>
            <a:off x="3777841" y="1804028"/>
            <a:ext cx="3663000" cy="667875"/>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GB" sz="3100" b="1" dirty="0" err="1">
                <a:solidFill>
                  <a:srgbClr val="293739"/>
                </a:solidFill>
              </a:rPr>
              <a:t>Aitäh</a:t>
            </a:r>
            <a:r>
              <a:rPr lang="en-GB" sz="3100" b="1" dirty="0">
                <a:solidFill>
                  <a:srgbClr val="293739"/>
                </a:solidFill>
              </a:rPr>
              <a:t>!</a:t>
            </a:r>
          </a:p>
        </p:txBody>
      </p:sp>
      <p:sp>
        <p:nvSpPr>
          <p:cNvPr id="385" name="Google Shape;385;p35"/>
          <p:cNvSpPr/>
          <p:nvPr/>
        </p:nvSpPr>
        <p:spPr>
          <a:xfrm rot="-1816621">
            <a:off x="311066" y="3187599"/>
            <a:ext cx="1349412" cy="1823656"/>
          </a:xfrm>
          <a:custGeom>
            <a:avLst/>
            <a:gdLst/>
            <a:ahLst/>
            <a:cxnLst/>
            <a:rect l="l" t="t" r="r" b="b"/>
            <a:pathLst>
              <a:path w="2694450" h="3632225" extrusionOk="0">
                <a:moveTo>
                  <a:pt x="0" y="0"/>
                </a:moveTo>
                <a:lnTo>
                  <a:pt x="2694451" y="0"/>
                </a:lnTo>
                <a:lnTo>
                  <a:pt x="2694451" y="3632225"/>
                </a:lnTo>
                <a:lnTo>
                  <a:pt x="0" y="3632225"/>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86" name="Google Shape;386;p35"/>
          <p:cNvSpPr/>
          <p:nvPr/>
        </p:nvSpPr>
        <p:spPr>
          <a:xfrm rot="2408129">
            <a:off x="2349981" y="3091979"/>
            <a:ext cx="1495639" cy="2016180"/>
          </a:xfrm>
          <a:custGeom>
            <a:avLst/>
            <a:gdLst/>
            <a:ahLst/>
            <a:cxnLst/>
            <a:rect l="l" t="t" r="r" b="b"/>
            <a:pathLst>
              <a:path w="2989411" h="4029843" extrusionOk="0">
                <a:moveTo>
                  <a:pt x="0" y="0"/>
                </a:moveTo>
                <a:lnTo>
                  <a:pt x="2989410" y="0"/>
                </a:lnTo>
                <a:lnTo>
                  <a:pt x="2989410" y="4029843"/>
                </a:lnTo>
                <a:lnTo>
                  <a:pt x="0" y="4029843"/>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87" name="Google Shape;387;p35"/>
          <p:cNvSpPr/>
          <p:nvPr/>
        </p:nvSpPr>
        <p:spPr>
          <a:xfrm>
            <a:off x="911624" y="1056064"/>
            <a:ext cx="2277906" cy="3831341"/>
          </a:xfrm>
          <a:custGeom>
            <a:avLst/>
            <a:gdLst/>
            <a:ahLst/>
            <a:cxnLst/>
            <a:rect l="l" t="t" r="r" b="b"/>
            <a:pathLst>
              <a:path w="4555812" h="7662681" extrusionOk="0">
                <a:moveTo>
                  <a:pt x="0" y="0"/>
                </a:moveTo>
                <a:lnTo>
                  <a:pt x="4555813" y="0"/>
                </a:lnTo>
                <a:lnTo>
                  <a:pt x="4555813" y="7662681"/>
                </a:lnTo>
                <a:lnTo>
                  <a:pt x="0" y="7662681"/>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88" name="Google Shape;388;p35"/>
          <p:cNvSpPr/>
          <p:nvPr/>
        </p:nvSpPr>
        <p:spPr>
          <a:xfrm rot="-9824388" flipH="1">
            <a:off x="-910153" y="3016246"/>
            <a:ext cx="6735883" cy="3220977"/>
          </a:xfrm>
          <a:custGeom>
            <a:avLst/>
            <a:gdLst/>
            <a:ahLst/>
            <a:cxnLst/>
            <a:rect l="l" t="t" r="r" b="b"/>
            <a:pathLst>
              <a:path w="13471766" h="6441954" extrusionOk="0">
                <a:moveTo>
                  <a:pt x="13471766" y="0"/>
                </a:moveTo>
                <a:lnTo>
                  <a:pt x="0" y="0"/>
                </a:lnTo>
                <a:lnTo>
                  <a:pt x="0" y="6441954"/>
                </a:lnTo>
                <a:lnTo>
                  <a:pt x="13471766" y="6441954"/>
                </a:lnTo>
                <a:lnTo>
                  <a:pt x="13471766"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89" name="Google Shape;389;p35"/>
          <p:cNvSpPr/>
          <p:nvPr/>
        </p:nvSpPr>
        <p:spPr>
          <a:xfrm rot="-9824388" flipH="1">
            <a:off x="-834241" y="3310256"/>
            <a:ext cx="6292146" cy="3008790"/>
          </a:xfrm>
          <a:custGeom>
            <a:avLst/>
            <a:gdLst/>
            <a:ahLst/>
            <a:cxnLst/>
            <a:rect l="l" t="t" r="r" b="b"/>
            <a:pathLst>
              <a:path w="12584292" h="6017580" extrusionOk="0">
                <a:moveTo>
                  <a:pt x="12584292" y="0"/>
                </a:moveTo>
                <a:lnTo>
                  <a:pt x="0" y="0"/>
                </a:lnTo>
                <a:lnTo>
                  <a:pt x="0" y="6017580"/>
                </a:lnTo>
                <a:lnTo>
                  <a:pt x="12584292" y="6017580"/>
                </a:lnTo>
                <a:lnTo>
                  <a:pt x="12584292" y="0"/>
                </a:lnTo>
                <a:close/>
              </a:path>
            </a:pathLst>
          </a:custGeom>
          <a:blipFill rotWithShape="1">
            <a:blip r:embed="rId6">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90" name="Google Shape;390;p35"/>
          <p:cNvSpPr/>
          <p:nvPr/>
        </p:nvSpPr>
        <p:spPr>
          <a:xfrm>
            <a:off x="127289"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7">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91" name="Google Shape;391;p35"/>
          <p:cNvSpPr/>
          <p:nvPr/>
        </p:nvSpPr>
        <p:spPr>
          <a:xfrm>
            <a:off x="7868164" y="4834007"/>
            <a:ext cx="1229298" cy="268107"/>
          </a:xfrm>
          <a:custGeom>
            <a:avLst/>
            <a:gdLst/>
            <a:ahLst/>
            <a:cxnLst/>
            <a:rect l="l" t="t" r="r" b="b"/>
            <a:pathLst>
              <a:path w="2458595" h="536213" extrusionOk="0">
                <a:moveTo>
                  <a:pt x="0" y="0"/>
                </a:moveTo>
                <a:lnTo>
                  <a:pt x="2458596" y="0"/>
                </a:lnTo>
                <a:lnTo>
                  <a:pt x="2458596" y="536213"/>
                </a:lnTo>
                <a:lnTo>
                  <a:pt x="0" y="536213"/>
                </a:lnTo>
                <a:lnTo>
                  <a:pt x="0" y="0"/>
                </a:lnTo>
                <a:close/>
              </a:path>
            </a:pathLst>
          </a:custGeom>
          <a:blipFill rotWithShape="1">
            <a:blip r:embed="rId8">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 name="Google Shape;534;p38">
            <a:extLst>
              <a:ext uri="{FF2B5EF4-FFF2-40B4-BE49-F238E27FC236}">
                <a16:creationId xmlns:a16="http://schemas.microsoft.com/office/drawing/2014/main" id="{924B293F-9E9C-F577-7C15-F8CF78CC71B0}"/>
              </a:ext>
            </a:extLst>
          </p:cNvPr>
          <p:cNvSpPr txBox="1"/>
          <p:nvPr/>
        </p:nvSpPr>
        <p:spPr>
          <a:xfrm>
            <a:off x="5937212" y="4075124"/>
            <a:ext cx="3160251" cy="775597"/>
          </a:xfrm>
          <a:prstGeom prst="rect">
            <a:avLst/>
          </a:prstGeom>
          <a:noFill/>
          <a:ln>
            <a:noFill/>
          </a:ln>
        </p:spPr>
        <p:txBody>
          <a:bodyPr spcFirstLastPara="1" wrap="square" lIns="0" tIns="0" rIns="0" bIns="0" anchor="t" anchorCtr="0">
            <a:spAutoFit/>
          </a:bodyPr>
          <a:lstStyle/>
          <a:p>
            <a:pPr marL="0" marR="0" lvl="0" indent="0" algn="l" rtl="0">
              <a:lnSpc>
                <a:spcPct val="140032"/>
              </a:lnSpc>
              <a:spcBef>
                <a:spcPts val="0"/>
              </a:spcBef>
              <a:spcAft>
                <a:spcPts val="0"/>
              </a:spcAft>
              <a:buNone/>
            </a:pPr>
            <a:r>
              <a:rPr lang="en-US" sz="600" dirty="0">
                <a:solidFill>
                  <a:srgbClr val="383936"/>
                </a:solidFill>
                <a:latin typeface="Arial"/>
                <a:ea typeface="Arial"/>
                <a:cs typeface="Arial"/>
                <a:sym typeface="Arial"/>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a:p>
            <a:pPr marL="0" marR="0" lvl="0" indent="0" algn="l" rtl="0">
              <a:lnSpc>
                <a:spcPct val="140032"/>
              </a:lnSpc>
              <a:spcBef>
                <a:spcPts val="0"/>
              </a:spcBef>
              <a:spcAft>
                <a:spcPts val="0"/>
              </a:spcAft>
              <a:buNone/>
            </a:pPr>
            <a:endParaRPr sz="600" dirty="0">
              <a:solidFill>
                <a:srgbClr val="383936"/>
              </a:solidFill>
              <a:latin typeface="Arial"/>
              <a:ea typeface="Arial"/>
              <a:cs typeface="Arial"/>
              <a:sym typeface="Arial"/>
            </a:endParaRPr>
          </a:p>
          <a:p>
            <a:pPr marL="0" marR="0" lvl="0" indent="0" algn="l" rtl="0">
              <a:lnSpc>
                <a:spcPct val="140032"/>
              </a:lnSpc>
              <a:spcBef>
                <a:spcPts val="0"/>
              </a:spcBef>
              <a:spcAft>
                <a:spcPts val="0"/>
              </a:spcAft>
              <a:buNone/>
            </a:pPr>
            <a:r>
              <a:rPr lang="en" sz="600" dirty="0">
                <a:solidFill>
                  <a:srgbClr val="383936"/>
                </a:solidFill>
                <a:latin typeface="Arial"/>
                <a:ea typeface="Arial"/>
                <a:cs typeface="Arial"/>
                <a:sym typeface="Arial"/>
              </a:rPr>
              <a:t>Creative Commons licence (either free or 4.0 share alike)</a:t>
            </a:r>
            <a:endParaRPr sz="700" dirty="0"/>
          </a:p>
        </p:txBody>
      </p:sp>
      <p:pic>
        <p:nvPicPr>
          <p:cNvPr id="3" name="Picture 2" descr="A black and white sign with a person in a circle&#10;&#10;AI-generated content may be incorrect.">
            <a:extLst>
              <a:ext uri="{FF2B5EF4-FFF2-40B4-BE49-F238E27FC236}">
                <a16:creationId xmlns:a16="http://schemas.microsoft.com/office/drawing/2014/main" id="{68437972-3AC1-9829-0FDA-BA6B8E62528F}"/>
              </a:ext>
            </a:extLst>
          </p:cNvPr>
          <p:cNvPicPr>
            <a:picLocks noChangeAspect="1"/>
          </p:cNvPicPr>
          <p:nvPr/>
        </p:nvPicPr>
        <p:blipFill>
          <a:blip r:embed="rId9"/>
          <a:stretch>
            <a:fillRect/>
          </a:stretch>
        </p:blipFill>
        <p:spPr>
          <a:xfrm>
            <a:off x="6998885" y="4852147"/>
            <a:ext cx="714444" cy="249967"/>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E1BC"/>
        </a:solidFill>
        <a:effectLst/>
      </p:bgPr>
    </p:bg>
    <p:spTree>
      <p:nvGrpSpPr>
        <p:cNvPr id="1" name="Shape 395"/>
        <p:cNvGrpSpPr/>
        <p:nvPr/>
      </p:nvGrpSpPr>
      <p:grpSpPr>
        <a:xfrm>
          <a:off x="0" y="0"/>
          <a:ext cx="0" cy="0"/>
          <a:chOff x="0" y="0"/>
          <a:chExt cx="0" cy="0"/>
        </a:xfrm>
      </p:grpSpPr>
      <p:grpSp>
        <p:nvGrpSpPr>
          <p:cNvPr id="396" name="Google Shape;396;p36"/>
          <p:cNvGrpSpPr/>
          <p:nvPr/>
        </p:nvGrpSpPr>
        <p:grpSpPr>
          <a:xfrm>
            <a:off x="596700" y="552175"/>
            <a:ext cx="9970690" cy="5514388"/>
            <a:chOff x="-267584" y="9525"/>
            <a:chExt cx="10313084" cy="14705033"/>
          </a:xfrm>
        </p:grpSpPr>
        <p:sp>
          <p:nvSpPr>
            <p:cNvPr id="397" name="Google Shape;397;p36"/>
            <p:cNvSpPr txBox="1"/>
            <p:nvPr/>
          </p:nvSpPr>
          <p:spPr>
            <a:xfrm>
              <a:off x="0" y="9525"/>
              <a:ext cx="10045500" cy="1044045"/>
            </a:xfrm>
            <a:prstGeom prst="rect">
              <a:avLst/>
            </a:prstGeom>
            <a:noFill/>
            <a:ln>
              <a:noFill/>
            </a:ln>
          </p:spPr>
          <p:txBody>
            <a:bodyPr spcFirstLastPara="1" wrap="square" lIns="0" tIns="0" rIns="0" bIns="0" anchor="t" anchorCtr="0">
              <a:spAutoFit/>
            </a:bodyPr>
            <a:lstStyle/>
            <a:p>
              <a:pPr defTabSz="914400" eaLnBrk="0" fontAlgn="base" latinLnBrk="0" hangingPunct="0">
                <a:lnSpc>
                  <a:spcPct val="106000"/>
                </a:lnSpc>
                <a:buSzTx/>
                <a:tabLst/>
              </a:pPr>
              <a:r>
                <a:rPr lang="en-US" altLang="en-US" sz="2400" b="1" dirty="0" err="1">
                  <a:solidFill>
                    <a:srgbClr val="383936"/>
                  </a:solidFill>
                </a:rPr>
                <a:t>Viited</a:t>
              </a:r>
              <a:r>
                <a:rPr lang="en-US" altLang="en-US" sz="2400" b="1" dirty="0">
                  <a:solidFill>
                    <a:srgbClr val="383936"/>
                  </a:solidFill>
                </a:rPr>
                <a:t> ja </a:t>
              </a:r>
              <a:r>
                <a:rPr lang="en-US" altLang="en-US" sz="2400" b="1" dirty="0" err="1">
                  <a:solidFill>
                    <a:srgbClr val="383936"/>
                  </a:solidFill>
                </a:rPr>
                <a:t>bibliograafia</a:t>
              </a:r>
              <a:endParaRPr lang="en-US" altLang="en-US" sz="2400" b="1" dirty="0">
                <a:solidFill>
                  <a:srgbClr val="383936"/>
                </a:solidFill>
              </a:endParaRPr>
            </a:p>
          </p:txBody>
        </p:sp>
        <p:sp>
          <p:nvSpPr>
            <p:cNvPr id="398" name="Google Shape;398;p36"/>
            <p:cNvSpPr txBox="1"/>
            <p:nvPr/>
          </p:nvSpPr>
          <p:spPr>
            <a:xfrm>
              <a:off x="-267584" y="1324058"/>
              <a:ext cx="10045500" cy="13390500"/>
            </a:xfrm>
            <a:prstGeom prst="rect">
              <a:avLst/>
            </a:prstGeom>
            <a:noFill/>
            <a:ln>
              <a:noFill/>
            </a:ln>
          </p:spPr>
          <p:txBody>
            <a:bodyPr spcFirstLastPara="1" wrap="square" lIns="0" tIns="0" rIns="0" bIns="0" anchor="t" anchorCtr="0">
              <a:spAutoFit/>
            </a:bodyPr>
            <a:lstStyle/>
            <a:p>
              <a:pPr marL="0" lvl="0" indent="0" algn="l" rtl="0">
                <a:lnSpc>
                  <a:spcPct val="107000"/>
                </a:lnSpc>
                <a:spcBef>
                  <a:spcPts val="0"/>
                </a:spcBef>
                <a:spcAft>
                  <a:spcPts val="0"/>
                </a:spcAft>
                <a:buClr>
                  <a:schemeClr val="dk1"/>
                </a:buClr>
                <a:buSzPts val="1100"/>
                <a:buFont typeface="Arial"/>
                <a:buNone/>
              </a:pPr>
              <a:r>
                <a:rPr lang="en" sz="1200">
                  <a:solidFill>
                    <a:schemeClr val="dk1"/>
                  </a:solidFill>
                </a:rPr>
                <a:t> 	</a:t>
              </a:r>
              <a:br>
                <a:rPr lang="en" sz="1200">
                  <a:solidFill>
                    <a:schemeClr val="dk1"/>
                  </a:solidFill>
                </a:rPr>
              </a:br>
              <a:r>
                <a:rPr lang="en" sz="1200">
                  <a:solidFill>
                    <a:schemeClr val="dk1"/>
                  </a:solidFill>
                </a:rPr>
                <a:t>Sontag, S. (1977). On Photography. Farrar, Straus and Giroux.</a:t>
              </a:r>
              <a:br>
                <a:rPr lang="en" sz="1200">
                  <a:solidFill>
                    <a:schemeClr val="dk1"/>
                  </a:solidFill>
                </a:rPr>
              </a:br>
              <a:r>
                <a:rPr lang="en" sz="1200">
                  <a:solidFill>
                    <a:schemeClr val="dk1"/>
                  </a:solidFill>
                </a:rPr>
                <a:t> 	</a:t>
              </a:r>
              <a:endParaRPr sz="1200">
                <a:solidFill>
                  <a:schemeClr val="dk1"/>
                </a:solidFill>
              </a:endParaRPr>
            </a:p>
            <a:p>
              <a:pPr marL="0" lvl="0" indent="0" algn="l" rtl="0">
                <a:lnSpc>
                  <a:spcPct val="115000"/>
                </a:lnSpc>
                <a:spcBef>
                  <a:spcPts val="1200"/>
                </a:spcBef>
                <a:spcAft>
                  <a:spcPts val="0"/>
                </a:spcAft>
                <a:buNone/>
              </a:pPr>
              <a:r>
                <a:rPr lang="en" sz="1200">
                  <a:solidFill>
                    <a:schemeClr val="dk1"/>
                  </a:solidFill>
                </a:rPr>
                <a:t>Barthes, R. (1981). Camera Lucida: Reflections on Photography. Hill and Wang.</a:t>
              </a:r>
              <a:br>
                <a:rPr lang="en" sz="1200">
                  <a:solidFill>
                    <a:schemeClr val="dk1"/>
                  </a:solidFill>
                </a:rPr>
              </a:br>
              <a:r>
                <a:rPr lang="en" sz="1200">
                  <a:solidFill>
                    <a:schemeClr val="dk1"/>
                  </a:solidFill>
                </a:rPr>
                <a:t> 	</a:t>
              </a:r>
              <a:endParaRPr sz="1200">
                <a:solidFill>
                  <a:schemeClr val="dk1"/>
                </a:solidFill>
              </a:endParaRPr>
            </a:p>
            <a:p>
              <a:pPr marL="0" lvl="0" indent="0" algn="l" rtl="0">
                <a:lnSpc>
                  <a:spcPct val="115000"/>
                </a:lnSpc>
                <a:spcBef>
                  <a:spcPts val="1200"/>
                </a:spcBef>
                <a:spcAft>
                  <a:spcPts val="0"/>
                </a:spcAft>
                <a:buNone/>
              </a:pPr>
              <a:r>
                <a:rPr lang="en" sz="1200">
                  <a:solidFill>
                    <a:schemeClr val="dk1"/>
                  </a:solidFill>
                </a:rPr>
                <a:t>Project Zero Harvard (n.d) Pzs thinking routines toolbox. Available at: https://pz.harvard.edu/thinking-routines (Accessed: 19-6-2025).</a:t>
              </a:r>
              <a:br>
                <a:rPr lang="en" sz="1200">
                  <a:solidFill>
                    <a:schemeClr val="dk1"/>
                  </a:solidFill>
                </a:rPr>
              </a:br>
              <a:r>
                <a:rPr lang="en" sz="1200">
                  <a:solidFill>
                    <a:schemeClr val="dk1"/>
                  </a:solidFill>
                </a:rPr>
                <a:t> 	</a:t>
              </a:r>
              <a:endParaRPr sz="1200">
                <a:solidFill>
                  <a:schemeClr val="dk1"/>
                </a:solidFill>
              </a:endParaRPr>
            </a:p>
            <a:p>
              <a:pPr marL="0" lvl="0" indent="0" algn="l" rtl="0">
                <a:lnSpc>
                  <a:spcPct val="115000"/>
                </a:lnSpc>
                <a:spcBef>
                  <a:spcPts val="1200"/>
                </a:spcBef>
                <a:spcAft>
                  <a:spcPts val="0"/>
                </a:spcAft>
                <a:buNone/>
              </a:pPr>
              <a:r>
                <a:rPr lang="en" sz="1200">
                  <a:solidFill>
                    <a:schemeClr val="dk1"/>
                  </a:solidFill>
                </a:rPr>
                <a:t>Lambert, J., &amp; Hessler, B. (2008). Digital Storytelling: Capturing Lives, Creating Community. Routledge.</a:t>
              </a:r>
              <a:br>
                <a:rPr lang="en" sz="1200">
                  <a:solidFill>
                    <a:schemeClr val="dk1"/>
                  </a:solidFill>
                </a:rPr>
              </a:br>
              <a:r>
                <a:rPr lang="en" sz="1200">
                  <a:solidFill>
                    <a:schemeClr val="dk1"/>
                  </a:solidFill>
                </a:rPr>
                <a:t> 	</a:t>
              </a:r>
              <a:endParaRPr sz="1200">
                <a:solidFill>
                  <a:schemeClr val="dk1"/>
                </a:solidFill>
              </a:endParaRPr>
            </a:p>
            <a:p>
              <a:pPr marL="0" lvl="0" indent="0" algn="l" rtl="0">
                <a:lnSpc>
                  <a:spcPct val="115000"/>
                </a:lnSpc>
                <a:spcBef>
                  <a:spcPts val="1200"/>
                </a:spcBef>
                <a:spcAft>
                  <a:spcPts val="0"/>
                </a:spcAft>
                <a:buNone/>
              </a:pPr>
              <a:r>
                <a:rPr lang="en" sz="1200">
                  <a:solidFill>
                    <a:schemeClr val="dk1"/>
                  </a:solidFill>
                </a:rPr>
                <a:t> McCurry, S. (1984) Sharbat Gula (Afghan Girl) [online photograph]. Available at: https://en.wikipedia.org/wiki/Afghan_Girl#/media/File:Sharbat_Gula.jpg (Accessed: 30 June 2025).</a:t>
              </a:r>
              <a:endParaRPr sz="1200">
                <a:solidFill>
                  <a:srgbClr val="202122"/>
                </a:solidFill>
              </a:endParaRPr>
            </a:p>
            <a:p>
              <a:pPr marL="0" lvl="0" indent="0" algn="l" rtl="0">
                <a:lnSpc>
                  <a:spcPct val="115000"/>
                </a:lnSpc>
                <a:spcBef>
                  <a:spcPts val="1200"/>
                </a:spcBef>
                <a:spcAft>
                  <a:spcPts val="0"/>
                </a:spcAft>
                <a:buNone/>
              </a:pPr>
              <a:r>
                <a:rPr lang="en" sz="1200">
                  <a:solidFill>
                    <a:schemeClr val="dk1"/>
                  </a:solidFill>
                </a:rPr>
                <a:t>Wegman, W. (1970), Falling Glass.  [online photograph]. Available at: https://bpb-us-e1.wpmucdn.com/you.stonybrook.edu/dist/0/2212/files/2017/09/%EC%8A%A4%ED%81%AC%EB%A6%B0%EC%83%B755-2beh3rw.pngAccessed: 30 June 2025) 		</a:t>
              </a:r>
              <a:br>
                <a:rPr lang="en" sz="1200">
                  <a:solidFill>
                    <a:schemeClr val="dk1"/>
                  </a:solidFill>
                </a:rPr>
              </a:br>
              <a:endParaRPr sz="1200">
                <a:solidFill>
                  <a:schemeClr val="dk1"/>
                </a:solidFill>
              </a:endParaRPr>
            </a:p>
            <a:p>
              <a:pPr marL="0" lvl="0" indent="0" algn="l" rtl="0">
                <a:lnSpc>
                  <a:spcPct val="107000"/>
                </a:lnSpc>
                <a:spcBef>
                  <a:spcPts val="120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800"/>
                </a:spcBef>
                <a:spcAft>
                  <a:spcPts val="0"/>
                </a:spcAft>
                <a:buClr>
                  <a:schemeClr val="dk1"/>
                </a:buClr>
                <a:buSzPts val="1100"/>
                <a:buFont typeface="Arial"/>
                <a:buNone/>
              </a:pPr>
              <a:endParaRPr sz="1200">
                <a:solidFill>
                  <a:schemeClr val="dk1"/>
                </a:solidFill>
              </a:endParaRPr>
            </a:p>
            <a:p>
              <a:pPr marL="0" lvl="0" indent="0" algn="l" rtl="0">
                <a:lnSpc>
                  <a:spcPct val="140000"/>
                </a:lnSpc>
                <a:spcBef>
                  <a:spcPts val="0"/>
                </a:spcBef>
                <a:spcAft>
                  <a:spcPts val="0"/>
                </a:spcAft>
                <a:buClr>
                  <a:schemeClr val="dk1"/>
                </a:buClr>
                <a:buSzPts val="1100"/>
                <a:buFont typeface="Arial"/>
                <a:buNone/>
              </a:pPr>
              <a:endParaRPr sz="1200">
                <a:solidFill>
                  <a:schemeClr val="dk1"/>
                </a:solidFill>
              </a:endParaRPr>
            </a:p>
            <a:p>
              <a:pPr marL="0" marR="0" lvl="0" indent="0" algn="l" rtl="0">
                <a:lnSpc>
                  <a:spcPct val="140000"/>
                </a:lnSpc>
                <a:spcBef>
                  <a:spcPts val="0"/>
                </a:spcBef>
                <a:spcAft>
                  <a:spcPts val="0"/>
                </a:spcAft>
                <a:buNone/>
              </a:pPr>
              <a:endParaRPr sz="1200">
                <a:solidFill>
                  <a:srgbClr val="383936"/>
                </a:solidFill>
              </a:endParaRPr>
            </a:p>
          </p:txBody>
        </p:sp>
      </p:grpSp>
      <p:sp>
        <p:nvSpPr>
          <p:cNvPr id="399" name="Google Shape;399;p36"/>
          <p:cNvSpPr/>
          <p:nvPr/>
        </p:nvSpPr>
        <p:spPr>
          <a:xfrm>
            <a:off x="9601701" y="2688354"/>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00" name="Google Shape;400;p36"/>
          <p:cNvSpPr/>
          <p:nvPr/>
        </p:nvSpPr>
        <p:spPr>
          <a:xfrm>
            <a:off x="7868164" y="4834007"/>
            <a:ext cx="1229298" cy="268107"/>
          </a:xfrm>
          <a:custGeom>
            <a:avLst/>
            <a:gdLst/>
            <a:ahLst/>
            <a:cxnLst/>
            <a:rect l="l" t="t" r="r" b="b"/>
            <a:pathLst>
              <a:path w="2458595" h="536213" extrusionOk="0">
                <a:moveTo>
                  <a:pt x="0" y="0"/>
                </a:moveTo>
                <a:lnTo>
                  <a:pt x="2458596" y="0"/>
                </a:lnTo>
                <a:lnTo>
                  <a:pt x="2458596" y="536213"/>
                </a:lnTo>
                <a:lnTo>
                  <a:pt x="0" y="536213"/>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01" name="Google Shape;401;p36"/>
          <p:cNvSpPr/>
          <p:nvPr/>
        </p:nvSpPr>
        <p:spPr>
          <a:xfrm rot="8673732">
            <a:off x="6966148" y="-1652882"/>
            <a:ext cx="6064266" cy="7756619"/>
          </a:xfrm>
          <a:custGeom>
            <a:avLst/>
            <a:gdLst/>
            <a:ahLst/>
            <a:cxnLst/>
            <a:rect l="l" t="t" r="r" b="b"/>
            <a:pathLst>
              <a:path w="12124743" h="15508393" extrusionOk="0">
                <a:moveTo>
                  <a:pt x="0" y="0"/>
                </a:moveTo>
                <a:lnTo>
                  <a:pt x="12124744" y="0"/>
                </a:lnTo>
                <a:lnTo>
                  <a:pt x="12124744" y="15508393"/>
                </a:lnTo>
                <a:lnTo>
                  <a:pt x="0" y="15508393"/>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02" name="Google Shape;402;p36"/>
          <p:cNvSpPr/>
          <p:nvPr/>
        </p:nvSpPr>
        <p:spPr>
          <a:xfrm rot="8673732">
            <a:off x="7922021" y="-1313991"/>
            <a:ext cx="6064266" cy="7756619"/>
          </a:xfrm>
          <a:custGeom>
            <a:avLst/>
            <a:gdLst/>
            <a:ahLst/>
            <a:cxnLst/>
            <a:rect l="l" t="t" r="r" b="b"/>
            <a:pathLst>
              <a:path w="12124743" h="15508393" extrusionOk="0">
                <a:moveTo>
                  <a:pt x="0" y="0"/>
                </a:moveTo>
                <a:lnTo>
                  <a:pt x="12124743" y="0"/>
                </a:lnTo>
                <a:lnTo>
                  <a:pt x="12124743" y="15508392"/>
                </a:lnTo>
                <a:lnTo>
                  <a:pt x="0" y="15508392"/>
                </a:lnTo>
                <a:lnTo>
                  <a:pt x="0" y="0"/>
                </a:lnTo>
                <a:close/>
              </a:path>
            </a:pathLst>
          </a:custGeom>
          <a:blipFill rotWithShape="1">
            <a:blip r:embed="rId6">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8FC4E5"/>
        </a:solidFill>
        <a:effectLst/>
      </p:bgPr>
    </p:bg>
    <p:spTree>
      <p:nvGrpSpPr>
        <p:cNvPr id="1" name="Shape 406"/>
        <p:cNvGrpSpPr/>
        <p:nvPr/>
      </p:nvGrpSpPr>
      <p:grpSpPr>
        <a:xfrm>
          <a:off x="0" y="0"/>
          <a:ext cx="0" cy="0"/>
          <a:chOff x="0" y="0"/>
          <a:chExt cx="0" cy="0"/>
        </a:xfrm>
      </p:grpSpPr>
      <p:sp>
        <p:nvSpPr>
          <p:cNvPr id="407" name="Google Shape;407;p37"/>
          <p:cNvSpPr/>
          <p:nvPr/>
        </p:nvSpPr>
        <p:spPr>
          <a:xfrm rot="328315">
            <a:off x="5303672" y="-495451"/>
            <a:ext cx="6734141" cy="6424216"/>
          </a:xfrm>
          <a:custGeom>
            <a:avLst/>
            <a:gdLst/>
            <a:ahLst/>
            <a:cxnLst/>
            <a:rect l="l" t="t" r="r" b="b"/>
            <a:pathLst>
              <a:path w="6264910" h="5977890" extrusionOk="0">
                <a:moveTo>
                  <a:pt x="3576320" y="342900"/>
                </a:moveTo>
                <a:cubicBezTo>
                  <a:pt x="4768850" y="509270"/>
                  <a:pt x="6264910" y="971550"/>
                  <a:pt x="5435600" y="3060700"/>
                </a:cubicBezTo>
                <a:cubicBezTo>
                  <a:pt x="4606290" y="5149850"/>
                  <a:pt x="2889250" y="5520690"/>
                  <a:pt x="2059940" y="5749290"/>
                </a:cubicBezTo>
                <a:cubicBezTo>
                  <a:pt x="1230630" y="5977890"/>
                  <a:pt x="256540" y="5434330"/>
                  <a:pt x="600710" y="4203700"/>
                </a:cubicBezTo>
                <a:cubicBezTo>
                  <a:pt x="901700" y="3126740"/>
                  <a:pt x="0" y="1772920"/>
                  <a:pt x="86360" y="886460"/>
                </a:cubicBezTo>
                <a:cubicBezTo>
                  <a:pt x="172720" y="0"/>
                  <a:pt x="2145030" y="142240"/>
                  <a:pt x="3576320" y="342900"/>
                </a:cubicBezTo>
                <a:close/>
              </a:path>
            </a:pathLst>
          </a:custGeom>
          <a:solidFill>
            <a:srgbClr val="4272B7"/>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08" name="Google Shape;408;p37"/>
          <p:cNvSpPr/>
          <p:nvPr/>
        </p:nvSpPr>
        <p:spPr>
          <a:xfrm rot="352404">
            <a:off x="6169051" y="-372907"/>
            <a:ext cx="6581380" cy="6279862"/>
          </a:xfrm>
          <a:custGeom>
            <a:avLst/>
            <a:gdLst/>
            <a:ahLst/>
            <a:cxnLst/>
            <a:rect l="l" t="t" r="r" b="b"/>
            <a:pathLst>
              <a:path w="6264910" h="5977890" extrusionOk="0">
                <a:moveTo>
                  <a:pt x="3576320" y="342900"/>
                </a:moveTo>
                <a:cubicBezTo>
                  <a:pt x="4768850" y="509270"/>
                  <a:pt x="6264910" y="971550"/>
                  <a:pt x="5435600" y="3060700"/>
                </a:cubicBezTo>
                <a:cubicBezTo>
                  <a:pt x="4606290" y="5149850"/>
                  <a:pt x="2889250" y="5520690"/>
                  <a:pt x="2059940" y="5749290"/>
                </a:cubicBezTo>
                <a:cubicBezTo>
                  <a:pt x="1230630" y="5977890"/>
                  <a:pt x="256540" y="5434330"/>
                  <a:pt x="600710" y="4203700"/>
                </a:cubicBezTo>
                <a:cubicBezTo>
                  <a:pt x="901700" y="3126740"/>
                  <a:pt x="0" y="1772920"/>
                  <a:pt x="86360" y="886460"/>
                </a:cubicBezTo>
                <a:cubicBezTo>
                  <a:pt x="172720" y="0"/>
                  <a:pt x="2145030" y="142240"/>
                  <a:pt x="3576320" y="342900"/>
                </a:cubicBezTo>
                <a:close/>
              </a:path>
            </a:pathLst>
          </a:custGeom>
          <a:solidFill>
            <a:srgbClr val="C3DBE8"/>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09" name="Google Shape;409;p37"/>
          <p:cNvSpPr/>
          <p:nvPr/>
        </p:nvSpPr>
        <p:spPr>
          <a:xfrm rot="377637">
            <a:off x="7189117" y="-244331"/>
            <a:ext cx="6428958" cy="6134423"/>
          </a:xfrm>
          <a:custGeom>
            <a:avLst/>
            <a:gdLst/>
            <a:ahLst/>
            <a:cxnLst/>
            <a:rect l="l" t="t" r="r" b="b"/>
            <a:pathLst>
              <a:path w="6264910" h="5977890" extrusionOk="0">
                <a:moveTo>
                  <a:pt x="3576320" y="342900"/>
                </a:moveTo>
                <a:cubicBezTo>
                  <a:pt x="4768850" y="509270"/>
                  <a:pt x="6264910" y="971550"/>
                  <a:pt x="5435600" y="3060700"/>
                </a:cubicBezTo>
                <a:cubicBezTo>
                  <a:pt x="4606290" y="5149850"/>
                  <a:pt x="2889250" y="5520690"/>
                  <a:pt x="2059940" y="5749290"/>
                </a:cubicBezTo>
                <a:cubicBezTo>
                  <a:pt x="1230630" y="5977890"/>
                  <a:pt x="256540" y="5434330"/>
                  <a:pt x="600710" y="4203700"/>
                </a:cubicBezTo>
                <a:cubicBezTo>
                  <a:pt x="901700" y="3126740"/>
                  <a:pt x="0" y="1772920"/>
                  <a:pt x="86360" y="886460"/>
                </a:cubicBezTo>
                <a:cubicBezTo>
                  <a:pt x="172720" y="0"/>
                  <a:pt x="2145030" y="142240"/>
                  <a:pt x="3576320" y="342900"/>
                </a:cubicBezTo>
                <a:close/>
              </a:path>
            </a:pathLst>
          </a:custGeom>
          <a:solidFill>
            <a:srgbClr val="FBF3E4"/>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10" name="Google Shape;410;p37"/>
          <p:cNvSpPr/>
          <p:nvPr/>
        </p:nvSpPr>
        <p:spPr>
          <a:xfrm>
            <a:off x="7877689" y="4834007"/>
            <a:ext cx="1229298" cy="268107"/>
          </a:xfrm>
          <a:custGeom>
            <a:avLst/>
            <a:gdLst/>
            <a:ahLst/>
            <a:cxnLst/>
            <a:rect l="l" t="t" r="r" b="b"/>
            <a:pathLst>
              <a:path w="2458595" h="536213" extrusionOk="0">
                <a:moveTo>
                  <a:pt x="0" y="0"/>
                </a:moveTo>
                <a:lnTo>
                  <a:pt x="2458596" y="0"/>
                </a:lnTo>
                <a:lnTo>
                  <a:pt x="2458596" y="536213"/>
                </a:lnTo>
                <a:lnTo>
                  <a:pt x="0" y="536213"/>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11" name="Google Shape;411;p37"/>
          <p:cNvSpPr/>
          <p:nvPr/>
        </p:nvSpPr>
        <p:spPr>
          <a:xfrm>
            <a:off x="5315175" y="1328905"/>
            <a:ext cx="3458671" cy="2583194"/>
          </a:xfrm>
          <a:custGeom>
            <a:avLst/>
            <a:gdLst/>
            <a:ahLst/>
            <a:cxnLst/>
            <a:rect l="l" t="t" r="r" b="b"/>
            <a:pathLst>
              <a:path w="6917341" h="5166389" extrusionOk="0">
                <a:moveTo>
                  <a:pt x="0" y="0"/>
                </a:moveTo>
                <a:lnTo>
                  <a:pt x="6917342" y="0"/>
                </a:lnTo>
                <a:lnTo>
                  <a:pt x="6917342" y="5166389"/>
                </a:lnTo>
                <a:lnTo>
                  <a:pt x="0" y="5166389"/>
                </a:lnTo>
                <a:lnTo>
                  <a:pt x="0" y="0"/>
                </a:lnTo>
                <a:close/>
              </a:path>
            </a:pathLst>
          </a:custGeom>
          <a:blipFill rotWithShape="1">
            <a:blip r:embed="rId4">
              <a:alphaModFix/>
            </a:blip>
            <a:stretch>
              <a:fillRect/>
            </a:stretch>
          </a:blipFill>
          <a:ln w="104775" cap="sq" cmpd="sng">
            <a:solidFill>
              <a:srgbClr val="3B628F"/>
            </a:solidFill>
            <a:prstDash val="solid"/>
            <a:miter lim="8000"/>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12" name="Google Shape;412;p37"/>
          <p:cNvSpPr/>
          <p:nvPr/>
        </p:nvSpPr>
        <p:spPr>
          <a:xfrm>
            <a:off x="368493" y="1277327"/>
            <a:ext cx="1684626" cy="472030"/>
          </a:xfrm>
          <a:custGeom>
            <a:avLst/>
            <a:gdLst/>
            <a:ahLst/>
            <a:cxnLst/>
            <a:rect l="l" t="t" r="r" b="b"/>
            <a:pathLst>
              <a:path w="3369252" h="944060" extrusionOk="0">
                <a:moveTo>
                  <a:pt x="0" y="0"/>
                </a:moveTo>
                <a:lnTo>
                  <a:pt x="3369253" y="0"/>
                </a:lnTo>
                <a:lnTo>
                  <a:pt x="3369253" y="944060"/>
                </a:lnTo>
                <a:lnTo>
                  <a:pt x="0" y="944060"/>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13" name="Google Shape;413;p37"/>
          <p:cNvSpPr/>
          <p:nvPr/>
        </p:nvSpPr>
        <p:spPr>
          <a:xfrm>
            <a:off x="584745" y="3135677"/>
            <a:ext cx="1560797" cy="466960"/>
          </a:xfrm>
          <a:custGeom>
            <a:avLst/>
            <a:gdLst/>
            <a:ahLst/>
            <a:cxnLst/>
            <a:rect l="l" t="t" r="r" b="b"/>
            <a:pathLst>
              <a:path w="3121595" h="933920" extrusionOk="0">
                <a:moveTo>
                  <a:pt x="0" y="0"/>
                </a:moveTo>
                <a:lnTo>
                  <a:pt x="3121595" y="0"/>
                </a:lnTo>
                <a:lnTo>
                  <a:pt x="3121595" y="933919"/>
                </a:lnTo>
                <a:lnTo>
                  <a:pt x="0" y="933919"/>
                </a:lnTo>
                <a:lnTo>
                  <a:pt x="0" y="0"/>
                </a:lnTo>
                <a:close/>
              </a:path>
            </a:pathLst>
          </a:custGeom>
          <a:blipFill rotWithShape="1">
            <a:blip r:embed="rId6">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14" name="Google Shape;414;p37"/>
          <p:cNvSpPr/>
          <p:nvPr/>
        </p:nvSpPr>
        <p:spPr>
          <a:xfrm>
            <a:off x="2930449" y="3979242"/>
            <a:ext cx="1098484" cy="768939"/>
          </a:xfrm>
          <a:custGeom>
            <a:avLst/>
            <a:gdLst/>
            <a:ahLst/>
            <a:cxnLst/>
            <a:rect l="l" t="t" r="r" b="b"/>
            <a:pathLst>
              <a:path w="2196967" h="1537877" extrusionOk="0">
                <a:moveTo>
                  <a:pt x="0" y="0"/>
                </a:moveTo>
                <a:lnTo>
                  <a:pt x="2196967" y="0"/>
                </a:lnTo>
                <a:lnTo>
                  <a:pt x="2196967" y="1537877"/>
                </a:lnTo>
                <a:lnTo>
                  <a:pt x="0" y="1537877"/>
                </a:lnTo>
                <a:lnTo>
                  <a:pt x="0" y="0"/>
                </a:lnTo>
                <a:close/>
              </a:path>
            </a:pathLst>
          </a:custGeom>
          <a:blipFill rotWithShape="1">
            <a:blip r:embed="rId7">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15" name="Google Shape;415;p37"/>
          <p:cNvSpPr/>
          <p:nvPr/>
        </p:nvSpPr>
        <p:spPr>
          <a:xfrm>
            <a:off x="3125287" y="1150431"/>
            <a:ext cx="878184" cy="725012"/>
          </a:xfrm>
          <a:custGeom>
            <a:avLst/>
            <a:gdLst/>
            <a:ahLst/>
            <a:cxnLst/>
            <a:rect l="l" t="t" r="r" b="b"/>
            <a:pathLst>
              <a:path w="1756368" h="1450025" extrusionOk="0">
                <a:moveTo>
                  <a:pt x="0" y="0"/>
                </a:moveTo>
                <a:lnTo>
                  <a:pt x="1756368" y="0"/>
                </a:lnTo>
                <a:lnTo>
                  <a:pt x="1756368" y="1450025"/>
                </a:lnTo>
                <a:lnTo>
                  <a:pt x="0" y="1450025"/>
                </a:lnTo>
                <a:lnTo>
                  <a:pt x="0" y="0"/>
                </a:lnTo>
                <a:close/>
              </a:path>
            </a:pathLst>
          </a:custGeom>
          <a:blipFill rotWithShape="1">
            <a:blip r:embed="rId8">
              <a:alphaModFix/>
            </a:blip>
            <a:stretch>
              <a:fillRect l="-69817" t="-29388" r="-70047" b="-34007"/>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16" name="Google Shape;416;p37"/>
          <p:cNvSpPr/>
          <p:nvPr/>
        </p:nvSpPr>
        <p:spPr>
          <a:xfrm>
            <a:off x="368493" y="2195905"/>
            <a:ext cx="1993300" cy="604446"/>
          </a:xfrm>
          <a:custGeom>
            <a:avLst/>
            <a:gdLst/>
            <a:ahLst/>
            <a:cxnLst/>
            <a:rect l="l" t="t" r="r" b="b"/>
            <a:pathLst>
              <a:path w="3986600" h="1208891" extrusionOk="0">
                <a:moveTo>
                  <a:pt x="0" y="0"/>
                </a:moveTo>
                <a:lnTo>
                  <a:pt x="3986600" y="0"/>
                </a:lnTo>
                <a:lnTo>
                  <a:pt x="3986600" y="1208891"/>
                </a:lnTo>
                <a:lnTo>
                  <a:pt x="0" y="1208891"/>
                </a:lnTo>
                <a:lnTo>
                  <a:pt x="0" y="0"/>
                </a:lnTo>
                <a:close/>
              </a:path>
            </a:pathLst>
          </a:custGeom>
          <a:blipFill rotWithShape="1">
            <a:blip r:embed="rId9">
              <a:alphaModFix/>
            </a:blip>
            <a:stretch>
              <a:fillRect l="-20308" t="-112010" r="-17799" b="-109470"/>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17" name="Google Shape;417;p37"/>
          <p:cNvSpPr/>
          <p:nvPr/>
        </p:nvSpPr>
        <p:spPr>
          <a:xfrm>
            <a:off x="2750292" y="1986232"/>
            <a:ext cx="1628175" cy="986543"/>
          </a:xfrm>
          <a:custGeom>
            <a:avLst/>
            <a:gdLst/>
            <a:ahLst/>
            <a:cxnLst/>
            <a:rect l="l" t="t" r="r" b="b"/>
            <a:pathLst>
              <a:path w="3256350" h="1973085" extrusionOk="0">
                <a:moveTo>
                  <a:pt x="0" y="0"/>
                </a:moveTo>
                <a:lnTo>
                  <a:pt x="3256351" y="0"/>
                </a:lnTo>
                <a:lnTo>
                  <a:pt x="3256351" y="1973084"/>
                </a:lnTo>
                <a:lnTo>
                  <a:pt x="0" y="1973084"/>
                </a:lnTo>
                <a:lnTo>
                  <a:pt x="0" y="0"/>
                </a:lnTo>
                <a:close/>
              </a:path>
            </a:pathLst>
          </a:custGeom>
          <a:blipFill rotWithShape="1">
            <a:blip r:embed="rId10">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18" name="Google Shape;418;p37"/>
          <p:cNvSpPr/>
          <p:nvPr/>
        </p:nvSpPr>
        <p:spPr>
          <a:xfrm>
            <a:off x="2750291" y="3082311"/>
            <a:ext cx="1512301" cy="754056"/>
          </a:xfrm>
          <a:custGeom>
            <a:avLst/>
            <a:gdLst/>
            <a:ahLst/>
            <a:cxnLst/>
            <a:rect l="l" t="t" r="r" b="b"/>
            <a:pathLst>
              <a:path w="3024602" h="1508112" extrusionOk="0">
                <a:moveTo>
                  <a:pt x="0" y="0"/>
                </a:moveTo>
                <a:lnTo>
                  <a:pt x="3024602" y="0"/>
                </a:lnTo>
                <a:lnTo>
                  <a:pt x="3024602" y="1508112"/>
                </a:lnTo>
                <a:lnTo>
                  <a:pt x="0" y="1508112"/>
                </a:lnTo>
                <a:lnTo>
                  <a:pt x="0" y="0"/>
                </a:lnTo>
                <a:close/>
              </a:path>
            </a:pathLst>
          </a:custGeom>
          <a:blipFill rotWithShape="1">
            <a:blip r:embed="rId11">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19" name="Google Shape;419;p37"/>
          <p:cNvSpPr/>
          <p:nvPr/>
        </p:nvSpPr>
        <p:spPr>
          <a:xfrm>
            <a:off x="713704" y="3936011"/>
            <a:ext cx="1127694" cy="725757"/>
          </a:xfrm>
          <a:custGeom>
            <a:avLst/>
            <a:gdLst/>
            <a:ahLst/>
            <a:cxnLst/>
            <a:rect l="l" t="t" r="r" b="b"/>
            <a:pathLst>
              <a:path w="2255388" h="1451513" extrusionOk="0">
                <a:moveTo>
                  <a:pt x="0" y="0"/>
                </a:moveTo>
                <a:lnTo>
                  <a:pt x="2255388" y="0"/>
                </a:lnTo>
                <a:lnTo>
                  <a:pt x="2255388" y="1451513"/>
                </a:lnTo>
                <a:lnTo>
                  <a:pt x="0" y="1451513"/>
                </a:lnTo>
                <a:lnTo>
                  <a:pt x="0" y="0"/>
                </a:lnTo>
                <a:close/>
              </a:path>
            </a:pathLst>
          </a:custGeom>
          <a:blipFill rotWithShape="1">
            <a:blip r:embed="rId12">
              <a:alphaModFix/>
            </a:blip>
            <a:stretch>
              <a:fillRect l="-2129" r="-2119" b="-20458"/>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20" name="Google Shape;420;p37"/>
          <p:cNvSpPr txBox="1"/>
          <p:nvPr/>
        </p:nvSpPr>
        <p:spPr>
          <a:xfrm>
            <a:off x="141581" y="469761"/>
            <a:ext cx="5173800" cy="446276"/>
          </a:xfrm>
          <a:prstGeom prst="rect">
            <a:avLst/>
          </a:prstGeom>
          <a:noFill/>
          <a:ln>
            <a:noFill/>
          </a:ln>
        </p:spPr>
        <p:txBody>
          <a:bodyPr spcFirstLastPara="1" wrap="square" lIns="0" tIns="0" rIns="0" bIns="0" anchor="t" anchorCtr="0">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900" b="1" i="0" u="none" strike="noStrike" cap="none" normalizeH="0" baseline="0" dirty="0">
                <a:ln>
                  <a:noFill/>
                </a:ln>
                <a:solidFill>
                  <a:schemeClr val="tx1"/>
                </a:solidFill>
                <a:effectLst/>
                <a:latin typeface="Arial" panose="020B0604020202020204" pitchFamily="34" charset="0"/>
              </a:rPr>
              <a:t>The Shoot </a:t>
            </a:r>
            <a:r>
              <a:rPr kumimoji="0" lang="en-US" altLang="en-US" sz="2900" b="1" i="0" u="none" strike="noStrike" cap="none" normalizeH="0" baseline="0" dirty="0" err="1">
                <a:ln>
                  <a:noFill/>
                </a:ln>
                <a:solidFill>
                  <a:schemeClr val="tx1"/>
                </a:solidFill>
                <a:effectLst/>
                <a:latin typeface="Arial" panose="020B0604020202020204" pitchFamily="34" charset="0"/>
              </a:rPr>
              <a:t>meeskond</a:t>
            </a:r>
            <a:endParaRPr kumimoji="0" lang="en-US" altLang="en-US" sz="2900" b="1" i="0" u="none" strike="noStrike" cap="none" normalizeH="0" baseline="0" dirty="0">
              <a:ln>
                <a:noFill/>
              </a:ln>
              <a:solidFill>
                <a:schemeClr val="tx1"/>
              </a:solidFill>
              <a:effectLst/>
              <a:latin typeface="Arial" panose="020B0604020202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8FC4E5"/>
        </a:solidFill>
        <a:effectLst/>
      </p:bgPr>
    </p:bg>
    <p:spTree>
      <p:nvGrpSpPr>
        <p:cNvPr id="1" name="Shape 85">
          <a:extLst>
            <a:ext uri="{FF2B5EF4-FFF2-40B4-BE49-F238E27FC236}">
              <a16:creationId xmlns:a16="http://schemas.microsoft.com/office/drawing/2014/main" id="{9C4DA2BE-BE46-2EAC-9E8C-1FDDF3862DF6}"/>
            </a:ext>
          </a:extLst>
        </p:cNvPr>
        <p:cNvGrpSpPr/>
        <p:nvPr/>
      </p:nvGrpSpPr>
      <p:grpSpPr>
        <a:xfrm>
          <a:off x="0" y="0"/>
          <a:ext cx="0" cy="0"/>
          <a:chOff x="0" y="0"/>
          <a:chExt cx="0" cy="0"/>
        </a:xfrm>
      </p:grpSpPr>
      <p:sp>
        <p:nvSpPr>
          <p:cNvPr id="86" name="Google Shape;86;p15">
            <a:extLst>
              <a:ext uri="{FF2B5EF4-FFF2-40B4-BE49-F238E27FC236}">
                <a16:creationId xmlns:a16="http://schemas.microsoft.com/office/drawing/2014/main" id="{BE1E77F0-8FC8-A599-9D85-44C671D47879}"/>
              </a:ext>
            </a:extLst>
          </p:cNvPr>
          <p:cNvSpPr txBox="1"/>
          <p:nvPr/>
        </p:nvSpPr>
        <p:spPr>
          <a:xfrm>
            <a:off x="370154" y="939247"/>
            <a:ext cx="4369486" cy="3554819"/>
          </a:xfrm>
          <a:prstGeom prst="rect">
            <a:avLst/>
          </a:prstGeom>
          <a:noFill/>
          <a:ln>
            <a:noFill/>
          </a:ln>
        </p:spPr>
        <p:txBody>
          <a:bodyPr spcFirstLastPara="1" wrap="square" lIns="0" tIns="0" rIns="0" bIns="0" anchor="t" anchorCtr="0">
            <a:spAutoFit/>
          </a:bodyPr>
          <a:lstStyle/>
          <a:p>
            <a:pPr defTabSz="914400" eaLnBrk="0" fontAlgn="base" latinLnBrk="0" hangingPunct="0">
              <a:lnSpc>
                <a:spcPct val="140000"/>
              </a:lnSpc>
              <a:buSzTx/>
              <a:tabLst/>
            </a:pPr>
            <a:r>
              <a:rPr lang="en-US" altLang="en-US" sz="1100" b="1" dirty="0">
                <a:solidFill>
                  <a:schemeClr val="tx1"/>
                </a:solidFill>
              </a:rPr>
              <a:t>See </a:t>
            </a:r>
            <a:r>
              <a:rPr lang="en-US" altLang="en-US" sz="1100" b="1" dirty="0" err="1">
                <a:solidFill>
                  <a:schemeClr val="tx1"/>
                </a:solidFill>
              </a:rPr>
              <a:t>metoodika</a:t>
            </a:r>
            <a:r>
              <a:rPr lang="en-US" altLang="en-US" sz="1100" b="1" dirty="0">
                <a:solidFill>
                  <a:schemeClr val="tx1"/>
                </a:solidFill>
              </a:rPr>
              <a:t> </a:t>
            </a:r>
            <a:r>
              <a:rPr lang="en-US" altLang="en-US" sz="1100" b="1" dirty="0" err="1">
                <a:solidFill>
                  <a:schemeClr val="tx1"/>
                </a:solidFill>
              </a:rPr>
              <a:t>tutvustab</a:t>
            </a:r>
            <a:r>
              <a:rPr lang="en-US" altLang="en-US" sz="1100" b="1" dirty="0">
                <a:solidFill>
                  <a:schemeClr val="tx1"/>
                </a:solidFill>
              </a:rPr>
              <a:t> </a:t>
            </a:r>
            <a:r>
              <a:rPr lang="en-US" altLang="en-US" sz="1100" b="1" dirty="0" err="1">
                <a:solidFill>
                  <a:schemeClr val="tx1"/>
                </a:solidFill>
              </a:rPr>
              <a:t>uuenduslikku</a:t>
            </a:r>
            <a:r>
              <a:rPr lang="en-US" altLang="en-US" sz="1100" b="1" dirty="0">
                <a:solidFill>
                  <a:schemeClr val="tx1"/>
                </a:solidFill>
              </a:rPr>
              <a:t> </a:t>
            </a:r>
            <a:r>
              <a:rPr lang="en-US" altLang="en-US" sz="1100" b="1" dirty="0" err="1">
                <a:solidFill>
                  <a:schemeClr val="tx1"/>
                </a:solidFill>
              </a:rPr>
              <a:t>õpetamislähenemist</a:t>
            </a:r>
            <a:r>
              <a:rPr lang="en-US" altLang="en-US" sz="1100" b="1" dirty="0">
                <a:solidFill>
                  <a:schemeClr val="tx1"/>
                </a:solidFill>
              </a:rPr>
              <a:t>, </a:t>
            </a:r>
            <a:r>
              <a:rPr lang="en-US" altLang="en-US" sz="1100" b="1" dirty="0" err="1">
                <a:solidFill>
                  <a:schemeClr val="tx1"/>
                </a:solidFill>
              </a:rPr>
              <a:t>ühendades</a:t>
            </a:r>
            <a:r>
              <a:rPr lang="en-US" altLang="en-US" sz="1100" b="1" dirty="0">
                <a:solidFill>
                  <a:schemeClr val="tx1"/>
                </a:solidFill>
              </a:rPr>
              <a:t> </a:t>
            </a:r>
            <a:r>
              <a:rPr lang="en-US" altLang="en-US" sz="1100" b="1" dirty="0" err="1">
                <a:solidFill>
                  <a:schemeClr val="tx1"/>
                </a:solidFill>
              </a:rPr>
              <a:t>digitaalse</a:t>
            </a:r>
            <a:r>
              <a:rPr lang="en-US" altLang="en-US" sz="1100" b="1" dirty="0">
                <a:solidFill>
                  <a:schemeClr val="tx1"/>
                </a:solidFill>
              </a:rPr>
              <a:t> </a:t>
            </a:r>
            <a:r>
              <a:rPr lang="en-US" altLang="en-US" sz="1100" b="1" dirty="0" err="1">
                <a:solidFill>
                  <a:schemeClr val="tx1"/>
                </a:solidFill>
              </a:rPr>
              <a:t>lugude</a:t>
            </a:r>
            <a:r>
              <a:rPr lang="en-US" altLang="en-US" sz="1100" b="1" dirty="0">
                <a:solidFill>
                  <a:schemeClr val="tx1"/>
                </a:solidFill>
              </a:rPr>
              <a:t> </a:t>
            </a:r>
            <a:r>
              <a:rPr lang="en-US" altLang="en-US" sz="1100" b="1" dirty="0" err="1">
                <a:solidFill>
                  <a:schemeClr val="tx1"/>
                </a:solidFill>
              </a:rPr>
              <a:t>jutustamise</a:t>
            </a:r>
            <a:r>
              <a:rPr lang="en-US" altLang="en-US" sz="1100" b="1" dirty="0">
                <a:solidFill>
                  <a:schemeClr val="tx1"/>
                </a:solidFill>
              </a:rPr>
              <a:t> </a:t>
            </a:r>
            <a:r>
              <a:rPr lang="en-US" altLang="en-US" sz="1100" b="1" dirty="0" err="1">
                <a:solidFill>
                  <a:schemeClr val="tx1"/>
                </a:solidFill>
              </a:rPr>
              <a:t>fotograafia</a:t>
            </a:r>
            <a:r>
              <a:rPr lang="en-US" altLang="en-US" sz="1100" b="1" dirty="0">
                <a:solidFill>
                  <a:schemeClr val="tx1"/>
                </a:solidFill>
              </a:rPr>
              <a:t> </a:t>
            </a:r>
            <a:r>
              <a:rPr lang="en-US" altLang="en-US" sz="1100" b="1" dirty="0" err="1">
                <a:solidFill>
                  <a:schemeClr val="tx1"/>
                </a:solidFill>
              </a:rPr>
              <a:t>kaudu</a:t>
            </a:r>
            <a:r>
              <a:rPr lang="en-US" altLang="en-US" sz="1100" b="1" dirty="0">
                <a:solidFill>
                  <a:schemeClr val="tx1"/>
                </a:solidFill>
              </a:rPr>
              <a:t>.</a:t>
            </a:r>
            <a:br>
              <a:rPr lang="en-US" altLang="en-US" sz="1100" b="1" dirty="0">
                <a:solidFill>
                  <a:schemeClr val="tx1"/>
                </a:solidFill>
              </a:rPr>
            </a:br>
            <a:r>
              <a:rPr lang="en-US" altLang="en-US" sz="1100" b="1" dirty="0" err="1">
                <a:solidFill>
                  <a:schemeClr val="tx1"/>
                </a:solidFill>
              </a:rPr>
              <a:t>Neuroteadusest</a:t>
            </a:r>
            <a:r>
              <a:rPr lang="en-US" altLang="en-US" sz="1100" b="1" dirty="0">
                <a:solidFill>
                  <a:schemeClr val="tx1"/>
                </a:solidFill>
              </a:rPr>
              <a:t> </a:t>
            </a:r>
            <a:r>
              <a:rPr lang="en-US" altLang="en-US" sz="1100" b="1" dirty="0" err="1">
                <a:solidFill>
                  <a:schemeClr val="tx1"/>
                </a:solidFill>
              </a:rPr>
              <a:t>lähtudes</a:t>
            </a:r>
            <a:r>
              <a:rPr lang="en-US" altLang="en-US" sz="1100" b="1" dirty="0">
                <a:solidFill>
                  <a:schemeClr val="tx1"/>
                </a:solidFill>
              </a:rPr>
              <a:t> </a:t>
            </a:r>
            <a:r>
              <a:rPr lang="en-US" altLang="en-US" sz="1100" b="1" dirty="0" err="1">
                <a:solidFill>
                  <a:schemeClr val="tx1"/>
                </a:solidFill>
              </a:rPr>
              <a:t>soodustab</a:t>
            </a:r>
            <a:r>
              <a:rPr lang="en-US" altLang="en-US" sz="1100" b="1" dirty="0">
                <a:solidFill>
                  <a:schemeClr val="tx1"/>
                </a:solidFill>
              </a:rPr>
              <a:t> </a:t>
            </a:r>
            <a:r>
              <a:rPr lang="en-US" altLang="en-US" sz="1100" b="1" dirty="0" err="1">
                <a:solidFill>
                  <a:schemeClr val="tx1"/>
                </a:solidFill>
              </a:rPr>
              <a:t>lugude</a:t>
            </a:r>
            <a:r>
              <a:rPr lang="en-US" altLang="en-US" sz="1100" b="1" dirty="0">
                <a:solidFill>
                  <a:schemeClr val="tx1"/>
                </a:solidFill>
              </a:rPr>
              <a:t> </a:t>
            </a:r>
            <a:r>
              <a:rPr lang="en-US" altLang="en-US" sz="1100" b="1" dirty="0" err="1">
                <a:solidFill>
                  <a:schemeClr val="tx1"/>
                </a:solidFill>
              </a:rPr>
              <a:t>jutustamine</a:t>
            </a:r>
            <a:r>
              <a:rPr lang="en-US" altLang="en-US" sz="1100" b="1" dirty="0">
                <a:solidFill>
                  <a:schemeClr val="tx1"/>
                </a:solidFill>
              </a:rPr>
              <a:t> </a:t>
            </a:r>
            <a:r>
              <a:rPr lang="en-US" altLang="en-US" sz="1100" b="1" dirty="0" err="1">
                <a:solidFill>
                  <a:schemeClr val="tx1"/>
                </a:solidFill>
              </a:rPr>
              <a:t>emotsionaalseid</a:t>
            </a:r>
            <a:r>
              <a:rPr lang="en-US" altLang="en-US" sz="1100" b="1" dirty="0">
                <a:solidFill>
                  <a:schemeClr val="tx1"/>
                </a:solidFill>
              </a:rPr>
              <a:t> </a:t>
            </a:r>
            <a:r>
              <a:rPr lang="en-US" altLang="en-US" sz="1100" b="1" dirty="0" err="1">
                <a:solidFill>
                  <a:schemeClr val="tx1"/>
                </a:solidFill>
              </a:rPr>
              <a:t>seoseid</a:t>
            </a:r>
            <a:r>
              <a:rPr lang="en-US" altLang="en-US" sz="1100" b="1" dirty="0">
                <a:solidFill>
                  <a:schemeClr val="tx1"/>
                </a:solidFill>
              </a:rPr>
              <a:t>, </a:t>
            </a:r>
            <a:r>
              <a:rPr lang="en-US" altLang="en-US" sz="1100" b="1" dirty="0" err="1">
                <a:solidFill>
                  <a:schemeClr val="tx1"/>
                </a:solidFill>
              </a:rPr>
              <a:t>muutes</a:t>
            </a:r>
            <a:r>
              <a:rPr lang="en-US" altLang="en-US" sz="1100" b="1" dirty="0">
                <a:solidFill>
                  <a:schemeClr val="tx1"/>
                </a:solidFill>
              </a:rPr>
              <a:t> info </a:t>
            </a:r>
            <a:r>
              <a:rPr lang="en-US" altLang="en-US" sz="1100" b="1" dirty="0" err="1">
                <a:solidFill>
                  <a:schemeClr val="tx1"/>
                </a:solidFill>
              </a:rPr>
              <a:t>kergemini</a:t>
            </a:r>
            <a:r>
              <a:rPr lang="en-US" altLang="en-US" sz="1100" b="1" dirty="0">
                <a:solidFill>
                  <a:schemeClr val="tx1"/>
                </a:solidFill>
              </a:rPr>
              <a:t> </a:t>
            </a:r>
            <a:r>
              <a:rPr lang="en-US" altLang="en-US" sz="1100" b="1" dirty="0" err="1">
                <a:solidFill>
                  <a:schemeClr val="tx1"/>
                </a:solidFill>
              </a:rPr>
              <a:t>mõistetavaks</a:t>
            </a:r>
            <a:r>
              <a:rPr lang="en-US" altLang="en-US" sz="1100" b="1" dirty="0">
                <a:solidFill>
                  <a:schemeClr val="tx1"/>
                </a:solidFill>
              </a:rPr>
              <a:t> ja </a:t>
            </a:r>
            <a:r>
              <a:rPr lang="en-US" altLang="en-US" sz="1100" b="1" dirty="0" err="1">
                <a:solidFill>
                  <a:schemeClr val="tx1"/>
                </a:solidFill>
              </a:rPr>
              <a:t>meeldejäävaks</a:t>
            </a:r>
            <a:r>
              <a:rPr lang="en-US" altLang="en-US" sz="1100" b="1" dirty="0">
                <a:solidFill>
                  <a:schemeClr val="tx1"/>
                </a:solidFill>
              </a:rPr>
              <a:t>.</a:t>
            </a:r>
          </a:p>
          <a:p>
            <a:pPr defTabSz="914400" eaLnBrk="0" fontAlgn="base" latinLnBrk="0" hangingPunct="0">
              <a:lnSpc>
                <a:spcPct val="140000"/>
              </a:lnSpc>
              <a:buSzTx/>
              <a:tabLst/>
            </a:pPr>
            <a:endParaRPr lang="en-US" altLang="en-US" sz="1100" b="1" dirty="0">
              <a:solidFill>
                <a:schemeClr val="tx1"/>
              </a:solidFill>
            </a:endParaRPr>
          </a:p>
          <a:p>
            <a:pPr defTabSz="914400" eaLnBrk="0" fontAlgn="base" latinLnBrk="0" hangingPunct="0">
              <a:lnSpc>
                <a:spcPct val="140000"/>
              </a:lnSpc>
              <a:buSzTx/>
              <a:tabLst/>
            </a:pPr>
            <a:r>
              <a:rPr lang="en-US" altLang="en-US" sz="1100" b="1" dirty="0">
                <a:solidFill>
                  <a:schemeClr val="tx1"/>
                </a:solidFill>
              </a:rPr>
              <a:t>See </a:t>
            </a:r>
            <a:r>
              <a:rPr lang="en-US" altLang="en-US" sz="1100" b="1" dirty="0" err="1">
                <a:solidFill>
                  <a:schemeClr val="tx1"/>
                </a:solidFill>
              </a:rPr>
              <a:t>käsitleb</a:t>
            </a:r>
            <a:r>
              <a:rPr lang="en-US" altLang="en-US" sz="1100" b="1" dirty="0">
                <a:solidFill>
                  <a:schemeClr val="tx1"/>
                </a:solidFill>
              </a:rPr>
              <a:t> </a:t>
            </a:r>
            <a:r>
              <a:rPr lang="en-US" altLang="en-US" sz="1100" b="1" dirty="0" err="1">
                <a:solidFill>
                  <a:schemeClr val="tx1"/>
                </a:solidFill>
              </a:rPr>
              <a:t>väljakutseid</a:t>
            </a:r>
            <a:r>
              <a:rPr lang="en-US" altLang="en-US" sz="1100" b="1" dirty="0">
                <a:solidFill>
                  <a:schemeClr val="tx1"/>
                </a:solidFill>
              </a:rPr>
              <a:t>, </a:t>
            </a:r>
            <a:r>
              <a:rPr lang="en-US" altLang="en-US" sz="1100" b="1" dirty="0" err="1">
                <a:solidFill>
                  <a:schemeClr val="tx1"/>
                </a:solidFill>
              </a:rPr>
              <a:t>millega</a:t>
            </a:r>
            <a:r>
              <a:rPr lang="en-US" altLang="en-US" sz="1100" b="1" dirty="0">
                <a:solidFill>
                  <a:schemeClr val="tx1"/>
                </a:solidFill>
              </a:rPr>
              <a:t> </a:t>
            </a:r>
            <a:r>
              <a:rPr lang="en-US" altLang="en-US" sz="1100" b="1" dirty="0" err="1">
                <a:solidFill>
                  <a:schemeClr val="tx1"/>
                </a:solidFill>
              </a:rPr>
              <a:t>puutuvad</a:t>
            </a:r>
            <a:r>
              <a:rPr lang="en-US" altLang="en-US" sz="1100" b="1" dirty="0">
                <a:solidFill>
                  <a:schemeClr val="tx1"/>
                </a:solidFill>
              </a:rPr>
              <a:t> </a:t>
            </a:r>
            <a:r>
              <a:rPr lang="en-US" altLang="en-US" sz="1100" b="1" dirty="0" err="1">
                <a:solidFill>
                  <a:schemeClr val="tx1"/>
                </a:solidFill>
              </a:rPr>
              <a:t>kokku</a:t>
            </a:r>
            <a:r>
              <a:rPr lang="en-US" altLang="en-US" sz="1100" b="1" dirty="0">
                <a:solidFill>
                  <a:schemeClr val="tx1"/>
                </a:solidFill>
              </a:rPr>
              <a:t> </a:t>
            </a:r>
            <a:r>
              <a:rPr lang="en-US" altLang="en-US" sz="1100" b="1" dirty="0" err="1">
                <a:solidFill>
                  <a:schemeClr val="tx1"/>
                </a:solidFill>
              </a:rPr>
              <a:t>motiveerimata</a:t>
            </a:r>
            <a:r>
              <a:rPr lang="en-US" altLang="en-US" sz="1100" b="1" dirty="0">
                <a:solidFill>
                  <a:schemeClr val="tx1"/>
                </a:solidFill>
              </a:rPr>
              <a:t> </a:t>
            </a:r>
            <a:r>
              <a:rPr lang="en-US" altLang="en-US" sz="1100" b="1" dirty="0" err="1">
                <a:solidFill>
                  <a:schemeClr val="tx1"/>
                </a:solidFill>
              </a:rPr>
              <a:t>õpilased</a:t>
            </a:r>
            <a:r>
              <a:rPr lang="en-US" altLang="en-US" sz="1100" b="1" dirty="0">
                <a:solidFill>
                  <a:schemeClr val="tx1"/>
                </a:solidFill>
              </a:rPr>
              <a:t> ja </a:t>
            </a:r>
            <a:r>
              <a:rPr lang="en-US" altLang="en-US" sz="1100" b="1" dirty="0" err="1">
                <a:solidFill>
                  <a:schemeClr val="tx1"/>
                </a:solidFill>
              </a:rPr>
              <a:t>õppimisraskustega</a:t>
            </a:r>
            <a:r>
              <a:rPr lang="en-US" altLang="en-US" sz="1100" b="1" dirty="0">
                <a:solidFill>
                  <a:schemeClr val="tx1"/>
                </a:solidFill>
              </a:rPr>
              <a:t> </a:t>
            </a:r>
            <a:r>
              <a:rPr lang="en-US" altLang="en-US" sz="1100" b="1" dirty="0" err="1">
                <a:solidFill>
                  <a:schemeClr val="tx1"/>
                </a:solidFill>
              </a:rPr>
              <a:t>õpilased</a:t>
            </a:r>
            <a:r>
              <a:rPr lang="en-US" altLang="en-US" sz="1100" b="1" dirty="0">
                <a:solidFill>
                  <a:schemeClr val="tx1"/>
                </a:solidFill>
              </a:rPr>
              <a:t>, </a:t>
            </a:r>
            <a:r>
              <a:rPr lang="en-US" altLang="en-US" sz="1100" b="1" dirty="0" err="1">
                <a:solidFill>
                  <a:schemeClr val="tx1"/>
                </a:solidFill>
              </a:rPr>
              <a:t>kasutades</a:t>
            </a:r>
            <a:r>
              <a:rPr lang="en-US" altLang="en-US" sz="1100" b="1" dirty="0">
                <a:solidFill>
                  <a:schemeClr val="tx1"/>
                </a:solidFill>
              </a:rPr>
              <a:t> </a:t>
            </a:r>
            <a:r>
              <a:rPr lang="en-US" altLang="en-US" sz="1100" b="1" dirty="0" err="1">
                <a:solidFill>
                  <a:schemeClr val="tx1"/>
                </a:solidFill>
              </a:rPr>
              <a:t>kaasaegseid</a:t>
            </a:r>
            <a:r>
              <a:rPr lang="en-US" altLang="en-US" sz="1100" b="1" dirty="0">
                <a:solidFill>
                  <a:schemeClr val="tx1"/>
                </a:solidFill>
              </a:rPr>
              <a:t> </a:t>
            </a:r>
            <a:r>
              <a:rPr lang="en-US" altLang="en-US" sz="1100" b="1" dirty="0" err="1">
                <a:solidFill>
                  <a:schemeClr val="tx1"/>
                </a:solidFill>
              </a:rPr>
              <a:t>tehnoloogiaid</a:t>
            </a:r>
            <a:r>
              <a:rPr lang="en-US" altLang="en-US" sz="1100" b="1" dirty="0">
                <a:solidFill>
                  <a:schemeClr val="tx1"/>
                </a:solidFill>
              </a:rPr>
              <a:t> </a:t>
            </a:r>
            <a:r>
              <a:rPr lang="en-US" altLang="en-US" sz="1100" b="1" dirty="0" err="1">
                <a:solidFill>
                  <a:schemeClr val="tx1"/>
                </a:solidFill>
              </a:rPr>
              <a:t>kaasava</a:t>
            </a:r>
            <a:r>
              <a:rPr lang="en-US" altLang="en-US" sz="1100" b="1" dirty="0">
                <a:solidFill>
                  <a:schemeClr val="tx1"/>
                </a:solidFill>
              </a:rPr>
              <a:t> ja </a:t>
            </a:r>
            <a:r>
              <a:rPr lang="en-US" altLang="en-US" sz="1100" b="1" dirty="0" err="1">
                <a:solidFill>
                  <a:schemeClr val="tx1"/>
                </a:solidFill>
              </a:rPr>
              <a:t>kaasahaarava</a:t>
            </a:r>
            <a:r>
              <a:rPr lang="en-US" altLang="en-US" sz="1100" b="1" dirty="0">
                <a:solidFill>
                  <a:schemeClr val="tx1"/>
                </a:solidFill>
              </a:rPr>
              <a:t> </a:t>
            </a:r>
            <a:r>
              <a:rPr lang="en-US" altLang="en-US" sz="1100" b="1" dirty="0" err="1">
                <a:solidFill>
                  <a:schemeClr val="tx1"/>
                </a:solidFill>
              </a:rPr>
              <a:t>õpikeskkonna</a:t>
            </a:r>
            <a:r>
              <a:rPr lang="en-US" altLang="en-US" sz="1100" b="1" dirty="0">
                <a:solidFill>
                  <a:schemeClr val="tx1"/>
                </a:solidFill>
              </a:rPr>
              <a:t> </a:t>
            </a:r>
            <a:r>
              <a:rPr lang="en-US" altLang="en-US" sz="1100" b="1" dirty="0" err="1">
                <a:solidFill>
                  <a:schemeClr val="tx1"/>
                </a:solidFill>
              </a:rPr>
              <a:t>loomiseks</a:t>
            </a:r>
            <a:r>
              <a:rPr lang="en-US" altLang="en-US" sz="1100" b="1" dirty="0">
                <a:solidFill>
                  <a:schemeClr val="tx1"/>
                </a:solidFill>
              </a:rPr>
              <a:t>.</a:t>
            </a:r>
          </a:p>
          <a:p>
            <a:pPr defTabSz="914400" eaLnBrk="0" fontAlgn="base" latinLnBrk="0" hangingPunct="0">
              <a:lnSpc>
                <a:spcPct val="140000"/>
              </a:lnSpc>
              <a:buSzTx/>
              <a:tabLst/>
            </a:pPr>
            <a:endParaRPr lang="en-US" altLang="en-US" sz="1100" b="1" dirty="0">
              <a:solidFill>
                <a:schemeClr val="tx1"/>
              </a:solidFill>
            </a:endParaRPr>
          </a:p>
          <a:p>
            <a:pPr defTabSz="914400" eaLnBrk="0" fontAlgn="base" latinLnBrk="0" hangingPunct="0">
              <a:lnSpc>
                <a:spcPct val="140000"/>
              </a:lnSpc>
              <a:buSzTx/>
              <a:tabLst/>
            </a:pPr>
            <a:r>
              <a:rPr lang="en-US" altLang="en-US" sz="1100" b="1" dirty="0" err="1">
                <a:solidFill>
                  <a:schemeClr val="tx1"/>
                </a:solidFill>
              </a:rPr>
              <a:t>Lugude</a:t>
            </a:r>
            <a:r>
              <a:rPr lang="en-US" altLang="en-US" sz="1100" b="1" dirty="0">
                <a:solidFill>
                  <a:schemeClr val="tx1"/>
                </a:solidFill>
              </a:rPr>
              <a:t> </a:t>
            </a:r>
            <a:r>
              <a:rPr lang="en-US" altLang="en-US" sz="1100" b="1" dirty="0" err="1">
                <a:solidFill>
                  <a:schemeClr val="tx1"/>
                </a:solidFill>
              </a:rPr>
              <a:t>jutustamine</a:t>
            </a:r>
            <a:r>
              <a:rPr lang="en-US" altLang="en-US" sz="1100" b="1" dirty="0">
                <a:solidFill>
                  <a:schemeClr val="tx1"/>
                </a:solidFill>
              </a:rPr>
              <a:t> </a:t>
            </a:r>
            <a:r>
              <a:rPr lang="en-US" altLang="en-US" sz="1100" b="1" dirty="0" err="1">
                <a:solidFill>
                  <a:schemeClr val="tx1"/>
                </a:solidFill>
              </a:rPr>
              <a:t>suurendab</a:t>
            </a:r>
            <a:r>
              <a:rPr lang="en-US" altLang="en-US" sz="1100" b="1" dirty="0">
                <a:solidFill>
                  <a:schemeClr val="tx1"/>
                </a:solidFill>
              </a:rPr>
              <a:t> </a:t>
            </a:r>
            <a:r>
              <a:rPr lang="en-US" altLang="en-US" sz="1100" b="1" dirty="0" err="1">
                <a:solidFill>
                  <a:schemeClr val="tx1"/>
                </a:solidFill>
              </a:rPr>
              <a:t>huvi</a:t>
            </a:r>
            <a:r>
              <a:rPr lang="en-US" altLang="en-US" sz="1100" b="1" dirty="0">
                <a:solidFill>
                  <a:schemeClr val="tx1"/>
                </a:solidFill>
              </a:rPr>
              <a:t>, </a:t>
            </a:r>
            <a:r>
              <a:rPr lang="en-US" altLang="en-US" sz="1100" b="1" dirty="0" err="1">
                <a:solidFill>
                  <a:schemeClr val="tx1"/>
                </a:solidFill>
              </a:rPr>
              <a:t>loovust</a:t>
            </a:r>
            <a:r>
              <a:rPr lang="en-US" altLang="en-US" sz="1100" b="1" dirty="0">
                <a:solidFill>
                  <a:schemeClr val="tx1"/>
                </a:solidFill>
              </a:rPr>
              <a:t> ja </a:t>
            </a:r>
            <a:r>
              <a:rPr lang="en-US" altLang="en-US" sz="1100" b="1" dirty="0" err="1">
                <a:solidFill>
                  <a:schemeClr val="tx1"/>
                </a:solidFill>
              </a:rPr>
              <a:t>arusaamist</a:t>
            </a:r>
            <a:r>
              <a:rPr lang="en-US" altLang="en-US" sz="1100" b="1" dirty="0">
                <a:solidFill>
                  <a:schemeClr val="tx1"/>
                </a:solidFill>
              </a:rPr>
              <a:t> </a:t>
            </a:r>
            <a:r>
              <a:rPr lang="en-US" altLang="en-US" sz="1100" b="1" dirty="0" err="1">
                <a:solidFill>
                  <a:schemeClr val="tx1"/>
                </a:solidFill>
              </a:rPr>
              <a:t>erinevates</a:t>
            </a:r>
            <a:r>
              <a:rPr lang="en-US" altLang="en-US" sz="1100" b="1" dirty="0">
                <a:solidFill>
                  <a:schemeClr val="tx1"/>
                </a:solidFill>
              </a:rPr>
              <a:t> </a:t>
            </a:r>
            <a:r>
              <a:rPr lang="en-US" altLang="en-US" sz="1100" b="1" dirty="0" err="1">
                <a:solidFill>
                  <a:schemeClr val="tx1"/>
                </a:solidFill>
              </a:rPr>
              <a:t>õppeainetes</a:t>
            </a:r>
            <a:r>
              <a:rPr lang="en-US" altLang="en-US" sz="1100" b="1" dirty="0">
                <a:solidFill>
                  <a:schemeClr val="tx1"/>
                </a:solidFill>
              </a:rPr>
              <a:t> </a:t>
            </a:r>
            <a:r>
              <a:rPr lang="en-US" altLang="en-US" sz="1100" b="1" dirty="0" err="1">
                <a:solidFill>
                  <a:schemeClr val="tx1"/>
                </a:solidFill>
              </a:rPr>
              <a:t>ning</a:t>
            </a:r>
            <a:r>
              <a:rPr lang="en-US" altLang="en-US" sz="1100" b="1" dirty="0">
                <a:solidFill>
                  <a:schemeClr val="tx1"/>
                </a:solidFill>
              </a:rPr>
              <a:t> </a:t>
            </a:r>
            <a:r>
              <a:rPr lang="en-US" altLang="en-US" sz="1100" b="1" dirty="0" err="1">
                <a:solidFill>
                  <a:schemeClr val="tx1"/>
                </a:solidFill>
              </a:rPr>
              <a:t>arvestab</a:t>
            </a:r>
            <a:r>
              <a:rPr lang="en-US" altLang="en-US" sz="1100" b="1" dirty="0">
                <a:solidFill>
                  <a:schemeClr val="tx1"/>
                </a:solidFill>
              </a:rPr>
              <a:t> </a:t>
            </a:r>
            <a:r>
              <a:rPr lang="en-US" altLang="en-US" sz="1100" b="1" dirty="0" err="1">
                <a:solidFill>
                  <a:schemeClr val="tx1"/>
                </a:solidFill>
              </a:rPr>
              <a:t>mitmesuguste</a:t>
            </a:r>
            <a:r>
              <a:rPr lang="en-US" altLang="en-US" sz="1100" b="1" dirty="0">
                <a:solidFill>
                  <a:schemeClr val="tx1"/>
                </a:solidFill>
              </a:rPr>
              <a:t> </a:t>
            </a:r>
            <a:r>
              <a:rPr lang="en-US" altLang="en-US" sz="1100" b="1" dirty="0" err="1">
                <a:solidFill>
                  <a:schemeClr val="tx1"/>
                </a:solidFill>
              </a:rPr>
              <a:t>õppimisvajadustega</a:t>
            </a:r>
            <a:r>
              <a:rPr lang="en-US" altLang="en-US" sz="1100" b="1" dirty="0">
                <a:solidFill>
                  <a:schemeClr val="tx1"/>
                </a:solidFill>
              </a:rPr>
              <a:t>, </a:t>
            </a:r>
            <a:r>
              <a:rPr lang="en-US" altLang="en-US" sz="1100" b="1" dirty="0" err="1">
                <a:solidFill>
                  <a:schemeClr val="tx1"/>
                </a:solidFill>
              </a:rPr>
              <a:t>sealhulgas</a:t>
            </a:r>
            <a:r>
              <a:rPr lang="en-US" altLang="en-US" sz="1100" b="1" dirty="0">
                <a:solidFill>
                  <a:schemeClr val="tx1"/>
                </a:solidFill>
              </a:rPr>
              <a:t> </a:t>
            </a:r>
            <a:r>
              <a:rPr lang="en-US" altLang="en-US" sz="1100" b="1" dirty="0" err="1">
                <a:solidFill>
                  <a:schemeClr val="tx1"/>
                </a:solidFill>
              </a:rPr>
              <a:t>õpilastega</a:t>
            </a:r>
            <a:r>
              <a:rPr lang="en-US" altLang="en-US" sz="1100" b="1" dirty="0">
                <a:solidFill>
                  <a:schemeClr val="tx1"/>
                </a:solidFill>
              </a:rPr>
              <a:t>, </a:t>
            </a:r>
            <a:r>
              <a:rPr lang="en-US" altLang="en-US" sz="1100" b="1" dirty="0" err="1">
                <a:solidFill>
                  <a:schemeClr val="tx1"/>
                </a:solidFill>
              </a:rPr>
              <a:t>kellel</a:t>
            </a:r>
            <a:r>
              <a:rPr lang="en-US" altLang="en-US" sz="1100" b="1" dirty="0">
                <a:solidFill>
                  <a:schemeClr val="tx1"/>
                </a:solidFill>
              </a:rPr>
              <a:t> on </a:t>
            </a:r>
            <a:r>
              <a:rPr lang="en-US" altLang="en-US" sz="1100" b="1" dirty="0" err="1">
                <a:solidFill>
                  <a:schemeClr val="tx1"/>
                </a:solidFill>
              </a:rPr>
              <a:t>õppimisraskusi</a:t>
            </a:r>
            <a:r>
              <a:rPr lang="en-US" altLang="en-US" sz="1100" b="1" dirty="0">
                <a:solidFill>
                  <a:schemeClr val="tx1"/>
                </a:solidFill>
              </a:rPr>
              <a:t>.</a:t>
            </a:r>
          </a:p>
          <a:p>
            <a:pPr marL="0" marR="0" lvl="0" indent="0" algn="l" rtl="0">
              <a:lnSpc>
                <a:spcPct val="140000"/>
              </a:lnSpc>
              <a:spcBef>
                <a:spcPts val="0"/>
              </a:spcBef>
              <a:spcAft>
                <a:spcPts val="0"/>
              </a:spcAft>
              <a:buNone/>
            </a:pPr>
            <a:endParaRPr sz="1100" b="1" dirty="0">
              <a:solidFill>
                <a:schemeClr val="tx1"/>
              </a:solidFill>
              <a:latin typeface="Arial"/>
              <a:ea typeface="Arial"/>
              <a:cs typeface="Arial"/>
              <a:sym typeface="Arial"/>
            </a:endParaRPr>
          </a:p>
        </p:txBody>
      </p:sp>
      <p:sp>
        <p:nvSpPr>
          <p:cNvPr id="87" name="Google Shape;87;p15">
            <a:extLst>
              <a:ext uri="{FF2B5EF4-FFF2-40B4-BE49-F238E27FC236}">
                <a16:creationId xmlns:a16="http://schemas.microsoft.com/office/drawing/2014/main" id="{C96AF2C5-C9CB-A9EE-BC7B-2E23748FAA86}"/>
              </a:ext>
            </a:extLst>
          </p:cNvPr>
          <p:cNvSpPr/>
          <p:nvPr/>
        </p:nvSpPr>
        <p:spPr>
          <a:xfrm rot="328315">
            <a:off x="5303672" y="-495451"/>
            <a:ext cx="6734141" cy="6424216"/>
          </a:xfrm>
          <a:custGeom>
            <a:avLst/>
            <a:gdLst/>
            <a:ahLst/>
            <a:cxnLst/>
            <a:rect l="l" t="t" r="r" b="b"/>
            <a:pathLst>
              <a:path w="6264910" h="5977890" extrusionOk="0">
                <a:moveTo>
                  <a:pt x="3576320" y="342900"/>
                </a:moveTo>
                <a:cubicBezTo>
                  <a:pt x="4768850" y="509270"/>
                  <a:pt x="6264910" y="971550"/>
                  <a:pt x="5435600" y="3060700"/>
                </a:cubicBezTo>
                <a:cubicBezTo>
                  <a:pt x="4606290" y="5149850"/>
                  <a:pt x="2889250" y="5520690"/>
                  <a:pt x="2059940" y="5749290"/>
                </a:cubicBezTo>
                <a:cubicBezTo>
                  <a:pt x="1230630" y="5977890"/>
                  <a:pt x="256540" y="5434330"/>
                  <a:pt x="600710" y="4203700"/>
                </a:cubicBezTo>
                <a:cubicBezTo>
                  <a:pt x="901700" y="3126740"/>
                  <a:pt x="0" y="1772920"/>
                  <a:pt x="86360" y="886460"/>
                </a:cubicBezTo>
                <a:cubicBezTo>
                  <a:pt x="172720" y="0"/>
                  <a:pt x="2145030" y="142240"/>
                  <a:pt x="3576320" y="342900"/>
                </a:cubicBezTo>
                <a:close/>
              </a:path>
            </a:pathLst>
          </a:custGeom>
          <a:solidFill>
            <a:srgbClr val="4272B7"/>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8" name="Google Shape;88;p15">
            <a:extLst>
              <a:ext uri="{FF2B5EF4-FFF2-40B4-BE49-F238E27FC236}">
                <a16:creationId xmlns:a16="http://schemas.microsoft.com/office/drawing/2014/main" id="{E48A09B4-403A-9F62-84B9-6588FB096011}"/>
              </a:ext>
            </a:extLst>
          </p:cNvPr>
          <p:cNvSpPr/>
          <p:nvPr/>
        </p:nvSpPr>
        <p:spPr>
          <a:xfrm rot="352404">
            <a:off x="6169051" y="-372907"/>
            <a:ext cx="6581380" cy="6279862"/>
          </a:xfrm>
          <a:custGeom>
            <a:avLst/>
            <a:gdLst/>
            <a:ahLst/>
            <a:cxnLst/>
            <a:rect l="l" t="t" r="r" b="b"/>
            <a:pathLst>
              <a:path w="6264910" h="5977890" extrusionOk="0">
                <a:moveTo>
                  <a:pt x="3576320" y="342900"/>
                </a:moveTo>
                <a:cubicBezTo>
                  <a:pt x="4768850" y="509270"/>
                  <a:pt x="6264910" y="971550"/>
                  <a:pt x="5435600" y="3060700"/>
                </a:cubicBezTo>
                <a:cubicBezTo>
                  <a:pt x="4606290" y="5149850"/>
                  <a:pt x="2889250" y="5520690"/>
                  <a:pt x="2059940" y="5749290"/>
                </a:cubicBezTo>
                <a:cubicBezTo>
                  <a:pt x="1230630" y="5977890"/>
                  <a:pt x="256540" y="5434330"/>
                  <a:pt x="600710" y="4203700"/>
                </a:cubicBezTo>
                <a:cubicBezTo>
                  <a:pt x="901700" y="3126740"/>
                  <a:pt x="0" y="1772920"/>
                  <a:pt x="86360" y="886460"/>
                </a:cubicBezTo>
                <a:cubicBezTo>
                  <a:pt x="172720" y="0"/>
                  <a:pt x="2145030" y="142240"/>
                  <a:pt x="3576320" y="342900"/>
                </a:cubicBezTo>
                <a:close/>
              </a:path>
            </a:pathLst>
          </a:custGeom>
          <a:solidFill>
            <a:srgbClr val="8FC4E5"/>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9" name="Google Shape;89;p15">
            <a:extLst>
              <a:ext uri="{FF2B5EF4-FFF2-40B4-BE49-F238E27FC236}">
                <a16:creationId xmlns:a16="http://schemas.microsoft.com/office/drawing/2014/main" id="{846F7A34-F4ED-23AE-0D9A-93185517573F}"/>
              </a:ext>
            </a:extLst>
          </p:cNvPr>
          <p:cNvSpPr/>
          <p:nvPr/>
        </p:nvSpPr>
        <p:spPr>
          <a:xfrm rot="377637">
            <a:off x="7189117" y="-244331"/>
            <a:ext cx="6428958" cy="6134423"/>
          </a:xfrm>
          <a:custGeom>
            <a:avLst/>
            <a:gdLst/>
            <a:ahLst/>
            <a:cxnLst/>
            <a:rect l="l" t="t" r="r" b="b"/>
            <a:pathLst>
              <a:path w="6264910" h="5977890" extrusionOk="0">
                <a:moveTo>
                  <a:pt x="3576320" y="342900"/>
                </a:moveTo>
                <a:cubicBezTo>
                  <a:pt x="4768850" y="509270"/>
                  <a:pt x="6264910" y="971550"/>
                  <a:pt x="5435600" y="3060700"/>
                </a:cubicBezTo>
                <a:cubicBezTo>
                  <a:pt x="4606290" y="5149850"/>
                  <a:pt x="2889250" y="5520690"/>
                  <a:pt x="2059940" y="5749290"/>
                </a:cubicBezTo>
                <a:cubicBezTo>
                  <a:pt x="1230630" y="5977890"/>
                  <a:pt x="256540" y="5434330"/>
                  <a:pt x="600710" y="4203700"/>
                </a:cubicBezTo>
                <a:cubicBezTo>
                  <a:pt x="901700" y="3126740"/>
                  <a:pt x="0" y="1772920"/>
                  <a:pt x="86360" y="886460"/>
                </a:cubicBezTo>
                <a:cubicBezTo>
                  <a:pt x="172720" y="0"/>
                  <a:pt x="2145030" y="142240"/>
                  <a:pt x="3576320" y="342900"/>
                </a:cubicBezTo>
                <a:close/>
              </a:path>
            </a:pathLst>
          </a:custGeom>
          <a:solidFill>
            <a:srgbClr val="FBF3E4"/>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0" name="Google Shape;90;p15">
            <a:extLst>
              <a:ext uri="{FF2B5EF4-FFF2-40B4-BE49-F238E27FC236}">
                <a16:creationId xmlns:a16="http://schemas.microsoft.com/office/drawing/2014/main" id="{89E0BBC2-761B-18E7-1551-72DD821C9B89}"/>
              </a:ext>
            </a:extLst>
          </p:cNvPr>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1" name="Google Shape;91;p15">
            <a:extLst>
              <a:ext uri="{FF2B5EF4-FFF2-40B4-BE49-F238E27FC236}">
                <a16:creationId xmlns:a16="http://schemas.microsoft.com/office/drawing/2014/main" id="{00A0CDDB-4381-EE06-E128-C234008F8A84}"/>
              </a:ext>
            </a:extLst>
          </p:cNvPr>
          <p:cNvSpPr/>
          <p:nvPr/>
        </p:nvSpPr>
        <p:spPr>
          <a:xfrm>
            <a:off x="7877689" y="4834007"/>
            <a:ext cx="1229298" cy="268107"/>
          </a:xfrm>
          <a:custGeom>
            <a:avLst/>
            <a:gdLst/>
            <a:ahLst/>
            <a:cxnLst/>
            <a:rect l="l" t="t" r="r" b="b"/>
            <a:pathLst>
              <a:path w="2458595" h="536213" extrusionOk="0">
                <a:moveTo>
                  <a:pt x="0" y="0"/>
                </a:moveTo>
                <a:lnTo>
                  <a:pt x="2458596" y="0"/>
                </a:lnTo>
                <a:lnTo>
                  <a:pt x="2458596" y="536213"/>
                </a:lnTo>
                <a:lnTo>
                  <a:pt x="0" y="536213"/>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2" name="Google Shape;92;p15">
            <a:extLst>
              <a:ext uri="{FF2B5EF4-FFF2-40B4-BE49-F238E27FC236}">
                <a16:creationId xmlns:a16="http://schemas.microsoft.com/office/drawing/2014/main" id="{B3E57500-E358-C2B9-6869-3722940ABC17}"/>
              </a:ext>
            </a:extLst>
          </p:cNvPr>
          <p:cNvSpPr/>
          <p:nvPr/>
        </p:nvSpPr>
        <p:spPr>
          <a:xfrm>
            <a:off x="5315175" y="1328905"/>
            <a:ext cx="3458671" cy="2583194"/>
          </a:xfrm>
          <a:custGeom>
            <a:avLst/>
            <a:gdLst/>
            <a:ahLst/>
            <a:cxnLst/>
            <a:rect l="l" t="t" r="r" b="b"/>
            <a:pathLst>
              <a:path w="6917341" h="5166389" extrusionOk="0">
                <a:moveTo>
                  <a:pt x="0" y="0"/>
                </a:moveTo>
                <a:lnTo>
                  <a:pt x="6917342" y="0"/>
                </a:lnTo>
                <a:lnTo>
                  <a:pt x="6917342" y="5166389"/>
                </a:lnTo>
                <a:lnTo>
                  <a:pt x="0" y="5166389"/>
                </a:lnTo>
                <a:lnTo>
                  <a:pt x="0" y="0"/>
                </a:lnTo>
                <a:close/>
              </a:path>
            </a:pathLst>
          </a:custGeom>
          <a:blipFill rotWithShape="1">
            <a:blip r:embed="rId3">
              <a:alphaModFix/>
            </a:blip>
            <a:stretch>
              <a:fillRect/>
            </a:stretch>
          </a:blipFill>
          <a:ln w="104775" cap="sq" cmpd="sng">
            <a:solidFill>
              <a:srgbClr val="3B628F"/>
            </a:solidFill>
            <a:prstDash val="solid"/>
            <a:miter lim="8000"/>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3" name="Google Shape;93;p15">
            <a:extLst>
              <a:ext uri="{FF2B5EF4-FFF2-40B4-BE49-F238E27FC236}">
                <a16:creationId xmlns:a16="http://schemas.microsoft.com/office/drawing/2014/main" id="{93F4B4F4-24AD-DCEF-1879-A8858A8F9C7C}"/>
              </a:ext>
            </a:extLst>
          </p:cNvPr>
          <p:cNvSpPr txBox="1"/>
          <p:nvPr/>
        </p:nvSpPr>
        <p:spPr>
          <a:xfrm>
            <a:off x="370154" y="249154"/>
            <a:ext cx="5338800" cy="375167"/>
          </a:xfrm>
          <a:prstGeom prst="rect">
            <a:avLst/>
          </a:prstGeom>
          <a:noFill/>
          <a:ln>
            <a:noFill/>
          </a:ln>
        </p:spPr>
        <p:txBody>
          <a:bodyPr spcFirstLastPara="1" wrap="square" lIns="0" tIns="0" rIns="0" bIns="0" anchor="t" anchorCtr="0">
            <a:spAutoFit/>
          </a:bodyPr>
          <a:lstStyle/>
          <a:p>
            <a:pPr defTabSz="914400" eaLnBrk="0" fontAlgn="base" latinLnBrk="0" hangingPunct="0">
              <a:lnSpc>
                <a:spcPct val="106000"/>
              </a:lnSpc>
              <a:buSzTx/>
              <a:tabLst/>
            </a:pPr>
            <a:r>
              <a:rPr lang="en-US" altLang="en-US" sz="2300" b="1" dirty="0">
                <a:solidFill>
                  <a:schemeClr val="tx1"/>
                </a:solidFill>
              </a:rPr>
              <a:t>Shoot-</a:t>
            </a:r>
            <a:r>
              <a:rPr lang="en-US" altLang="en-US" sz="2300" b="1" dirty="0" err="1">
                <a:solidFill>
                  <a:schemeClr val="tx1"/>
                </a:solidFill>
              </a:rPr>
              <a:t>lugude</a:t>
            </a:r>
            <a:r>
              <a:rPr lang="en-US" altLang="en-US" sz="2300" b="1" dirty="0">
                <a:solidFill>
                  <a:schemeClr val="tx1"/>
                </a:solidFill>
              </a:rPr>
              <a:t> </a:t>
            </a:r>
            <a:r>
              <a:rPr lang="en-US" altLang="en-US" sz="2300" b="1" dirty="0" err="1">
                <a:solidFill>
                  <a:schemeClr val="tx1"/>
                </a:solidFill>
              </a:rPr>
              <a:t>jutustamise</a:t>
            </a:r>
            <a:r>
              <a:rPr lang="en-US" altLang="en-US" sz="2300" b="1" dirty="0">
                <a:solidFill>
                  <a:schemeClr val="tx1"/>
                </a:solidFill>
              </a:rPr>
              <a:t> </a:t>
            </a:r>
            <a:r>
              <a:rPr lang="en-US" altLang="en-US" sz="2300" b="1" dirty="0" err="1">
                <a:solidFill>
                  <a:schemeClr val="tx1"/>
                </a:solidFill>
              </a:rPr>
              <a:t>metoodika</a:t>
            </a:r>
            <a:endParaRPr lang="en-US" altLang="en-US" sz="2300" b="1" dirty="0">
              <a:solidFill>
                <a:schemeClr val="tx1"/>
              </a:solidFill>
            </a:endParaRPr>
          </a:p>
        </p:txBody>
      </p:sp>
    </p:spTree>
    <p:extLst>
      <p:ext uri="{BB962C8B-B14F-4D97-AF65-F5344CB8AC3E}">
        <p14:creationId xmlns:p14="http://schemas.microsoft.com/office/powerpoint/2010/main" val="10830725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8FC4E5"/>
        </a:solidFill>
        <a:effectLst/>
      </p:bgPr>
    </p:bg>
    <p:spTree>
      <p:nvGrpSpPr>
        <p:cNvPr id="1" name="Shape 85"/>
        <p:cNvGrpSpPr/>
        <p:nvPr/>
      </p:nvGrpSpPr>
      <p:grpSpPr>
        <a:xfrm>
          <a:off x="0" y="0"/>
          <a:ext cx="0" cy="0"/>
          <a:chOff x="0" y="0"/>
          <a:chExt cx="0" cy="0"/>
        </a:xfrm>
      </p:grpSpPr>
      <p:sp>
        <p:nvSpPr>
          <p:cNvPr id="86" name="Google Shape;86;p15"/>
          <p:cNvSpPr txBox="1"/>
          <p:nvPr/>
        </p:nvSpPr>
        <p:spPr>
          <a:xfrm>
            <a:off x="368309" y="1433923"/>
            <a:ext cx="4644405" cy="3283976"/>
          </a:xfrm>
          <a:prstGeom prst="rect">
            <a:avLst/>
          </a:prstGeom>
          <a:noFill/>
          <a:ln>
            <a:noFill/>
          </a:ln>
        </p:spPr>
        <p:txBody>
          <a:bodyPr spcFirstLastPara="1" wrap="square" lIns="0" tIns="0" rIns="0" bIns="0" anchor="t" anchorCtr="0">
            <a:spAutoFit/>
          </a:bodyPr>
          <a:lstStyle/>
          <a:p>
            <a:pPr marL="0" marR="0" lvl="0" indent="0" algn="l" defTabSz="914400" rtl="0" eaLnBrk="0" fontAlgn="base" latinLnBrk="0" hangingPunct="0">
              <a:lnSpc>
                <a:spcPct val="150000"/>
              </a:lnSpc>
              <a:spcBef>
                <a:spcPct val="0"/>
              </a:spcBef>
              <a:spcAft>
                <a:spcPct val="0"/>
              </a:spcAft>
              <a:buClrTx/>
              <a:buSzTx/>
              <a:buFontTx/>
              <a:buNone/>
              <a:tabLst/>
            </a:pPr>
            <a:r>
              <a:rPr lang="en-US" altLang="en-US" sz="1100" b="1" dirty="0">
                <a:solidFill>
                  <a:schemeClr val="tx1"/>
                </a:solidFill>
              </a:rPr>
              <a:t>See </a:t>
            </a:r>
            <a:r>
              <a:rPr lang="en-US" altLang="en-US" sz="1100" b="1" dirty="0" err="1">
                <a:solidFill>
                  <a:schemeClr val="tx1"/>
                </a:solidFill>
              </a:rPr>
              <a:t>metoodika</a:t>
            </a:r>
            <a:r>
              <a:rPr lang="en-US" altLang="en-US" sz="1100" b="1" dirty="0">
                <a:solidFill>
                  <a:schemeClr val="tx1"/>
                </a:solidFill>
              </a:rPr>
              <a:t> </a:t>
            </a:r>
            <a:r>
              <a:rPr lang="en-US" altLang="en-US" sz="1100" b="1" dirty="0" err="1">
                <a:solidFill>
                  <a:schemeClr val="tx1"/>
                </a:solidFill>
              </a:rPr>
              <a:t>sisaldab</a:t>
            </a:r>
            <a:r>
              <a:rPr lang="en-US" altLang="en-US" sz="1100" b="1" dirty="0">
                <a:solidFill>
                  <a:schemeClr val="tx1"/>
                </a:solidFill>
              </a:rPr>
              <a:t> </a:t>
            </a:r>
            <a:r>
              <a:rPr lang="en-US" altLang="en-US" sz="1100" b="1" dirty="0" err="1">
                <a:solidFill>
                  <a:schemeClr val="tx1"/>
                </a:solidFill>
              </a:rPr>
              <a:t>kolme</a:t>
            </a:r>
            <a:r>
              <a:rPr lang="en-US" altLang="en-US" sz="1100" b="1" dirty="0">
                <a:solidFill>
                  <a:schemeClr val="tx1"/>
                </a:solidFill>
              </a:rPr>
              <a:t> </a:t>
            </a:r>
            <a:r>
              <a:rPr lang="en-US" altLang="en-US" sz="1100" b="1" dirty="0" err="1">
                <a:solidFill>
                  <a:schemeClr val="tx1"/>
                </a:solidFill>
              </a:rPr>
              <a:t>veebiseminari</a:t>
            </a:r>
            <a:r>
              <a:rPr lang="en-US" altLang="en-US" sz="1100" b="1" dirty="0">
                <a:solidFill>
                  <a:schemeClr val="tx1"/>
                </a:solidFill>
              </a:rPr>
              <a:t> </a:t>
            </a:r>
            <a:r>
              <a:rPr lang="en-US" altLang="en-US" sz="1100" b="1" dirty="0" err="1">
                <a:solidFill>
                  <a:schemeClr val="tx1"/>
                </a:solidFill>
              </a:rPr>
              <a:t>seeriat</a:t>
            </a:r>
            <a:r>
              <a:rPr lang="en-US" altLang="en-US" sz="1100" b="1" dirty="0">
                <a:solidFill>
                  <a:schemeClr val="tx1"/>
                </a:solidFill>
              </a:rPr>
              <a:t> ja </a:t>
            </a:r>
            <a:r>
              <a:rPr lang="en-US" altLang="en-US" sz="1100" b="1" dirty="0" err="1">
                <a:solidFill>
                  <a:schemeClr val="tx1"/>
                </a:solidFill>
              </a:rPr>
              <a:t>juhiseid</a:t>
            </a:r>
            <a:r>
              <a:rPr lang="en-US" altLang="en-US" sz="1100" b="1" dirty="0">
                <a:solidFill>
                  <a:schemeClr val="tx1"/>
                </a:solidFill>
              </a:rPr>
              <a:t> </a:t>
            </a:r>
            <a:r>
              <a:rPr lang="en-US" altLang="en-US" sz="1100" b="1" dirty="0" err="1">
                <a:solidFill>
                  <a:schemeClr val="tx1"/>
                </a:solidFill>
              </a:rPr>
              <a:t>koolitajatele</a:t>
            </a:r>
            <a:r>
              <a:rPr lang="en-US" altLang="en-US" sz="1100" b="1" dirty="0">
                <a:solidFill>
                  <a:schemeClr val="tx1"/>
                </a:solidFill>
              </a:rPr>
              <a:t>. Seda on </a:t>
            </a:r>
            <a:r>
              <a:rPr lang="en-US" altLang="en-US" sz="1100" b="1" dirty="0" err="1">
                <a:solidFill>
                  <a:schemeClr val="tx1"/>
                </a:solidFill>
              </a:rPr>
              <a:t>mõeldud</a:t>
            </a:r>
            <a:r>
              <a:rPr lang="en-US" altLang="en-US" sz="1100" b="1" dirty="0">
                <a:solidFill>
                  <a:schemeClr val="tx1"/>
                </a:solidFill>
              </a:rPr>
              <a:t> </a:t>
            </a:r>
            <a:r>
              <a:rPr lang="en-US" altLang="en-US" sz="1100" b="1" dirty="0" err="1">
                <a:solidFill>
                  <a:schemeClr val="tx1"/>
                </a:solidFill>
              </a:rPr>
              <a:t>kasutamiseks</a:t>
            </a:r>
            <a:r>
              <a:rPr lang="en-US" altLang="en-US" sz="1100" b="1" dirty="0">
                <a:solidFill>
                  <a:schemeClr val="tx1"/>
                </a:solidFill>
              </a:rPr>
              <a:t> </a:t>
            </a:r>
            <a:r>
              <a:rPr lang="en-US" altLang="en-US" sz="1100" b="1" dirty="0" err="1">
                <a:solidFill>
                  <a:schemeClr val="tx1"/>
                </a:solidFill>
              </a:rPr>
              <a:t>koos</a:t>
            </a:r>
            <a:r>
              <a:rPr lang="en-US" altLang="en-US" sz="1100" b="1" dirty="0">
                <a:solidFill>
                  <a:schemeClr val="tx1"/>
                </a:solidFill>
              </a:rPr>
              <a:t> </a:t>
            </a:r>
            <a:r>
              <a:rPr lang="en-US" altLang="en-US" sz="1100" b="1" dirty="0" err="1">
                <a:solidFill>
                  <a:schemeClr val="tx1"/>
                </a:solidFill>
              </a:rPr>
              <a:t>digitaalse</a:t>
            </a:r>
            <a:r>
              <a:rPr lang="en-US" altLang="en-US" sz="1100" b="1" dirty="0">
                <a:solidFill>
                  <a:schemeClr val="tx1"/>
                </a:solidFill>
              </a:rPr>
              <a:t> </a:t>
            </a:r>
            <a:r>
              <a:rPr lang="en-US" altLang="en-US" sz="1100" b="1" dirty="0" err="1">
                <a:solidFill>
                  <a:schemeClr val="tx1"/>
                </a:solidFill>
              </a:rPr>
              <a:t>lugude</a:t>
            </a:r>
            <a:r>
              <a:rPr lang="en-US" altLang="en-US" sz="1100" b="1" dirty="0">
                <a:solidFill>
                  <a:schemeClr val="tx1"/>
                </a:solidFill>
              </a:rPr>
              <a:t> </a:t>
            </a:r>
            <a:r>
              <a:rPr lang="en-US" altLang="en-US" sz="1100" b="1" dirty="0" err="1">
                <a:solidFill>
                  <a:schemeClr val="tx1"/>
                </a:solidFill>
              </a:rPr>
              <a:t>jutustamise</a:t>
            </a:r>
            <a:r>
              <a:rPr lang="en-US" altLang="en-US" sz="1100" b="1" dirty="0">
                <a:solidFill>
                  <a:schemeClr val="tx1"/>
                </a:solidFill>
              </a:rPr>
              <a:t> </a:t>
            </a:r>
            <a:r>
              <a:rPr lang="en-US" altLang="en-US" sz="1100" b="1" dirty="0" err="1">
                <a:solidFill>
                  <a:schemeClr val="tx1"/>
                </a:solidFill>
              </a:rPr>
              <a:t>parimate</a:t>
            </a:r>
            <a:r>
              <a:rPr lang="en-US" altLang="en-US" sz="1100" b="1" dirty="0">
                <a:solidFill>
                  <a:schemeClr val="tx1"/>
                </a:solidFill>
              </a:rPr>
              <a:t> </a:t>
            </a:r>
            <a:r>
              <a:rPr lang="en-US" altLang="en-US" sz="1100" b="1" dirty="0" err="1">
                <a:solidFill>
                  <a:schemeClr val="tx1"/>
                </a:solidFill>
              </a:rPr>
              <a:t>tavade</a:t>
            </a:r>
            <a:r>
              <a:rPr lang="en-US" altLang="en-US" sz="1100" b="1" dirty="0">
                <a:solidFill>
                  <a:schemeClr val="tx1"/>
                </a:solidFill>
              </a:rPr>
              <a:t> </a:t>
            </a:r>
            <a:r>
              <a:rPr lang="en-US" altLang="en-US" sz="1100" b="1" dirty="0" err="1">
                <a:solidFill>
                  <a:schemeClr val="tx1"/>
                </a:solidFill>
              </a:rPr>
              <a:t>kogumikuga</a:t>
            </a:r>
            <a:r>
              <a:rPr lang="en-US" altLang="en-US" sz="1100" b="1" dirty="0">
                <a:solidFill>
                  <a:schemeClr val="tx1"/>
                </a:solidFill>
              </a:rPr>
              <a:t>, mis on </a:t>
            </a:r>
            <a:r>
              <a:rPr lang="en-US" altLang="en-US" sz="1100" b="1" dirty="0" err="1">
                <a:solidFill>
                  <a:schemeClr val="tx1"/>
                </a:solidFill>
              </a:rPr>
              <a:t>samuti</a:t>
            </a:r>
            <a:r>
              <a:rPr lang="en-US" altLang="en-US" sz="1100" b="1" dirty="0">
                <a:solidFill>
                  <a:schemeClr val="tx1"/>
                </a:solidFill>
              </a:rPr>
              <a:t> </a:t>
            </a:r>
            <a:r>
              <a:rPr lang="en-US" altLang="en-US" sz="1100" b="1" dirty="0" err="1">
                <a:solidFill>
                  <a:schemeClr val="tx1"/>
                </a:solidFill>
              </a:rPr>
              <a:t>osa</a:t>
            </a:r>
            <a:r>
              <a:rPr lang="en-US" altLang="en-US" sz="1100" b="1" dirty="0">
                <a:solidFill>
                  <a:schemeClr val="tx1"/>
                </a:solidFill>
              </a:rPr>
              <a:t> WP3-st.</a:t>
            </a:r>
          </a:p>
          <a:p>
            <a:pPr marL="0" marR="0" lvl="0" indent="0" algn="l" defTabSz="914400" rtl="0" eaLnBrk="0" fontAlgn="base" latinLnBrk="0" hangingPunct="0">
              <a:lnSpc>
                <a:spcPct val="150000"/>
              </a:lnSpc>
              <a:spcBef>
                <a:spcPct val="0"/>
              </a:spcBef>
              <a:spcAft>
                <a:spcPct val="0"/>
              </a:spcAft>
              <a:buClrTx/>
              <a:buSzTx/>
              <a:buFontTx/>
              <a:buNone/>
              <a:tabLst/>
            </a:pPr>
            <a:endParaRPr lang="en-US" altLang="en-US" sz="1100" b="1" dirty="0">
              <a:solidFill>
                <a:schemeClr val="tx1"/>
              </a:solidFill>
            </a:endParaRPr>
          </a:p>
          <a:p>
            <a:pPr marL="0" marR="0" lvl="0" indent="0" algn="l" defTabSz="914400" rtl="0" eaLnBrk="0" fontAlgn="base" latinLnBrk="0" hangingPunct="0">
              <a:lnSpc>
                <a:spcPct val="150000"/>
              </a:lnSpc>
              <a:spcBef>
                <a:spcPct val="0"/>
              </a:spcBef>
              <a:spcAft>
                <a:spcPct val="0"/>
              </a:spcAft>
              <a:buClrTx/>
              <a:buSzTx/>
              <a:buFontTx/>
              <a:buNone/>
              <a:tabLst/>
            </a:pPr>
            <a:r>
              <a:rPr lang="en-US" altLang="en-US" sz="1100" b="1" dirty="0">
                <a:solidFill>
                  <a:schemeClr val="tx1"/>
                </a:solidFill>
              </a:rPr>
              <a:t>See </a:t>
            </a:r>
            <a:r>
              <a:rPr lang="en-US" altLang="en-US" sz="1100" b="1" dirty="0" err="1">
                <a:solidFill>
                  <a:schemeClr val="tx1"/>
                </a:solidFill>
              </a:rPr>
              <a:t>tugineb</a:t>
            </a:r>
            <a:r>
              <a:rPr lang="en-US" altLang="en-US" sz="1100" b="1" dirty="0">
                <a:solidFill>
                  <a:schemeClr val="tx1"/>
                </a:solidFill>
              </a:rPr>
              <a:t> </a:t>
            </a:r>
            <a:r>
              <a:rPr lang="en-US" altLang="en-US" sz="1100" b="1" dirty="0" err="1">
                <a:solidFill>
                  <a:schemeClr val="tx1"/>
                </a:solidFill>
              </a:rPr>
              <a:t>teadmistele</a:t>
            </a:r>
            <a:r>
              <a:rPr lang="en-US" altLang="en-US" sz="1100" b="1" dirty="0">
                <a:solidFill>
                  <a:schemeClr val="tx1"/>
                </a:solidFill>
              </a:rPr>
              <a:t>, mis on </a:t>
            </a:r>
            <a:r>
              <a:rPr lang="en-US" altLang="en-US" sz="1100" b="1" dirty="0" err="1">
                <a:solidFill>
                  <a:schemeClr val="tx1"/>
                </a:solidFill>
              </a:rPr>
              <a:t>omandatud</a:t>
            </a:r>
            <a:r>
              <a:rPr lang="en-US" altLang="en-US" sz="1100" b="1" dirty="0">
                <a:solidFill>
                  <a:schemeClr val="tx1"/>
                </a:solidFill>
              </a:rPr>
              <a:t> WP2 </a:t>
            </a:r>
            <a:r>
              <a:rPr lang="en-US" altLang="en-US" sz="1100" b="1" dirty="0" err="1">
                <a:solidFill>
                  <a:schemeClr val="tx1"/>
                </a:solidFill>
              </a:rPr>
              <a:t>raames</a:t>
            </a:r>
            <a:r>
              <a:rPr lang="en-US" altLang="en-US" sz="1100" b="1" dirty="0">
                <a:solidFill>
                  <a:schemeClr val="tx1"/>
                </a:solidFill>
              </a:rPr>
              <a:t> </a:t>
            </a:r>
            <a:r>
              <a:rPr lang="en-US" altLang="en-US" sz="1100" b="1" dirty="0" err="1">
                <a:solidFill>
                  <a:schemeClr val="tx1"/>
                </a:solidFill>
              </a:rPr>
              <a:t>välja</a:t>
            </a:r>
            <a:r>
              <a:rPr lang="en-US" altLang="en-US" sz="1100" b="1" dirty="0">
                <a:solidFill>
                  <a:schemeClr val="tx1"/>
                </a:solidFill>
              </a:rPr>
              <a:t> </a:t>
            </a:r>
            <a:r>
              <a:rPr lang="en-US" altLang="en-US" sz="1100" b="1" dirty="0" err="1">
                <a:solidFill>
                  <a:schemeClr val="tx1"/>
                </a:solidFill>
              </a:rPr>
              <a:t>töötatud</a:t>
            </a:r>
            <a:r>
              <a:rPr lang="en-US" altLang="en-US" sz="1100" b="1" dirty="0">
                <a:solidFill>
                  <a:schemeClr val="tx1"/>
                </a:solidFill>
              </a:rPr>
              <a:t> „</a:t>
            </a:r>
            <a:r>
              <a:rPr lang="en-US" altLang="en-US" sz="1100" b="1" dirty="0" err="1">
                <a:solidFill>
                  <a:schemeClr val="tx1"/>
                </a:solidFill>
              </a:rPr>
              <a:t>Õpetamine</a:t>
            </a:r>
            <a:r>
              <a:rPr lang="en-US" altLang="en-US" sz="1100" b="1" dirty="0">
                <a:solidFill>
                  <a:schemeClr val="tx1"/>
                </a:solidFill>
              </a:rPr>
              <a:t> </a:t>
            </a:r>
            <a:r>
              <a:rPr lang="en-US" altLang="en-US" sz="1100" b="1" dirty="0" err="1">
                <a:solidFill>
                  <a:schemeClr val="tx1"/>
                </a:solidFill>
              </a:rPr>
              <a:t>digitaalse</a:t>
            </a:r>
            <a:r>
              <a:rPr lang="en-US" altLang="en-US" sz="1100" b="1" dirty="0">
                <a:solidFill>
                  <a:schemeClr val="tx1"/>
                </a:solidFill>
              </a:rPr>
              <a:t> </a:t>
            </a:r>
            <a:r>
              <a:rPr lang="en-US" altLang="en-US" sz="1100" b="1" dirty="0" err="1">
                <a:solidFill>
                  <a:schemeClr val="tx1"/>
                </a:solidFill>
              </a:rPr>
              <a:t>immersiivse</a:t>
            </a:r>
            <a:r>
              <a:rPr lang="en-US" altLang="en-US" sz="1100" b="1" dirty="0">
                <a:solidFill>
                  <a:schemeClr val="tx1"/>
                </a:solidFill>
              </a:rPr>
              <a:t> </a:t>
            </a:r>
            <a:r>
              <a:rPr lang="en-US" altLang="en-US" sz="1100" b="1" dirty="0" err="1">
                <a:solidFill>
                  <a:schemeClr val="tx1"/>
                </a:solidFill>
              </a:rPr>
              <a:t>fotograafia</a:t>
            </a:r>
            <a:r>
              <a:rPr lang="en-US" altLang="en-US" sz="1100" b="1" dirty="0">
                <a:solidFill>
                  <a:schemeClr val="tx1"/>
                </a:solidFill>
              </a:rPr>
              <a:t> </a:t>
            </a:r>
            <a:r>
              <a:rPr lang="en-US" altLang="en-US" sz="1100" b="1" dirty="0" err="1">
                <a:solidFill>
                  <a:schemeClr val="tx1"/>
                </a:solidFill>
              </a:rPr>
              <a:t>kaudu</a:t>
            </a:r>
            <a:r>
              <a:rPr lang="en-US" altLang="en-US" sz="1100" b="1" dirty="0">
                <a:solidFill>
                  <a:schemeClr val="tx1"/>
                </a:solidFill>
              </a:rPr>
              <a:t>“ </a:t>
            </a:r>
            <a:r>
              <a:rPr lang="en-US" altLang="en-US" sz="1100" b="1" dirty="0" err="1">
                <a:solidFill>
                  <a:schemeClr val="tx1"/>
                </a:solidFill>
              </a:rPr>
              <a:t>õpilaste</a:t>
            </a:r>
            <a:r>
              <a:rPr lang="en-US" altLang="en-US" sz="1100" b="1" dirty="0">
                <a:solidFill>
                  <a:schemeClr val="tx1"/>
                </a:solidFill>
              </a:rPr>
              <a:t> ja </a:t>
            </a:r>
            <a:r>
              <a:rPr lang="en-US" altLang="en-US" sz="1100" b="1" dirty="0" err="1">
                <a:solidFill>
                  <a:schemeClr val="tx1"/>
                </a:solidFill>
              </a:rPr>
              <a:t>õpetajate</a:t>
            </a:r>
            <a:r>
              <a:rPr lang="en-US" altLang="en-US" sz="1100" b="1" dirty="0">
                <a:solidFill>
                  <a:schemeClr val="tx1"/>
                </a:solidFill>
              </a:rPr>
              <a:t> </a:t>
            </a:r>
            <a:r>
              <a:rPr lang="en-US" altLang="en-US" sz="1100" b="1" dirty="0" err="1">
                <a:solidFill>
                  <a:schemeClr val="tx1"/>
                </a:solidFill>
              </a:rPr>
              <a:t>käsiraamatute</a:t>
            </a:r>
            <a:r>
              <a:rPr lang="en-US" altLang="en-US" sz="1100" b="1" dirty="0">
                <a:solidFill>
                  <a:schemeClr val="tx1"/>
                </a:solidFill>
              </a:rPr>
              <a:t> </a:t>
            </a:r>
            <a:r>
              <a:rPr lang="en-US" altLang="en-US" sz="1100" b="1" dirty="0" err="1">
                <a:solidFill>
                  <a:schemeClr val="tx1"/>
                </a:solidFill>
              </a:rPr>
              <a:t>kaudu</a:t>
            </a:r>
            <a:r>
              <a:rPr lang="en-US" altLang="en-US" sz="1100" b="1" dirty="0">
                <a:solidFill>
                  <a:schemeClr val="tx1"/>
                </a:solidFill>
              </a:rPr>
              <a:t>.</a:t>
            </a:r>
          </a:p>
          <a:p>
            <a:pPr marL="0" marR="0" lvl="0" indent="0" algn="l" defTabSz="914400" rtl="0" eaLnBrk="0" fontAlgn="base" latinLnBrk="0" hangingPunct="0">
              <a:lnSpc>
                <a:spcPct val="150000"/>
              </a:lnSpc>
              <a:spcBef>
                <a:spcPct val="0"/>
              </a:spcBef>
              <a:spcAft>
                <a:spcPct val="0"/>
              </a:spcAft>
              <a:buClrTx/>
              <a:buSzTx/>
              <a:buFontTx/>
              <a:buNone/>
              <a:tabLst/>
            </a:pPr>
            <a:endParaRPr lang="en-US" altLang="en-US" sz="1100" b="1" dirty="0">
              <a:solidFill>
                <a:schemeClr val="tx1"/>
              </a:solidFill>
            </a:endParaRPr>
          </a:p>
          <a:p>
            <a:pPr marL="0" marR="0" lvl="0" indent="0" algn="l" defTabSz="914400" rtl="0" eaLnBrk="0" fontAlgn="base" latinLnBrk="0" hangingPunct="0">
              <a:lnSpc>
                <a:spcPct val="150000"/>
              </a:lnSpc>
              <a:spcBef>
                <a:spcPct val="0"/>
              </a:spcBef>
              <a:spcAft>
                <a:spcPct val="0"/>
              </a:spcAft>
              <a:buClrTx/>
              <a:buSzTx/>
              <a:buFontTx/>
              <a:buNone/>
              <a:tabLst/>
            </a:pPr>
            <a:r>
              <a:rPr lang="en-US" altLang="en-US" sz="1100" b="1" dirty="0" err="1">
                <a:solidFill>
                  <a:schemeClr val="tx1"/>
                </a:solidFill>
              </a:rPr>
              <a:t>Metoodika</a:t>
            </a:r>
            <a:r>
              <a:rPr lang="en-US" altLang="en-US" sz="1100" b="1" dirty="0">
                <a:solidFill>
                  <a:schemeClr val="tx1"/>
                </a:solidFill>
              </a:rPr>
              <a:t> </a:t>
            </a:r>
            <a:r>
              <a:rPr lang="en-US" altLang="en-US" sz="1100" b="1" dirty="0" err="1">
                <a:solidFill>
                  <a:schemeClr val="tx1"/>
                </a:solidFill>
              </a:rPr>
              <a:t>veebiseminarid</a:t>
            </a:r>
            <a:r>
              <a:rPr lang="en-US" altLang="en-US" sz="1100" b="1" dirty="0">
                <a:solidFill>
                  <a:schemeClr val="tx1"/>
                </a:solidFill>
              </a:rPr>
              <a:t> on </a:t>
            </a:r>
            <a:r>
              <a:rPr lang="en-US" altLang="en-US" sz="1100" b="1" dirty="0" err="1">
                <a:solidFill>
                  <a:schemeClr val="tx1"/>
                </a:solidFill>
              </a:rPr>
              <a:t>osa</a:t>
            </a:r>
            <a:r>
              <a:rPr lang="en-US" altLang="en-US" sz="1100" b="1" dirty="0">
                <a:solidFill>
                  <a:schemeClr val="tx1"/>
                </a:solidFill>
              </a:rPr>
              <a:t> </a:t>
            </a:r>
            <a:r>
              <a:rPr lang="en-US" altLang="en-US" sz="1100" b="1" dirty="0" err="1">
                <a:solidFill>
                  <a:schemeClr val="tx1"/>
                </a:solidFill>
              </a:rPr>
              <a:t>terviklikust</a:t>
            </a:r>
            <a:r>
              <a:rPr lang="en-US" altLang="en-US" sz="1100" b="1" dirty="0">
                <a:solidFill>
                  <a:schemeClr val="tx1"/>
                </a:solidFill>
              </a:rPr>
              <a:t> </a:t>
            </a:r>
            <a:r>
              <a:rPr lang="en-US" altLang="en-US" sz="1100" b="1" dirty="0" err="1">
                <a:solidFill>
                  <a:schemeClr val="tx1"/>
                </a:solidFill>
              </a:rPr>
              <a:t>hariduse</a:t>
            </a:r>
            <a:r>
              <a:rPr lang="en-US" altLang="en-US" sz="1100" b="1" dirty="0">
                <a:solidFill>
                  <a:schemeClr val="tx1"/>
                </a:solidFill>
              </a:rPr>
              <a:t> </a:t>
            </a:r>
            <a:r>
              <a:rPr lang="en-US" altLang="en-US" sz="1100" b="1" dirty="0" err="1">
                <a:solidFill>
                  <a:schemeClr val="tx1"/>
                </a:solidFill>
              </a:rPr>
              <a:t>ökosüsteemist</a:t>
            </a:r>
            <a:r>
              <a:rPr lang="en-US" altLang="en-US" sz="1100" b="1" dirty="0">
                <a:solidFill>
                  <a:schemeClr val="tx1"/>
                </a:solidFill>
              </a:rPr>
              <a:t>, </a:t>
            </a:r>
            <a:r>
              <a:rPr lang="en-US" altLang="en-US" sz="1100" b="1" dirty="0" err="1">
                <a:solidFill>
                  <a:schemeClr val="tx1"/>
                </a:solidFill>
              </a:rPr>
              <a:t>kus</a:t>
            </a:r>
            <a:r>
              <a:rPr lang="en-US" altLang="en-US" sz="1100" b="1" dirty="0">
                <a:solidFill>
                  <a:schemeClr val="tx1"/>
                </a:solidFill>
              </a:rPr>
              <a:t> </a:t>
            </a:r>
            <a:r>
              <a:rPr lang="en-US" altLang="en-US" sz="1100" b="1" dirty="0" err="1">
                <a:solidFill>
                  <a:schemeClr val="tx1"/>
                </a:solidFill>
              </a:rPr>
              <a:t>õpilased</a:t>
            </a:r>
            <a:r>
              <a:rPr lang="en-US" altLang="en-US" sz="1100" b="1" dirty="0">
                <a:solidFill>
                  <a:schemeClr val="tx1"/>
                </a:solidFill>
              </a:rPr>
              <a:t> </a:t>
            </a:r>
            <a:r>
              <a:rPr lang="en-US" altLang="en-US" sz="1100" b="1" dirty="0" err="1">
                <a:solidFill>
                  <a:schemeClr val="tx1"/>
                </a:solidFill>
              </a:rPr>
              <a:t>loovad</a:t>
            </a:r>
            <a:r>
              <a:rPr lang="en-US" altLang="en-US" sz="1100" b="1" dirty="0">
                <a:solidFill>
                  <a:schemeClr val="tx1"/>
                </a:solidFill>
              </a:rPr>
              <a:t> </a:t>
            </a:r>
            <a:r>
              <a:rPr lang="en-US" altLang="en-US" sz="1100" b="1" dirty="0" err="1">
                <a:solidFill>
                  <a:schemeClr val="tx1"/>
                </a:solidFill>
              </a:rPr>
              <a:t>aktiivselt</a:t>
            </a:r>
            <a:r>
              <a:rPr lang="en-US" altLang="en-US" sz="1100" b="1" dirty="0">
                <a:solidFill>
                  <a:schemeClr val="tx1"/>
                </a:solidFill>
              </a:rPr>
              <a:t> </a:t>
            </a:r>
            <a:r>
              <a:rPr lang="en-US" altLang="en-US" sz="1100" b="1" dirty="0" err="1">
                <a:solidFill>
                  <a:schemeClr val="tx1"/>
                </a:solidFill>
              </a:rPr>
              <a:t>teadmisi</a:t>
            </a:r>
            <a:r>
              <a:rPr lang="en-US" altLang="en-US" sz="1100" b="1" dirty="0">
                <a:solidFill>
                  <a:schemeClr val="tx1"/>
                </a:solidFill>
              </a:rPr>
              <a:t> ja </a:t>
            </a:r>
            <a:r>
              <a:rPr lang="en-US" altLang="en-US" sz="1100" b="1" dirty="0" err="1">
                <a:solidFill>
                  <a:schemeClr val="tx1"/>
                </a:solidFill>
              </a:rPr>
              <a:t>süvenevad</a:t>
            </a:r>
            <a:r>
              <a:rPr lang="en-US" altLang="en-US" sz="1100" b="1" dirty="0">
                <a:solidFill>
                  <a:schemeClr val="tx1"/>
                </a:solidFill>
              </a:rPr>
              <a:t> </a:t>
            </a:r>
            <a:r>
              <a:rPr lang="en-US" altLang="en-US" sz="1100" b="1" dirty="0" err="1">
                <a:solidFill>
                  <a:schemeClr val="tx1"/>
                </a:solidFill>
              </a:rPr>
              <a:t>erinevatesse</a:t>
            </a:r>
            <a:r>
              <a:rPr lang="en-US" altLang="en-US" sz="1100" b="1" dirty="0">
                <a:solidFill>
                  <a:schemeClr val="tx1"/>
                </a:solidFill>
              </a:rPr>
              <a:t> </a:t>
            </a:r>
            <a:r>
              <a:rPr lang="en-US" altLang="en-US" sz="1100" b="1" dirty="0" err="1">
                <a:solidFill>
                  <a:schemeClr val="tx1"/>
                </a:solidFill>
              </a:rPr>
              <a:t>õppeainetesse</a:t>
            </a:r>
            <a:r>
              <a:rPr lang="en-US" altLang="en-US" sz="1100" b="1" dirty="0">
                <a:solidFill>
                  <a:schemeClr val="tx1"/>
                </a:solidFill>
              </a:rPr>
              <a:t>, mis </a:t>
            </a:r>
            <a:r>
              <a:rPr lang="en-US" altLang="en-US" sz="1100" b="1" dirty="0" err="1">
                <a:solidFill>
                  <a:schemeClr val="tx1"/>
                </a:solidFill>
              </a:rPr>
              <a:t>viib</a:t>
            </a:r>
            <a:r>
              <a:rPr lang="en-US" altLang="en-US" sz="1100" b="1" dirty="0">
                <a:solidFill>
                  <a:schemeClr val="tx1"/>
                </a:solidFill>
              </a:rPr>
              <a:t> WP4 </a:t>
            </a:r>
            <a:r>
              <a:rPr lang="en-US" altLang="en-US" sz="1100" b="1" dirty="0" err="1">
                <a:solidFill>
                  <a:schemeClr val="tx1"/>
                </a:solidFill>
              </a:rPr>
              <a:t>raames</a:t>
            </a:r>
            <a:r>
              <a:rPr lang="en-US" altLang="en-US" sz="1100" b="1" dirty="0">
                <a:solidFill>
                  <a:schemeClr val="tx1"/>
                </a:solidFill>
              </a:rPr>
              <a:t> </a:t>
            </a:r>
            <a:r>
              <a:rPr lang="en-US" altLang="en-US" sz="1100" b="1" dirty="0" err="1">
                <a:solidFill>
                  <a:schemeClr val="tx1"/>
                </a:solidFill>
              </a:rPr>
              <a:t>õpilaste</a:t>
            </a:r>
            <a:r>
              <a:rPr lang="en-US" altLang="en-US" sz="1100" b="1" dirty="0">
                <a:solidFill>
                  <a:schemeClr val="tx1"/>
                </a:solidFill>
              </a:rPr>
              <a:t> </a:t>
            </a:r>
            <a:r>
              <a:rPr lang="en-US" altLang="en-US" sz="1100" b="1" dirty="0" err="1">
                <a:solidFill>
                  <a:schemeClr val="tx1"/>
                </a:solidFill>
              </a:rPr>
              <a:t>poolt</a:t>
            </a:r>
            <a:r>
              <a:rPr lang="en-US" altLang="en-US" sz="1100" b="1" dirty="0">
                <a:solidFill>
                  <a:schemeClr val="tx1"/>
                </a:solidFill>
              </a:rPr>
              <a:t> </a:t>
            </a:r>
            <a:r>
              <a:rPr lang="en-US" altLang="en-US" sz="1100" b="1" dirty="0" err="1">
                <a:solidFill>
                  <a:schemeClr val="tx1"/>
                </a:solidFill>
              </a:rPr>
              <a:t>välja</a:t>
            </a:r>
            <a:r>
              <a:rPr lang="en-US" altLang="en-US" sz="1100" b="1" dirty="0">
                <a:solidFill>
                  <a:schemeClr val="tx1"/>
                </a:solidFill>
              </a:rPr>
              <a:t> </a:t>
            </a:r>
            <a:r>
              <a:rPr lang="en-US" altLang="en-US" sz="1100" b="1" dirty="0" err="1">
                <a:solidFill>
                  <a:schemeClr val="tx1"/>
                </a:solidFill>
              </a:rPr>
              <a:t>töötatud</a:t>
            </a:r>
            <a:r>
              <a:rPr lang="en-US" altLang="en-US" sz="1100" b="1" dirty="0">
                <a:solidFill>
                  <a:schemeClr val="tx1"/>
                </a:solidFill>
              </a:rPr>
              <a:t> </a:t>
            </a:r>
            <a:r>
              <a:rPr lang="en-US" altLang="en-US" sz="1100" b="1" dirty="0" err="1">
                <a:solidFill>
                  <a:schemeClr val="tx1"/>
                </a:solidFill>
              </a:rPr>
              <a:t>immersiivsete</a:t>
            </a:r>
            <a:r>
              <a:rPr lang="en-US" altLang="en-US" sz="1100" b="1" dirty="0">
                <a:solidFill>
                  <a:schemeClr val="tx1"/>
                </a:solidFill>
              </a:rPr>
              <a:t> </a:t>
            </a:r>
            <a:r>
              <a:rPr lang="en-US" altLang="en-US" sz="1100" b="1" dirty="0" err="1">
                <a:solidFill>
                  <a:schemeClr val="tx1"/>
                </a:solidFill>
              </a:rPr>
              <a:t>tundideni</a:t>
            </a:r>
            <a:r>
              <a:rPr lang="en-US" altLang="en-US" sz="1100" b="1" dirty="0">
                <a:solidFill>
                  <a:schemeClr val="tx1"/>
                </a:solidFill>
              </a:rPr>
              <a:t>.</a:t>
            </a:r>
          </a:p>
          <a:p>
            <a:pPr marL="0" marR="0" lvl="0" indent="0" algn="l" rtl="0">
              <a:lnSpc>
                <a:spcPct val="140000"/>
              </a:lnSpc>
              <a:spcBef>
                <a:spcPts val="0"/>
              </a:spcBef>
              <a:spcAft>
                <a:spcPts val="0"/>
              </a:spcAft>
              <a:buNone/>
            </a:pPr>
            <a:endParaRPr sz="1100" b="1" dirty="0">
              <a:solidFill>
                <a:schemeClr val="tx1"/>
              </a:solidFill>
              <a:latin typeface="Arial"/>
              <a:ea typeface="Arial"/>
              <a:cs typeface="Arial"/>
              <a:sym typeface="Arial"/>
            </a:endParaRPr>
          </a:p>
        </p:txBody>
      </p:sp>
      <p:sp>
        <p:nvSpPr>
          <p:cNvPr id="87" name="Google Shape;87;p15"/>
          <p:cNvSpPr/>
          <p:nvPr/>
        </p:nvSpPr>
        <p:spPr>
          <a:xfrm rot="328315">
            <a:off x="5303672" y="-495451"/>
            <a:ext cx="6734141" cy="6424216"/>
          </a:xfrm>
          <a:custGeom>
            <a:avLst/>
            <a:gdLst/>
            <a:ahLst/>
            <a:cxnLst/>
            <a:rect l="l" t="t" r="r" b="b"/>
            <a:pathLst>
              <a:path w="6264910" h="5977890" extrusionOk="0">
                <a:moveTo>
                  <a:pt x="3576320" y="342900"/>
                </a:moveTo>
                <a:cubicBezTo>
                  <a:pt x="4768850" y="509270"/>
                  <a:pt x="6264910" y="971550"/>
                  <a:pt x="5435600" y="3060700"/>
                </a:cubicBezTo>
                <a:cubicBezTo>
                  <a:pt x="4606290" y="5149850"/>
                  <a:pt x="2889250" y="5520690"/>
                  <a:pt x="2059940" y="5749290"/>
                </a:cubicBezTo>
                <a:cubicBezTo>
                  <a:pt x="1230630" y="5977890"/>
                  <a:pt x="256540" y="5434330"/>
                  <a:pt x="600710" y="4203700"/>
                </a:cubicBezTo>
                <a:cubicBezTo>
                  <a:pt x="901700" y="3126740"/>
                  <a:pt x="0" y="1772920"/>
                  <a:pt x="86360" y="886460"/>
                </a:cubicBezTo>
                <a:cubicBezTo>
                  <a:pt x="172720" y="0"/>
                  <a:pt x="2145030" y="142240"/>
                  <a:pt x="3576320" y="342900"/>
                </a:cubicBezTo>
                <a:close/>
              </a:path>
            </a:pathLst>
          </a:custGeom>
          <a:solidFill>
            <a:srgbClr val="4272B7"/>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8" name="Google Shape;88;p15"/>
          <p:cNvSpPr/>
          <p:nvPr/>
        </p:nvSpPr>
        <p:spPr>
          <a:xfrm rot="352404">
            <a:off x="6169051" y="-372907"/>
            <a:ext cx="6581380" cy="6279862"/>
          </a:xfrm>
          <a:custGeom>
            <a:avLst/>
            <a:gdLst/>
            <a:ahLst/>
            <a:cxnLst/>
            <a:rect l="l" t="t" r="r" b="b"/>
            <a:pathLst>
              <a:path w="6264910" h="5977890" extrusionOk="0">
                <a:moveTo>
                  <a:pt x="3576320" y="342900"/>
                </a:moveTo>
                <a:cubicBezTo>
                  <a:pt x="4768850" y="509270"/>
                  <a:pt x="6264910" y="971550"/>
                  <a:pt x="5435600" y="3060700"/>
                </a:cubicBezTo>
                <a:cubicBezTo>
                  <a:pt x="4606290" y="5149850"/>
                  <a:pt x="2889250" y="5520690"/>
                  <a:pt x="2059940" y="5749290"/>
                </a:cubicBezTo>
                <a:cubicBezTo>
                  <a:pt x="1230630" y="5977890"/>
                  <a:pt x="256540" y="5434330"/>
                  <a:pt x="600710" y="4203700"/>
                </a:cubicBezTo>
                <a:cubicBezTo>
                  <a:pt x="901700" y="3126740"/>
                  <a:pt x="0" y="1772920"/>
                  <a:pt x="86360" y="886460"/>
                </a:cubicBezTo>
                <a:cubicBezTo>
                  <a:pt x="172720" y="0"/>
                  <a:pt x="2145030" y="142240"/>
                  <a:pt x="3576320" y="342900"/>
                </a:cubicBezTo>
                <a:close/>
              </a:path>
            </a:pathLst>
          </a:custGeom>
          <a:solidFill>
            <a:srgbClr val="8FC4E5"/>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9" name="Google Shape;89;p15"/>
          <p:cNvSpPr/>
          <p:nvPr/>
        </p:nvSpPr>
        <p:spPr>
          <a:xfrm rot="377637">
            <a:off x="7189117" y="-244331"/>
            <a:ext cx="6428958" cy="6134423"/>
          </a:xfrm>
          <a:custGeom>
            <a:avLst/>
            <a:gdLst/>
            <a:ahLst/>
            <a:cxnLst/>
            <a:rect l="l" t="t" r="r" b="b"/>
            <a:pathLst>
              <a:path w="6264910" h="5977890" extrusionOk="0">
                <a:moveTo>
                  <a:pt x="3576320" y="342900"/>
                </a:moveTo>
                <a:cubicBezTo>
                  <a:pt x="4768850" y="509270"/>
                  <a:pt x="6264910" y="971550"/>
                  <a:pt x="5435600" y="3060700"/>
                </a:cubicBezTo>
                <a:cubicBezTo>
                  <a:pt x="4606290" y="5149850"/>
                  <a:pt x="2889250" y="5520690"/>
                  <a:pt x="2059940" y="5749290"/>
                </a:cubicBezTo>
                <a:cubicBezTo>
                  <a:pt x="1230630" y="5977890"/>
                  <a:pt x="256540" y="5434330"/>
                  <a:pt x="600710" y="4203700"/>
                </a:cubicBezTo>
                <a:cubicBezTo>
                  <a:pt x="901700" y="3126740"/>
                  <a:pt x="0" y="1772920"/>
                  <a:pt x="86360" y="886460"/>
                </a:cubicBezTo>
                <a:cubicBezTo>
                  <a:pt x="172720" y="0"/>
                  <a:pt x="2145030" y="142240"/>
                  <a:pt x="3576320" y="342900"/>
                </a:cubicBezTo>
                <a:close/>
              </a:path>
            </a:pathLst>
          </a:custGeom>
          <a:solidFill>
            <a:srgbClr val="FBF3E4"/>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0" name="Google Shape;90;p15"/>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1" name="Google Shape;91;p15"/>
          <p:cNvSpPr/>
          <p:nvPr/>
        </p:nvSpPr>
        <p:spPr>
          <a:xfrm>
            <a:off x="7877689" y="4834007"/>
            <a:ext cx="1229298" cy="268107"/>
          </a:xfrm>
          <a:custGeom>
            <a:avLst/>
            <a:gdLst/>
            <a:ahLst/>
            <a:cxnLst/>
            <a:rect l="l" t="t" r="r" b="b"/>
            <a:pathLst>
              <a:path w="2458595" h="536213" extrusionOk="0">
                <a:moveTo>
                  <a:pt x="0" y="0"/>
                </a:moveTo>
                <a:lnTo>
                  <a:pt x="2458596" y="0"/>
                </a:lnTo>
                <a:lnTo>
                  <a:pt x="2458596" y="536213"/>
                </a:lnTo>
                <a:lnTo>
                  <a:pt x="0" y="536213"/>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2" name="Google Shape;92;p15"/>
          <p:cNvSpPr/>
          <p:nvPr/>
        </p:nvSpPr>
        <p:spPr>
          <a:xfrm>
            <a:off x="5315175" y="1328905"/>
            <a:ext cx="3458671" cy="2583194"/>
          </a:xfrm>
          <a:custGeom>
            <a:avLst/>
            <a:gdLst/>
            <a:ahLst/>
            <a:cxnLst/>
            <a:rect l="l" t="t" r="r" b="b"/>
            <a:pathLst>
              <a:path w="6917341" h="5166389" extrusionOk="0">
                <a:moveTo>
                  <a:pt x="0" y="0"/>
                </a:moveTo>
                <a:lnTo>
                  <a:pt x="6917342" y="0"/>
                </a:lnTo>
                <a:lnTo>
                  <a:pt x="6917342" y="5166389"/>
                </a:lnTo>
                <a:lnTo>
                  <a:pt x="0" y="5166389"/>
                </a:lnTo>
                <a:lnTo>
                  <a:pt x="0" y="0"/>
                </a:lnTo>
                <a:close/>
              </a:path>
            </a:pathLst>
          </a:custGeom>
          <a:blipFill rotWithShape="1">
            <a:blip r:embed="rId3">
              <a:alphaModFix/>
            </a:blip>
            <a:stretch>
              <a:fillRect/>
            </a:stretch>
          </a:blipFill>
          <a:ln w="104775" cap="sq" cmpd="sng">
            <a:solidFill>
              <a:srgbClr val="3B628F"/>
            </a:solidFill>
            <a:prstDash val="solid"/>
            <a:miter lim="8000"/>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3" name="Google Shape;93;p15"/>
          <p:cNvSpPr txBox="1"/>
          <p:nvPr/>
        </p:nvSpPr>
        <p:spPr>
          <a:xfrm>
            <a:off x="368309" y="346021"/>
            <a:ext cx="5338800" cy="707886"/>
          </a:xfrm>
          <a:prstGeom prst="rect">
            <a:avLst/>
          </a:prstGeom>
          <a:noFill/>
          <a:ln>
            <a:noFill/>
          </a:ln>
        </p:spPr>
        <p:txBody>
          <a:bodyPr spcFirstLastPara="1" wrap="square" lIns="0" tIns="0" rIns="0" bIns="0" anchor="t" anchorCtr="0">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300" b="1" i="0" u="none" strike="noStrike" cap="none" normalizeH="0" baseline="0" dirty="0">
                <a:ln>
                  <a:noFill/>
                </a:ln>
                <a:solidFill>
                  <a:schemeClr val="tx1"/>
                </a:solidFill>
                <a:effectLst/>
                <a:latin typeface="Arial" panose="020B0604020202020204" pitchFamily="34" charset="0"/>
              </a:rPr>
              <a:t>Shoot-</a:t>
            </a:r>
            <a:r>
              <a:rPr kumimoji="0" lang="en-US" altLang="en-US" sz="2300" b="1" i="0" u="none" strike="noStrike" cap="none" normalizeH="0" baseline="0" dirty="0" err="1">
                <a:ln>
                  <a:noFill/>
                </a:ln>
                <a:solidFill>
                  <a:schemeClr val="tx1"/>
                </a:solidFill>
                <a:effectLst/>
                <a:latin typeface="Arial" panose="020B0604020202020204" pitchFamily="34" charset="0"/>
              </a:rPr>
              <a:t>lugude</a:t>
            </a:r>
            <a:r>
              <a:rPr kumimoji="0" lang="en-US" altLang="en-US" sz="2300" b="1" i="0" u="none" strike="noStrike" cap="none" normalizeH="0" baseline="0" dirty="0">
                <a:ln>
                  <a:noFill/>
                </a:ln>
                <a:solidFill>
                  <a:schemeClr val="tx1"/>
                </a:solidFill>
                <a:effectLst/>
                <a:latin typeface="Arial" panose="020B0604020202020204" pitchFamily="34" charset="0"/>
              </a:rPr>
              <a:t> </a:t>
            </a:r>
            <a:r>
              <a:rPr kumimoji="0" lang="en-US" altLang="en-US" sz="2300" b="1" i="0" u="none" strike="noStrike" cap="none" normalizeH="0" baseline="0" dirty="0" err="1">
                <a:ln>
                  <a:noFill/>
                </a:ln>
                <a:solidFill>
                  <a:schemeClr val="tx1"/>
                </a:solidFill>
                <a:effectLst/>
                <a:latin typeface="Arial" panose="020B0604020202020204" pitchFamily="34" charset="0"/>
              </a:rPr>
              <a:t>jutustamise</a:t>
            </a:r>
            <a:r>
              <a:rPr kumimoji="0" lang="en-US" altLang="en-US" sz="2300" b="1" i="0" u="none" strike="noStrike" cap="none" normalizeH="0" baseline="0" dirty="0">
                <a:ln>
                  <a:noFill/>
                </a:ln>
                <a:solidFill>
                  <a:schemeClr val="tx1"/>
                </a:solidFill>
                <a:effectLst/>
                <a:latin typeface="Arial" panose="020B0604020202020204" pitchFamily="34" charset="0"/>
              </a:rPr>
              <a:t> </a:t>
            </a:r>
            <a:r>
              <a:rPr kumimoji="0" lang="en-US" altLang="en-US" sz="2300" b="1" i="0" u="none" strike="noStrike" cap="none" normalizeH="0" baseline="0" dirty="0" err="1">
                <a:ln>
                  <a:noFill/>
                </a:ln>
                <a:solidFill>
                  <a:schemeClr val="tx1"/>
                </a:solidFill>
                <a:effectLst/>
                <a:latin typeface="Arial" panose="020B0604020202020204" pitchFamily="34" charset="0"/>
              </a:rPr>
              <a:t>metoodika</a:t>
            </a:r>
            <a:br>
              <a:rPr kumimoji="0" lang="en-US" altLang="en-US" sz="2300" b="1" i="0" u="none" strike="noStrike" cap="none" normalizeH="0" baseline="0" dirty="0">
                <a:ln>
                  <a:noFill/>
                </a:ln>
                <a:solidFill>
                  <a:schemeClr val="tx1"/>
                </a:solidFill>
                <a:effectLst/>
                <a:latin typeface="Arial" panose="020B0604020202020204" pitchFamily="34" charset="0"/>
              </a:rPr>
            </a:br>
            <a:r>
              <a:rPr kumimoji="0" lang="en-US" altLang="en-US" sz="2300" b="1" i="0" u="none" strike="noStrike" cap="none" normalizeH="0" baseline="0" dirty="0" err="1">
                <a:ln>
                  <a:noFill/>
                </a:ln>
                <a:solidFill>
                  <a:schemeClr val="tx1"/>
                </a:solidFill>
                <a:effectLst/>
                <a:latin typeface="Arial" panose="020B0604020202020204" pitchFamily="34" charset="0"/>
              </a:rPr>
              <a:t>Täielik</a:t>
            </a:r>
            <a:r>
              <a:rPr kumimoji="0" lang="en-US" altLang="en-US" sz="2300" b="1" i="0" u="none" strike="noStrike" cap="none" normalizeH="0" baseline="0" dirty="0">
                <a:ln>
                  <a:noFill/>
                </a:ln>
                <a:solidFill>
                  <a:schemeClr val="tx1"/>
                </a:solidFill>
                <a:effectLst/>
                <a:latin typeface="Arial" panose="020B0604020202020204" pitchFamily="34" charset="0"/>
              </a:rPr>
              <a:t> </a:t>
            </a:r>
            <a:r>
              <a:rPr kumimoji="0" lang="en-US" altLang="en-US" sz="2300" b="1" i="0" u="none" strike="noStrike" cap="none" normalizeH="0" baseline="0" dirty="0" err="1">
                <a:ln>
                  <a:noFill/>
                </a:ln>
                <a:solidFill>
                  <a:schemeClr val="tx1"/>
                </a:solidFill>
                <a:effectLst/>
                <a:latin typeface="Arial" panose="020B0604020202020204" pitchFamily="34" charset="0"/>
              </a:rPr>
              <a:t>raamistik</a:t>
            </a:r>
            <a:endParaRPr kumimoji="0" lang="en-US" altLang="en-US" sz="2300" b="1" i="0" u="none" strike="noStrike" cap="none" normalizeH="0" baseline="0" dirty="0">
              <a:ln>
                <a:noFill/>
              </a:ln>
              <a:solidFill>
                <a:schemeClr val="tx1"/>
              </a:solidFill>
              <a:effectLst/>
              <a:latin typeface="Arial" panose="020B0604020202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272B7"/>
        </a:solidFill>
        <a:effectLst/>
      </p:bgPr>
    </p:bg>
    <p:spTree>
      <p:nvGrpSpPr>
        <p:cNvPr id="1" name="Shape 97"/>
        <p:cNvGrpSpPr/>
        <p:nvPr/>
      </p:nvGrpSpPr>
      <p:grpSpPr>
        <a:xfrm>
          <a:off x="0" y="0"/>
          <a:ext cx="0" cy="0"/>
          <a:chOff x="0" y="0"/>
          <a:chExt cx="0" cy="0"/>
        </a:xfrm>
      </p:grpSpPr>
      <p:sp>
        <p:nvSpPr>
          <p:cNvPr id="98" name="Google Shape;98;p16"/>
          <p:cNvSpPr/>
          <p:nvPr/>
        </p:nvSpPr>
        <p:spPr>
          <a:xfrm rot="-1378363">
            <a:off x="5007489" y="2759458"/>
            <a:ext cx="3130927" cy="2898922"/>
          </a:xfrm>
          <a:custGeom>
            <a:avLst/>
            <a:gdLst/>
            <a:ahLst/>
            <a:cxnLst/>
            <a:rect l="l" t="t" r="r" b="b"/>
            <a:pathLst>
              <a:path w="6266556" h="6602693" extrusionOk="0">
                <a:moveTo>
                  <a:pt x="0" y="0"/>
                </a:moveTo>
                <a:lnTo>
                  <a:pt x="6266556" y="0"/>
                </a:lnTo>
                <a:lnTo>
                  <a:pt x="6266556" y="6602693"/>
                </a:lnTo>
                <a:lnTo>
                  <a:pt x="0" y="6602693"/>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9" name="Google Shape;99;p16"/>
          <p:cNvSpPr/>
          <p:nvPr/>
        </p:nvSpPr>
        <p:spPr>
          <a:xfrm rot="5400000">
            <a:off x="4369740" y="1385653"/>
            <a:ext cx="5652722" cy="2703029"/>
          </a:xfrm>
          <a:custGeom>
            <a:avLst/>
            <a:gdLst/>
            <a:ahLst/>
            <a:cxnLst/>
            <a:rect l="l" t="t" r="r" b="b"/>
            <a:pathLst>
              <a:path w="11305443" h="5406057" extrusionOk="0">
                <a:moveTo>
                  <a:pt x="0" y="0"/>
                </a:moveTo>
                <a:lnTo>
                  <a:pt x="11305442" y="0"/>
                </a:lnTo>
                <a:lnTo>
                  <a:pt x="11305442" y="5406058"/>
                </a:lnTo>
                <a:lnTo>
                  <a:pt x="0" y="5406058"/>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0" name="Google Shape;100;p16"/>
          <p:cNvSpPr/>
          <p:nvPr/>
        </p:nvSpPr>
        <p:spPr>
          <a:xfrm rot="5400000">
            <a:off x="5108315" y="1309771"/>
            <a:ext cx="5652722" cy="2703029"/>
          </a:xfrm>
          <a:custGeom>
            <a:avLst/>
            <a:gdLst/>
            <a:ahLst/>
            <a:cxnLst/>
            <a:rect l="l" t="t" r="r" b="b"/>
            <a:pathLst>
              <a:path w="11305443" h="5406057" extrusionOk="0">
                <a:moveTo>
                  <a:pt x="0" y="0"/>
                </a:moveTo>
                <a:lnTo>
                  <a:pt x="11305443" y="0"/>
                </a:lnTo>
                <a:lnTo>
                  <a:pt x="11305443" y="5406058"/>
                </a:lnTo>
                <a:lnTo>
                  <a:pt x="0" y="5406058"/>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1" name="Google Shape;101;p16"/>
          <p:cNvSpPr/>
          <p:nvPr/>
        </p:nvSpPr>
        <p:spPr>
          <a:xfrm>
            <a:off x="5771693" y="2571749"/>
            <a:ext cx="2775922" cy="2691503"/>
          </a:xfrm>
          <a:custGeom>
            <a:avLst/>
            <a:gdLst/>
            <a:ahLst/>
            <a:cxnLst/>
            <a:rect l="l" t="t" r="r" b="b"/>
            <a:pathLst>
              <a:path w="6193776" h="6159992" extrusionOk="0">
                <a:moveTo>
                  <a:pt x="0" y="0"/>
                </a:moveTo>
                <a:lnTo>
                  <a:pt x="6193776" y="0"/>
                </a:lnTo>
                <a:lnTo>
                  <a:pt x="6193776" y="6159991"/>
                </a:lnTo>
                <a:lnTo>
                  <a:pt x="0" y="6159991"/>
                </a:lnTo>
                <a:lnTo>
                  <a:pt x="0" y="0"/>
                </a:lnTo>
                <a:close/>
              </a:path>
            </a:pathLst>
          </a:custGeom>
          <a:blipFill rotWithShape="1">
            <a:blip r:embed="rId6">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2" name="Google Shape;102;p16"/>
          <p:cNvSpPr txBox="1"/>
          <p:nvPr/>
        </p:nvSpPr>
        <p:spPr>
          <a:xfrm>
            <a:off x="546640" y="369513"/>
            <a:ext cx="6090380" cy="1291892"/>
          </a:xfrm>
          <a:prstGeom prst="rect">
            <a:avLst/>
          </a:prstGeom>
          <a:noFill/>
          <a:ln>
            <a:noFill/>
          </a:ln>
        </p:spPr>
        <p:txBody>
          <a:bodyPr spcFirstLastPara="1" wrap="square" lIns="0" tIns="0" rIns="0" bIns="0" anchor="t" anchorCtr="0">
            <a:spAutoFit/>
          </a:bodyPr>
          <a:lstStyle/>
          <a:p>
            <a:pPr defTabSz="914400" eaLnBrk="0" fontAlgn="base" latinLnBrk="0" hangingPunct="0">
              <a:lnSpc>
                <a:spcPct val="107916"/>
              </a:lnSpc>
              <a:buClr>
                <a:schemeClr val="dk1"/>
              </a:buClr>
              <a:buSzPts val="1100"/>
              <a:tabLst/>
            </a:pPr>
            <a:r>
              <a:rPr lang="en-US" altLang="en-US" sz="2400" b="1" dirty="0" err="1">
                <a:solidFill>
                  <a:schemeClr val="lt1"/>
                </a:solidFill>
              </a:rPr>
              <a:t>Veebiseminar</a:t>
            </a:r>
            <a:r>
              <a:rPr lang="en-US" altLang="en-US" sz="2400" b="1" dirty="0">
                <a:solidFill>
                  <a:schemeClr val="lt1"/>
                </a:solidFill>
              </a:rPr>
              <a:t> 1: </a:t>
            </a:r>
            <a:r>
              <a:rPr lang="en-US" altLang="en-US" sz="2400" b="1" dirty="0" err="1">
                <a:solidFill>
                  <a:schemeClr val="lt1"/>
                </a:solidFill>
              </a:rPr>
              <a:t>Digitaalse</a:t>
            </a:r>
            <a:r>
              <a:rPr lang="en-US" altLang="en-US" sz="2400" b="1" dirty="0">
                <a:solidFill>
                  <a:schemeClr val="lt1"/>
                </a:solidFill>
              </a:rPr>
              <a:t> </a:t>
            </a:r>
            <a:r>
              <a:rPr lang="en-US" altLang="en-US" sz="2400" b="1" dirty="0" err="1">
                <a:solidFill>
                  <a:schemeClr val="lt1"/>
                </a:solidFill>
              </a:rPr>
              <a:t>lugude</a:t>
            </a:r>
            <a:r>
              <a:rPr lang="en-US" altLang="en-US" sz="2400" b="1" dirty="0">
                <a:solidFill>
                  <a:schemeClr val="lt1"/>
                </a:solidFill>
              </a:rPr>
              <a:t> </a:t>
            </a:r>
            <a:r>
              <a:rPr lang="en-US" altLang="en-US" sz="2400" b="1" dirty="0" err="1">
                <a:solidFill>
                  <a:schemeClr val="lt1"/>
                </a:solidFill>
              </a:rPr>
              <a:t>jutustamise</a:t>
            </a:r>
            <a:r>
              <a:rPr lang="en-US" altLang="en-US" sz="2400" b="1" dirty="0">
                <a:solidFill>
                  <a:schemeClr val="lt1"/>
                </a:solidFill>
              </a:rPr>
              <a:t> </a:t>
            </a:r>
            <a:r>
              <a:rPr lang="en-US" altLang="en-US" sz="2400" b="1" dirty="0" err="1">
                <a:solidFill>
                  <a:schemeClr val="lt1"/>
                </a:solidFill>
              </a:rPr>
              <a:t>alused</a:t>
            </a:r>
            <a:endParaRPr lang="en-US" altLang="en-US" sz="2400" b="1" dirty="0">
              <a:solidFill>
                <a:schemeClr val="lt1"/>
              </a:solidFill>
            </a:endParaRPr>
          </a:p>
          <a:p>
            <a:pPr marL="0" marR="0" lvl="0" indent="0" algn="l" rtl="0">
              <a:lnSpc>
                <a:spcPct val="106000"/>
              </a:lnSpc>
              <a:spcBef>
                <a:spcPts val="800"/>
              </a:spcBef>
              <a:spcAft>
                <a:spcPts val="0"/>
              </a:spcAft>
              <a:buNone/>
            </a:pPr>
            <a:endParaRPr sz="2400" b="1" dirty="0">
              <a:solidFill>
                <a:schemeClr val="lt1"/>
              </a:solidFill>
            </a:endParaRPr>
          </a:p>
        </p:txBody>
      </p:sp>
      <p:sp>
        <p:nvSpPr>
          <p:cNvPr id="103" name="Google Shape;103;p16"/>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7">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4" name="Google Shape;104;p16"/>
          <p:cNvSpPr/>
          <p:nvPr/>
        </p:nvSpPr>
        <p:spPr>
          <a:xfrm>
            <a:off x="7868164" y="4834007"/>
            <a:ext cx="1229298" cy="268107"/>
          </a:xfrm>
          <a:custGeom>
            <a:avLst/>
            <a:gdLst/>
            <a:ahLst/>
            <a:cxnLst/>
            <a:rect l="l" t="t" r="r" b="b"/>
            <a:pathLst>
              <a:path w="2458595" h="536213" extrusionOk="0">
                <a:moveTo>
                  <a:pt x="0" y="0"/>
                </a:moveTo>
                <a:lnTo>
                  <a:pt x="2458596" y="0"/>
                </a:lnTo>
                <a:lnTo>
                  <a:pt x="2458596" y="536213"/>
                </a:lnTo>
                <a:lnTo>
                  <a:pt x="0" y="536213"/>
                </a:lnTo>
                <a:lnTo>
                  <a:pt x="0" y="0"/>
                </a:lnTo>
                <a:close/>
              </a:path>
            </a:pathLst>
          </a:custGeom>
          <a:blipFill rotWithShape="1">
            <a:blip r:embed="rId8">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13" name="Google Shape;113;p17"/>
          <p:cNvSpPr txBox="1"/>
          <p:nvPr/>
        </p:nvSpPr>
        <p:spPr>
          <a:xfrm>
            <a:off x="505698" y="1733613"/>
            <a:ext cx="4748100" cy="2585323"/>
          </a:xfrm>
          <a:prstGeom prst="rect">
            <a:avLst/>
          </a:prstGeom>
          <a:noFill/>
          <a:ln>
            <a:noFill/>
          </a:ln>
        </p:spPr>
        <p:txBody>
          <a:bodyPr spcFirstLastPara="1" wrap="square" lIns="0" tIns="0" rIns="0" bIns="0" anchor="t" anchorCtr="0">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400" b="1" dirty="0" err="1">
                <a:solidFill>
                  <a:schemeClr val="lt1"/>
                </a:solidFill>
              </a:rPr>
              <a:t>Täna</a:t>
            </a:r>
            <a:r>
              <a:rPr lang="en-US" altLang="en-US" sz="2400" b="1" dirty="0">
                <a:solidFill>
                  <a:schemeClr val="lt1"/>
                </a:solidFill>
              </a:rPr>
              <a:t> </a:t>
            </a:r>
            <a:r>
              <a:rPr lang="en-US" altLang="en-US" sz="2400" b="1" dirty="0" err="1">
                <a:solidFill>
                  <a:schemeClr val="lt1"/>
                </a:solidFill>
              </a:rPr>
              <a:t>uurime</a:t>
            </a:r>
            <a:r>
              <a:rPr lang="en-US" altLang="en-US" sz="2400" b="1" dirty="0">
                <a:solidFill>
                  <a:schemeClr val="lt1"/>
                </a:solidFill>
              </a:rPr>
              <a:t>:</a:t>
            </a:r>
          </a:p>
          <a:p>
            <a:pPr marL="0" marR="0" lvl="0" indent="0" algn="l" defTabSz="914400" rtl="0" eaLnBrk="0" fontAlgn="base" latinLnBrk="0" hangingPunct="0">
              <a:lnSpc>
                <a:spcPct val="100000"/>
              </a:lnSpc>
              <a:spcBef>
                <a:spcPct val="0"/>
              </a:spcBef>
              <a:spcAft>
                <a:spcPct val="0"/>
              </a:spcAft>
              <a:buClrTx/>
              <a:buSzTx/>
              <a:buFontTx/>
              <a:buChar char="•"/>
              <a:tabLst/>
            </a:pPr>
            <a:r>
              <a:rPr lang="en-US" altLang="en-US" sz="2400" b="1" dirty="0" err="1">
                <a:solidFill>
                  <a:schemeClr val="lt1"/>
                </a:solidFill>
              </a:rPr>
              <a:t>sissejuhatust</a:t>
            </a:r>
            <a:r>
              <a:rPr lang="en-US" altLang="en-US" sz="2400" b="1" dirty="0">
                <a:solidFill>
                  <a:schemeClr val="lt1"/>
                </a:solidFill>
              </a:rPr>
              <a:t> </a:t>
            </a:r>
            <a:r>
              <a:rPr lang="en-US" altLang="en-US" sz="2400" b="1" dirty="0" err="1">
                <a:solidFill>
                  <a:schemeClr val="lt1"/>
                </a:solidFill>
              </a:rPr>
              <a:t>digitaalsesse</a:t>
            </a:r>
            <a:r>
              <a:rPr lang="en-US" altLang="en-US" sz="2400" b="1" dirty="0">
                <a:solidFill>
                  <a:schemeClr val="lt1"/>
                </a:solidFill>
              </a:rPr>
              <a:t> </a:t>
            </a:r>
            <a:r>
              <a:rPr lang="en-US" altLang="en-US" sz="2400" b="1" dirty="0" err="1">
                <a:solidFill>
                  <a:schemeClr val="lt1"/>
                </a:solidFill>
              </a:rPr>
              <a:t>lugude</a:t>
            </a:r>
            <a:r>
              <a:rPr lang="en-US" altLang="en-US" sz="2400" b="1" dirty="0">
                <a:solidFill>
                  <a:schemeClr val="lt1"/>
                </a:solidFill>
              </a:rPr>
              <a:t> </a:t>
            </a:r>
            <a:r>
              <a:rPr lang="en-US" altLang="en-US" sz="2400" b="1" dirty="0" err="1">
                <a:solidFill>
                  <a:schemeClr val="lt1"/>
                </a:solidFill>
              </a:rPr>
              <a:t>jutustamisse</a:t>
            </a:r>
            <a:r>
              <a:rPr lang="en-US" altLang="en-US" sz="2400" b="1" dirty="0">
                <a:solidFill>
                  <a:schemeClr val="lt1"/>
                </a:solidFill>
              </a:rPr>
              <a:t>,</a:t>
            </a:r>
          </a:p>
          <a:p>
            <a:pPr marL="0" marR="0" lvl="0" indent="0" algn="l" defTabSz="914400" rtl="0" eaLnBrk="0" fontAlgn="base" latinLnBrk="0" hangingPunct="0">
              <a:lnSpc>
                <a:spcPct val="100000"/>
              </a:lnSpc>
              <a:spcBef>
                <a:spcPct val="0"/>
              </a:spcBef>
              <a:spcAft>
                <a:spcPct val="0"/>
              </a:spcAft>
              <a:buClrTx/>
              <a:buSzTx/>
              <a:buFontTx/>
              <a:buChar char="•"/>
              <a:tabLst/>
            </a:pPr>
            <a:r>
              <a:rPr lang="en-US" altLang="en-US" sz="2400" b="1" dirty="0" err="1">
                <a:solidFill>
                  <a:schemeClr val="lt1"/>
                </a:solidFill>
              </a:rPr>
              <a:t>peamisi</a:t>
            </a:r>
            <a:r>
              <a:rPr lang="en-US" altLang="en-US" sz="2400" b="1" dirty="0">
                <a:solidFill>
                  <a:schemeClr val="lt1"/>
                </a:solidFill>
              </a:rPr>
              <a:t> </a:t>
            </a:r>
            <a:r>
              <a:rPr lang="en-US" altLang="en-US" sz="2400" b="1" dirty="0" err="1">
                <a:solidFill>
                  <a:schemeClr val="lt1"/>
                </a:solidFill>
              </a:rPr>
              <a:t>elemente</a:t>
            </a:r>
            <a:r>
              <a:rPr lang="en-US" altLang="en-US" sz="2400" b="1" dirty="0">
                <a:solidFill>
                  <a:schemeClr val="lt1"/>
                </a:solidFill>
              </a:rPr>
              <a:t> loo </a:t>
            </a:r>
            <a:r>
              <a:rPr lang="en-US" altLang="en-US" sz="2400" b="1" dirty="0" err="1">
                <a:solidFill>
                  <a:schemeClr val="lt1"/>
                </a:solidFill>
              </a:rPr>
              <a:t>struktuuri</a:t>
            </a:r>
            <a:r>
              <a:rPr lang="en-US" altLang="en-US" sz="2400" b="1" dirty="0">
                <a:solidFill>
                  <a:schemeClr val="lt1"/>
                </a:solidFill>
              </a:rPr>
              <a:t> </a:t>
            </a:r>
            <a:r>
              <a:rPr lang="en-US" altLang="en-US" sz="2400" b="1" dirty="0" err="1">
                <a:solidFill>
                  <a:schemeClr val="lt1"/>
                </a:solidFill>
              </a:rPr>
              <a:t>kujundamisel</a:t>
            </a:r>
            <a:r>
              <a:rPr lang="en-US" altLang="en-US" sz="2400" b="1" dirty="0">
                <a:solidFill>
                  <a:schemeClr val="lt1"/>
                </a:solidFill>
              </a:rPr>
              <a:t>,</a:t>
            </a:r>
          </a:p>
          <a:p>
            <a:pPr marL="0" marR="0" lvl="0" indent="0" algn="l" defTabSz="914400" rtl="0" eaLnBrk="0" fontAlgn="base" latinLnBrk="0" hangingPunct="0">
              <a:lnSpc>
                <a:spcPct val="100000"/>
              </a:lnSpc>
              <a:spcBef>
                <a:spcPct val="0"/>
              </a:spcBef>
              <a:spcAft>
                <a:spcPct val="0"/>
              </a:spcAft>
              <a:buClrTx/>
              <a:buSzTx/>
              <a:buFontTx/>
              <a:buChar char="•"/>
              <a:tabLst/>
            </a:pPr>
            <a:r>
              <a:rPr lang="en-US" altLang="en-US" sz="2400" b="1" dirty="0" err="1">
                <a:solidFill>
                  <a:schemeClr val="lt1"/>
                </a:solidFill>
              </a:rPr>
              <a:t>näiteid</a:t>
            </a:r>
            <a:r>
              <a:rPr lang="en-US" altLang="en-US" sz="2400" b="1" dirty="0">
                <a:solidFill>
                  <a:schemeClr val="lt1"/>
                </a:solidFill>
              </a:rPr>
              <a:t> </a:t>
            </a:r>
            <a:r>
              <a:rPr lang="en-US" altLang="en-US" sz="2400" b="1" dirty="0" err="1">
                <a:solidFill>
                  <a:schemeClr val="lt1"/>
                </a:solidFill>
              </a:rPr>
              <a:t>lugude</a:t>
            </a:r>
            <a:r>
              <a:rPr lang="en-US" altLang="en-US" sz="2400" b="1" dirty="0">
                <a:solidFill>
                  <a:schemeClr val="lt1"/>
                </a:solidFill>
              </a:rPr>
              <a:t> </a:t>
            </a:r>
            <a:r>
              <a:rPr lang="en-US" altLang="en-US" sz="2400" b="1" dirty="0" err="1">
                <a:solidFill>
                  <a:schemeClr val="lt1"/>
                </a:solidFill>
              </a:rPr>
              <a:t>jutustamisest</a:t>
            </a:r>
            <a:r>
              <a:rPr lang="en-US" altLang="en-US" sz="2400" b="1" dirty="0">
                <a:solidFill>
                  <a:schemeClr val="lt1"/>
                </a:solidFill>
              </a:rPr>
              <a:t> </a:t>
            </a:r>
            <a:r>
              <a:rPr lang="en-US" altLang="en-US" sz="2400" b="1" dirty="0" err="1">
                <a:solidFill>
                  <a:schemeClr val="lt1"/>
                </a:solidFill>
              </a:rPr>
              <a:t>digimeedia</a:t>
            </a:r>
            <a:r>
              <a:rPr lang="en-US" altLang="en-US" sz="2400" b="1" dirty="0">
                <a:solidFill>
                  <a:schemeClr val="lt1"/>
                </a:solidFill>
              </a:rPr>
              <a:t> ja </a:t>
            </a:r>
            <a:r>
              <a:rPr lang="en-US" altLang="en-US" sz="2400" b="1" dirty="0" err="1">
                <a:solidFill>
                  <a:schemeClr val="lt1"/>
                </a:solidFill>
              </a:rPr>
              <a:t>fotograafia</a:t>
            </a:r>
            <a:r>
              <a:rPr lang="en-US" altLang="en-US" sz="2400" b="1" dirty="0">
                <a:solidFill>
                  <a:schemeClr val="lt1"/>
                </a:solidFill>
              </a:rPr>
              <a:t> </a:t>
            </a:r>
            <a:r>
              <a:rPr lang="en-US" altLang="en-US" sz="2400" b="1" dirty="0" err="1">
                <a:solidFill>
                  <a:schemeClr val="lt1"/>
                </a:solidFill>
              </a:rPr>
              <a:t>abil</a:t>
            </a:r>
            <a:r>
              <a:rPr lang="en-US" altLang="en-US" sz="2400" b="1" dirty="0">
                <a:solidFill>
                  <a:schemeClr val="lt1"/>
                </a:solidFill>
              </a:rPr>
              <a: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8FC4E5"/>
        </a:solidFill>
        <a:effectLst/>
      </p:bgPr>
    </p:bg>
    <p:spTree>
      <p:nvGrpSpPr>
        <p:cNvPr id="1" name="Shape 167"/>
        <p:cNvGrpSpPr/>
        <p:nvPr/>
      </p:nvGrpSpPr>
      <p:grpSpPr>
        <a:xfrm>
          <a:off x="0" y="0"/>
          <a:ext cx="0" cy="0"/>
          <a:chOff x="0" y="0"/>
          <a:chExt cx="0" cy="0"/>
        </a:xfrm>
      </p:grpSpPr>
      <p:sp>
        <p:nvSpPr>
          <p:cNvPr id="168" name="Google Shape;168;p22"/>
          <p:cNvSpPr/>
          <p:nvPr/>
        </p:nvSpPr>
        <p:spPr>
          <a:xfrm>
            <a:off x="5177762" y="-1658513"/>
            <a:ext cx="6081836" cy="5853821"/>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FE1BC"/>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69" name="Google Shape;169;p22"/>
          <p:cNvSpPr/>
          <p:nvPr/>
        </p:nvSpPr>
        <p:spPr>
          <a:xfrm>
            <a:off x="5619641" y="-1399787"/>
            <a:ext cx="5413153" cy="5210207"/>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4272B7"/>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70" name="Google Shape;170;p22" descr="Toys at a table"/>
          <p:cNvSpPr/>
          <p:nvPr/>
        </p:nvSpPr>
        <p:spPr>
          <a:xfrm>
            <a:off x="6022218" y="-723862"/>
            <a:ext cx="4394206" cy="4229462"/>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blipFill>
            <a:blip r:embed="rId3"/>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dirty="0">
              <a:solidFill>
                <a:schemeClr val="dk1"/>
              </a:solidFill>
              <a:latin typeface="Calibri"/>
              <a:ea typeface="Calibri"/>
              <a:cs typeface="Calibri"/>
              <a:sym typeface="Calibri"/>
            </a:endParaRPr>
          </a:p>
        </p:txBody>
      </p:sp>
      <p:sp>
        <p:nvSpPr>
          <p:cNvPr id="171" name="Google Shape;171;p22"/>
          <p:cNvSpPr txBox="1"/>
          <p:nvPr/>
        </p:nvSpPr>
        <p:spPr>
          <a:xfrm>
            <a:off x="809250" y="2174275"/>
            <a:ext cx="3989700" cy="2772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 sz="1800">
                <a:solidFill>
                  <a:schemeClr val="dk1"/>
                </a:solidFill>
              </a:rPr>
              <a:t> </a:t>
            </a:r>
            <a:endParaRPr sz="1800">
              <a:solidFill>
                <a:schemeClr val="dk1"/>
              </a:solidFill>
            </a:endParaRPr>
          </a:p>
        </p:txBody>
      </p:sp>
      <p:sp>
        <p:nvSpPr>
          <p:cNvPr id="172" name="Google Shape;172;p22"/>
          <p:cNvSpPr txBox="1"/>
          <p:nvPr/>
        </p:nvSpPr>
        <p:spPr>
          <a:xfrm>
            <a:off x="270793" y="989778"/>
            <a:ext cx="4449599" cy="3437864"/>
          </a:xfrm>
          <a:prstGeom prst="rect">
            <a:avLst/>
          </a:prstGeom>
          <a:noFill/>
          <a:ln>
            <a:noFill/>
          </a:ln>
        </p:spPr>
        <p:txBody>
          <a:bodyPr spcFirstLastPara="1" wrap="square" lIns="0" tIns="0" rIns="0" bIns="0" anchor="t" anchorCtr="0">
            <a:spAutoFit/>
          </a:bodyPr>
          <a:lstStyle/>
          <a:p>
            <a:pPr marL="0" indent="0" defTabSz="914400" eaLnBrk="0" fontAlgn="base" latinLnBrk="0" hangingPunct="0">
              <a:lnSpc>
                <a:spcPct val="115000"/>
              </a:lnSpc>
              <a:spcBef>
                <a:spcPts val="1200"/>
              </a:spcBef>
              <a:buSzTx/>
              <a:buFont typeface="Arial"/>
              <a:buNone/>
              <a:tabLst/>
            </a:pPr>
            <a:r>
              <a:rPr lang="en-US" altLang="en-US" sz="1800" b="1" dirty="0">
                <a:solidFill>
                  <a:schemeClr val="dk1"/>
                </a:solidFill>
              </a:rPr>
              <a:t>3 </a:t>
            </a:r>
            <a:r>
              <a:rPr lang="en-US" altLang="en-US" sz="1800" b="1" dirty="0" err="1">
                <a:solidFill>
                  <a:schemeClr val="dk1"/>
                </a:solidFill>
              </a:rPr>
              <a:t>peamist</a:t>
            </a:r>
            <a:r>
              <a:rPr lang="en-US" altLang="en-US" sz="1800" b="1" dirty="0">
                <a:solidFill>
                  <a:schemeClr val="dk1"/>
                </a:solidFill>
              </a:rPr>
              <a:t> </a:t>
            </a:r>
            <a:r>
              <a:rPr lang="en-US" altLang="en-US" sz="1800" b="1" dirty="0" err="1">
                <a:solidFill>
                  <a:schemeClr val="dk1"/>
                </a:solidFill>
              </a:rPr>
              <a:t>põhjust</a:t>
            </a:r>
            <a:endParaRPr lang="en-US" altLang="en-US" sz="1800" b="1" dirty="0">
              <a:solidFill>
                <a:schemeClr val="dk1"/>
              </a:solidFill>
            </a:endParaRPr>
          </a:p>
          <a:p>
            <a:pPr marL="0" indent="0" defTabSz="914400" eaLnBrk="0" fontAlgn="base" latinLnBrk="0" hangingPunct="0">
              <a:lnSpc>
                <a:spcPct val="115000"/>
              </a:lnSpc>
              <a:spcBef>
                <a:spcPts val="1200"/>
              </a:spcBef>
              <a:buSzTx/>
              <a:buFont typeface="Arial"/>
              <a:buNone/>
              <a:tabLst/>
            </a:pPr>
            <a:endParaRPr lang="en-US" altLang="en-US" sz="1800" b="1" dirty="0">
              <a:solidFill>
                <a:schemeClr val="dk1"/>
              </a:solidFill>
            </a:endParaRPr>
          </a:p>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en-US" altLang="en-US" sz="1800" b="1" i="0" u="none" strike="noStrike" cap="none" normalizeH="0" baseline="0" dirty="0" err="1">
                <a:ln>
                  <a:noFill/>
                </a:ln>
                <a:solidFill>
                  <a:schemeClr val="tx1"/>
                </a:solidFill>
                <a:effectLst/>
                <a:latin typeface="Arial" panose="020B0604020202020204" pitchFamily="34" charset="0"/>
              </a:rPr>
              <a:t>Võimestamine</a:t>
            </a:r>
            <a:endParaRPr kumimoji="0" lang="en-US" altLang="en-US" sz="18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50000"/>
              </a:lnSpc>
              <a:spcBef>
                <a:spcPct val="0"/>
              </a:spcBef>
              <a:spcAft>
                <a:spcPct val="0"/>
              </a:spcAft>
              <a:buClrTx/>
              <a:buSzTx/>
              <a:buFontTx/>
              <a:buChar char="•"/>
              <a:tabLst/>
            </a:pPr>
            <a:r>
              <a:rPr kumimoji="0" lang="en-US" altLang="en-US" sz="1600" b="0" i="0" u="none" strike="noStrike" cap="none" normalizeH="0" baseline="0" dirty="0" err="1">
                <a:ln>
                  <a:noFill/>
                </a:ln>
                <a:solidFill>
                  <a:schemeClr val="tx1"/>
                </a:solidFill>
                <a:effectLst/>
                <a:latin typeface="Arial" panose="020B0604020202020204" pitchFamily="34" charset="0"/>
              </a:rPr>
              <a:t>Hääle</a:t>
            </a:r>
            <a:r>
              <a:rPr kumimoji="0" lang="en-US" altLang="en-US" sz="1600" b="0" i="0" u="none" strike="noStrike" cap="none" normalizeH="0" baseline="0" dirty="0">
                <a:ln>
                  <a:noFill/>
                </a:ln>
                <a:solidFill>
                  <a:schemeClr val="tx1"/>
                </a:solidFill>
                <a:effectLst/>
                <a:latin typeface="Arial" panose="020B0604020202020204" pitchFamily="34" charset="0"/>
              </a:rPr>
              <a:t> ja </a:t>
            </a:r>
            <a:r>
              <a:rPr kumimoji="0" lang="en-US" altLang="en-US" sz="1600" b="0" i="0" u="none" strike="noStrike" cap="none" normalizeH="0" baseline="0" dirty="0" err="1">
                <a:ln>
                  <a:noFill/>
                </a:ln>
                <a:solidFill>
                  <a:schemeClr val="tx1"/>
                </a:solidFill>
                <a:effectLst/>
                <a:latin typeface="Arial" panose="020B0604020202020204" pitchFamily="34" charset="0"/>
              </a:rPr>
              <a:t>vaatenurkade</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jagamine</a:t>
            </a:r>
            <a:endParaRPr kumimoji="0" lang="en-US" altLang="en-US" sz="1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50000"/>
              </a:lnSpc>
              <a:spcBef>
                <a:spcPct val="0"/>
              </a:spcBef>
              <a:spcAft>
                <a:spcPct val="0"/>
              </a:spcAft>
              <a:buClrTx/>
              <a:buSzTx/>
              <a:buFontTx/>
              <a:buChar char="•"/>
              <a:tabLst/>
            </a:pPr>
            <a:r>
              <a:rPr kumimoji="0" lang="en-US" altLang="en-US" sz="1600" b="0" i="0" u="none" strike="noStrike" cap="none" normalizeH="0" baseline="0" dirty="0" err="1">
                <a:ln>
                  <a:noFill/>
                </a:ln>
                <a:solidFill>
                  <a:schemeClr val="tx1"/>
                </a:solidFill>
                <a:effectLst/>
                <a:latin typeface="Arial" panose="020B0604020202020204" pitchFamily="34" charset="0"/>
              </a:rPr>
              <a:t>Ruumi</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loomine</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neile</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kes</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tunnevad</a:t>
            </a:r>
            <a:r>
              <a:rPr kumimoji="0" lang="en-US" altLang="en-US" sz="1600" b="0" i="0" u="none" strike="noStrike" cap="none" normalizeH="0" baseline="0" dirty="0">
                <a:ln>
                  <a:noFill/>
                </a:ln>
                <a:solidFill>
                  <a:schemeClr val="tx1"/>
                </a:solidFill>
                <a:effectLst/>
                <a:latin typeface="Arial" panose="020B0604020202020204" pitchFamily="34" charset="0"/>
              </a:rPr>
              <a:t> end </a:t>
            </a:r>
            <a:r>
              <a:rPr kumimoji="0" lang="en-US" altLang="en-US" sz="1600" b="0" i="0" u="none" strike="noStrike" cap="none" normalizeH="0" baseline="0" dirty="0" err="1">
                <a:ln>
                  <a:noFill/>
                </a:ln>
                <a:solidFill>
                  <a:schemeClr val="tx1"/>
                </a:solidFill>
                <a:effectLst/>
                <a:latin typeface="Arial" panose="020B0604020202020204" pitchFamily="34" charset="0"/>
              </a:rPr>
              <a:t>kirjutades</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alahinnatuna</a:t>
            </a:r>
            <a:endParaRPr kumimoji="0" lang="en-US" altLang="en-US" sz="1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50000"/>
              </a:lnSpc>
              <a:spcBef>
                <a:spcPct val="0"/>
              </a:spcBef>
              <a:spcAft>
                <a:spcPct val="0"/>
              </a:spcAft>
              <a:buClrTx/>
              <a:buSzTx/>
              <a:buFontTx/>
              <a:buChar char="•"/>
              <a:tabLst/>
            </a:pPr>
            <a:r>
              <a:rPr kumimoji="0" lang="en-US" altLang="en-US" sz="1600" b="0" i="0" u="none" strike="noStrike" cap="none" normalizeH="0" baseline="0" dirty="0" err="1">
                <a:ln>
                  <a:noFill/>
                </a:ln>
                <a:solidFill>
                  <a:schemeClr val="tx1"/>
                </a:solidFill>
                <a:effectLst/>
                <a:latin typeface="Arial" panose="020B0604020202020204" pitchFamily="34" charset="0"/>
              </a:rPr>
              <a:t>Alternatiiv</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tekstipõhisele</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suhtlemisele</a:t>
            </a:r>
            <a:endParaRPr kumimoji="0" lang="en-US" altLang="en-US" sz="1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50000"/>
              </a:lnSpc>
              <a:spcBef>
                <a:spcPct val="0"/>
              </a:spcBef>
              <a:spcAft>
                <a:spcPct val="0"/>
              </a:spcAft>
              <a:buClrTx/>
              <a:buSzTx/>
              <a:buFontTx/>
              <a:buChar char="•"/>
              <a:tabLst/>
            </a:pPr>
            <a:r>
              <a:rPr kumimoji="0" lang="en-US" altLang="en-US" sz="1600" b="0" i="0" u="none" strike="noStrike" cap="none" normalizeH="0" baseline="0" dirty="0" err="1">
                <a:ln>
                  <a:noFill/>
                </a:ln>
                <a:solidFill>
                  <a:schemeClr val="tx1"/>
                </a:solidFill>
                <a:effectLst/>
                <a:latin typeface="Arial" panose="020B0604020202020204" pitchFamily="34" charset="0"/>
              </a:rPr>
              <a:t>Komplekssete</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kontseptsioonide</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käsitlemine</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teistsugusel</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viisil</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sp>
        <p:nvSpPr>
          <p:cNvPr id="173" name="Google Shape;173;p22"/>
          <p:cNvSpPr/>
          <p:nvPr/>
        </p:nvSpPr>
        <p:spPr>
          <a:xfrm>
            <a:off x="7868164" y="161094"/>
            <a:ext cx="1116199" cy="833661"/>
          </a:xfrm>
          <a:custGeom>
            <a:avLst/>
            <a:gdLst/>
            <a:ahLst/>
            <a:cxnLst/>
            <a:rect l="l" t="t" r="r" b="b"/>
            <a:pathLst>
              <a:path w="2232397" h="1667321" extrusionOk="0">
                <a:moveTo>
                  <a:pt x="0" y="0"/>
                </a:moveTo>
                <a:lnTo>
                  <a:pt x="2232397" y="0"/>
                </a:lnTo>
                <a:lnTo>
                  <a:pt x="2232397" y="1667321"/>
                </a:lnTo>
                <a:lnTo>
                  <a:pt x="0" y="1667321"/>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74" name="Google Shape;174;p22"/>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75" name="Google Shape;175;p22"/>
          <p:cNvSpPr/>
          <p:nvPr/>
        </p:nvSpPr>
        <p:spPr>
          <a:xfrm>
            <a:off x="7868164" y="4834007"/>
            <a:ext cx="1229298" cy="268107"/>
          </a:xfrm>
          <a:custGeom>
            <a:avLst/>
            <a:gdLst/>
            <a:ahLst/>
            <a:cxnLst/>
            <a:rect l="l" t="t" r="r" b="b"/>
            <a:pathLst>
              <a:path w="2458595" h="536213" extrusionOk="0">
                <a:moveTo>
                  <a:pt x="0" y="0"/>
                </a:moveTo>
                <a:lnTo>
                  <a:pt x="2458596" y="0"/>
                </a:lnTo>
                <a:lnTo>
                  <a:pt x="2458596" y="536213"/>
                </a:lnTo>
                <a:lnTo>
                  <a:pt x="0" y="536213"/>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 name="Google Shape;124;p18">
            <a:extLst>
              <a:ext uri="{FF2B5EF4-FFF2-40B4-BE49-F238E27FC236}">
                <a16:creationId xmlns:a16="http://schemas.microsoft.com/office/drawing/2014/main" id="{87F67E91-A7A1-94D3-35FA-4ECA4BE7F973}"/>
              </a:ext>
            </a:extLst>
          </p:cNvPr>
          <p:cNvSpPr txBox="1"/>
          <p:nvPr/>
        </p:nvSpPr>
        <p:spPr>
          <a:xfrm>
            <a:off x="741839" y="290078"/>
            <a:ext cx="3598800" cy="369332"/>
          </a:xfrm>
          <a:prstGeom prst="rect">
            <a:avLst/>
          </a:prstGeom>
          <a:noFill/>
          <a:ln>
            <a:noFill/>
          </a:ln>
        </p:spPr>
        <p:txBody>
          <a:bodyPr spcFirstLastPara="1" wrap="square" lIns="0" tIns="0" rIns="0" bIns="0" anchor="t" anchorCtr="0">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err="1">
                <a:ln>
                  <a:noFill/>
                </a:ln>
                <a:solidFill>
                  <a:schemeClr val="tx1"/>
                </a:solidFill>
                <a:effectLst/>
                <a:latin typeface="Arial" panose="020B0604020202020204" pitchFamily="34" charset="0"/>
              </a:rPr>
              <a:t>Miks</a:t>
            </a:r>
            <a:r>
              <a:rPr kumimoji="0" lang="en-US" altLang="en-US" sz="2400" b="1" i="0" u="none" strike="noStrike" cap="none" normalizeH="0" baseline="0" dirty="0">
                <a:ln>
                  <a:noFill/>
                </a:ln>
                <a:solidFill>
                  <a:schemeClr val="tx1"/>
                </a:solidFill>
                <a:effectLst/>
                <a:latin typeface="Arial" panose="020B0604020202020204" pitchFamily="34" charset="0"/>
              </a:rPr>
              <a:t> </a:t>
            </a:r>
            <a:r>
              <a:rPr kumimoji="0" lang="en-US" altLang="en-US" sz="2400" b="1" i="0" u="none" strike="noStrike" cap="none" normalizeH="0" baseline="0" dirty="0" err="1">
                <a:ln>
                  <a:noFill/>
                </a:ln>
                <a:solidFill>
                  <a:schemeClr val="tx1"/>
                </a:solidFill>
                <a:effectLst/>
                <a:latin typeface="Arial" panose="020B0604020202020204" pitchFamily="34" charset="0"/>
              </a:rPr>
              <a:t>lugusid</a:t>
            </a:r>
            <a:r>
              <a:rPr kumimoji="0" lang="en-US" altLang="en-US" sz="2400" b="1" i="0" u="none" strike="noStrike" cap="none" normalizeH="0" baseline="0" dirty="0">
                <a:ln>
                  <a:noFill/>
                </a:ln>
                <a:solidFill>
                  <a:schemeClr val="tx1"/>
                </a:solidFill>
                <a:effectLst/>
                <a:latin typeface="Arial" panose="020B0604020202020204" pitchFamily="34" charset="0"/>
              </a:rPr>
              <a:t> </a:t>
            </a:r>
            <a:r>
              <a:rPr kumimoji="0" lang="en-US" altLang="en-US" sz="2400" b="1" i="0" u="none" strike="noStrike" cap="none" normalizeH="0" baseline="0" dirty="0" err="1">
                <a:ln>
                  <a:noFill/>
                </a:ln>
                <a:solidFill>
                  <a:schemeClr val="tx1"/>
                </a:solidFill>
                <a:effectLst/>
                <a:latin typeface="Arial" panose="020B0604020202020204" pitchFamily="34" charset="0"/>
              </a:rPr>
              <a:t>jutustada</a:t>
            </a:r>
            <a:r>
              <a:rPr kumimoji="0" lang="en-US" altLang="en-US" sz="2400" b="1" i="0" u="none" strike="noStrike" cap="none" normalizeH="0" baseline="0" dirty="0">
                <a:ln>
                  <a:noFill/>
                </a:ln>
                <a:solidFill>
                  <a:schemeClr val="tx1"/>
                </a:solidFill>
                <a:effectLst/>
                <a:latin typeface="Arial" panose="020B0604020202020204" pitchFamily="34" charset="0"/>
              </a:rPr>
              <a: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8FC4E5"/>
        </a:solidFill>
        <a:effectLst/>
      </p:bgPr>
    </p:bg>
    <p:spTree>
      <p:nvGrpSpPr>
        <p:cNvPr id="1" name="Shape 167">
          <a:extLst>
            <a:ext uri="{FF2B5EF4-FFF2-40B4-BE49-F238E27FC236}">
              <a16:creationId xmlns:a16="http://schemas.microsoft.com/office/drawing/2014/main" id="{D30ED020-8FE3-67D2-A19D-97625398208E}"/>
            </a:ext>
          </a:extLst>
        </p:cNvPr>
        <p:cNvGrpSpPr/>
        <p:nvPr/>
      </p:nvGrpSpPr>
      <p:grpSpPr>
        <a:xfrm>
          <a:off x="0" y="0"/>
          <a:ext cx="0" cy="0"/>
          <a:chOff x="0" y="0"/>
          <a:chExt cx="0" cy="0"/>
        </a:xfrm>
      </p:grpSpPr>
      <p:sp>
        <p:nvSpPr>
          <p:cNvPr id="168" name="Google Shape;168;p22">
            <a:extLst>
              <a:ext uri="{FF2B5EF4-FFF2-40B4-BE49-F238E27FC236}">
                <a16:creationId xmlns:a16="http://schemas.microsoft.com/office/drawing/2014/main" id="{8B95A05D-9D4B-E661-4175-C64775247971}"/>
              </a:ext>
            </a:extLst>
          </p:cNvPr>
          <p:cNvSpPr/>
          <p:nvPr/>
        </p:nvSpPr>
        <p:spPr>
          <a:xfrm>
            <a:off x="5177762" y="-1658513"/>
            <a:ext cx="6081836" cy="5853821"/>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FE1BC"/>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69" name="Google Shape;169;p22">
            <a:extLst>
              <a:ext uri="{FF2B5EF4-FFF2-40B4-BE49-F238E27FC236}">
                <a16:creationId xmlns:a16="http://schemas.microsoft.com/office/drawing/2014/main" id="{0729541B-1DCA-04A0-6F37-57FC8211D05E}"/>
              </a:ext>
            </a:extLst>
          </p:cNvPr>
          <p:cNvSpPr/>
          <p:nvPr/>
        </p:nvSpPr>
        <p:spPr>
          <a:xfrm>
            <a:off x="5619641" y="-1399787"/>
            <a:ext cx="5413153" cy="5210207"/>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4272B7"/>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70" name="Google Shape;170;p22" descr="Hardcover books">
            <a:extLst>
              <a:ext uri="{FF2B5EF4-FFF2-40B4-BE49-F238E27FC236}">
                <a16:creationId xmlns:a16="http://schemas.microsoft.com/office/drawing/2014/main" id="{E7299477-5687-A76B-3269-2B93EDC150EE}"/>
              </a:ext>
            </a:extLst>
          </p:cNvPr>
          <p:cNvSpPr/>
          <p:nvPr/>
        </p:nvSpPr>
        <p:spPr>
          <a:xfrm>
            <a:off x="6022218" y="-723862"/>
            <a:ext cx="4394206" cy="4229462"/>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blipFill>
            <a:blip r:embed="rId3"/>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dirty="0">
              <a:solidFill>
                <a:schemeClr val="dk1"/>
              </a:solidFill>
              <a:latin typeface="Calibri"/>
              <a:ea typeface="Calibri"/>
              <a:cs typeface="Calibri"/>
              <a:sym typeface="Calibri"/>
            </a:endParaRPr>
          </a:p>
        </p:txBody>
      </p:sp>
      <p:sp>
        <p:nvSpPr>
          <p:cNvPr id="171" name="Google Shape;171;p22">
            <a:extLst>
              <a:ext uri="{FF2B5EF4-FFF2-40B4-BE49-F238E27FC236}">
                <a16:creationId xmlns:a16="http://schemas.microsoft.com/office/drawing/2014/main" id="{A44FC971-531F-50D2-C954-2C893CCADDA8}"/>
              </a:ext>
            </a:extLst>
          </p:cNvPr>
          <p:cNvSpPr txBox="1"/>
          <p:nvPr/>
        </p:nvSpPr>
        <p:spPr>
          <a:xfrm>
            <a:off x="809250" y="2174275"/>
            <a:ext cx="3989700" cy="2772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 sz="1800">
                <a:solidFill>
                  <a:schemeClr val="dk1"/>
                </a:solidFill>
              </a:rPr>
              <a:t> </a:t>
            </a:r>
            <a:endParaRPr sz="1800">
              <a:solidFill>
                <a:schemeClr val="dk1"/>
              </a:solidFill>
            </a:endParaRPr>
          </a:p>
        </p:txBody>
      </p:sp>
      <p:sp>
        <p:nvSpPr>
          <p:cNvPr id="172" name="Google Shape;172;p22">
            <a:extLst>
              <a:ext uri="{FF2B5EF4-FFF2-40B4-BE49-F238E27FC236}">
                <a16:creationId xmlns:a16="http://schemas.microsoft.com/office/drawing/2014/main" id="{C47780E6-E403-CC67-587B-81AB134CF245}"/>
              </a:ext>
            </a:extLst>
          </p:cNvPr>
          <p:cNvSpPr txBox="1"/>
          <p:nvPr/>
        </p:nvSpPr>
        <p:spPr>
          <a:xfrm>
            <a:off x="767398" y="1320675"/>
            <a:ext cx="4183560" cy="3277820"/>
          </a:xfrm>
          <a:prstGeom prst="rect">
            <a:avLst/>
          </a:prstGeom>
          <a:noFill/>
          <a:ln>
            <a:noFill/>
          </a:ln>
        </p:spPr>
        <p:txBody>
          <a:bodyPr spcFirstLastPara="1" wrap="square" lIns="0" tIns="0" rIns="0" bIns="0" anchor="t" anchorCtr="0">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50000"/>
              </a:lnSpc>
              <a:spcBef>
                <a:spcPct val="0"/>
              </a:spcBef>
              <a:spcAft>
                <a:spcPct val="0"/>
              </a:spcAft>
              <a:buClrTx/>
              <a:buSzTx/>
              <a:buFontTx/>
              <a:buAutoNum type="arabicPeriod" startAt="2"/>
              <a:tabLst/>
            </a:pPr>
            <a:r>
              <a:rPr kumimoji="0" lang="en-US" altLang="en-US" sz="1600" b="1" i="0" u="none" strike="noStrike" cap="none" normalizeH="0" baseline="0" dirty="0" err="1">
                <a:ln>
                  <a:noFill/>
                </a:ln>
                <a:solidFill>
                  <a:schemeClr val="tx1"/>
                </a:solidFill>
                <a:effectLst/>
                <a:latin typeface="Arial" panose="020B0604020202020204" pitchFamily="34" charset="0"/>
              </a:rPr>
              <a:t>Refleksioon</a:t>
            </a:r>
            <a:br>
              <a:rPr kumimoji="0" lang="en-US" altLang="en-US" sz="1600" b="0" i="0" u="none" strike="noStrike" cap="none" normalizeH="0" baseline="0" dirty="0">
                <a:ln>
                  <a:noFill/>
                </a:ln>
                <a:solidFill>
                  <a:schemeClr val="tx1"/>
                </a:solidFill>
                <a:effectLst/>
                <a:latin typeface="Arial" panose="020B0604020202020204" pitchFamily="34" charset="0"/>
              </a:rPr>
            </a:br>
            <a:r>
              <a:rPr kumimoji="0" lang="en-US" altLang="en-US" sz="1600" b="0" i="0" u="none" strike="noStrike" cap="none" normalizeH="0" baseline="0" dirty="0">
                <a:ln>
                  <a:noFill/>
                </a:ln>
                <a:solidFill>
                  <a:schemeClr val="tx1"/>
                </a:solidFill>
                <a:effectLst/>
                <a:latin typeface="Arial" panose="020B0604020202020204" pitchFamily="34" charset="0"/>
              </a:rPr>
              <a:t>Enda ja </a:t>
            </a:r>
            <a:r>
              <a:rPr kumimoji="0" lang="en-US" altLang="en-US" sz="1600" b="0" i="0" u="none" strike="noStrike" cap="none" normalizeH="0" baseline="0" dirty="0" err="1">
                <a:ln>
                  <a:noFill/>
                </a:ln>
                <a:solidFill>
                  <a:schemeClr val="tx1"/>
                </a:solidFill>
                <a:effectLst/>
                <a:latin typeface="Arial" panose="020B0604020202020204" pitchFamily="34" charset="0"/>
              </a:rPr>
              <a:t>teiste</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mõistmine</a:t>
            </a:r>
            <a:br>
              <a:rPr kumimoji="0" lang="en-US" altLang="en-US" sz="1600" b="0" i="0" u="none" strike="noStrike" cap="none" normalizeH="0" baseline="0" dirty="0">
                <a:ln>
                  <a:noFill/>
                </a:ln>
                <a:solidFill>
                  <a:schemeClr val="tx1"/>
                </a:solidFill>
                <a:effectLst/>
                <a:latin typeface="Arial" panose="020B0604020202020204" pitchFamily="34" charset="0"/>
              </a:rPr>
            </a:br>
            <a:r>
              <a:rPr kumimoji="0" lang="en-US" altLang="en-US" sz="1600" b="0" i="0" u="none" strike="noStrike" cap="none" normalizeH="0" baseline="0" dirty="0" err="1">
                <a:ln>
                  <a:noFill/>
                </a:ln>
                <a:solidFill>
                  <a:schemeClr val="tx1"/>
                </a:solidFill>
                <a:effectLst/>
                <a:latin typeface="Arial" panose="020B0604020202020204" pitchFamily="34" charset="0"/>
              </a:rPr>
              <a:t>Meie</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mõtlemise</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identiteedi</a:t>
            </a:r>
            <a:r>
              <a:rPr kumimoji="0" lang="en-US" altLang="en-US" sz="1600" b="0" i="0" u="none" strike="noStrike" cap="none" normalizeH="0" baseline="0" dirty="0">
                <a:ln>
                  <a:noFill/>
                </a:ln>
                <a:solidFill>
                  <a:schemeClr val="tx1"/>
                </a:solidFill>
                <a:effectLst/>
                <a:latin typeface="Arial" panose="020B0604020202020204" pitchFamily="34" charset="0"/>
              </a:rPr>
              <a:t> ja </a:t>
            </a:r>
            <a:r>
              <a:rPr kumimoji="0" lang="en-US" altLang="en-US" sz="1600" b="0" i="0" u="none" strike="noStrike" cap="none" normalizeH="0" baseline="0" dirty="0" err="1">
                <a:ln>
                  <a:noFill/>
                </a:ln>
                <a:solidFill>
                  <a:schemeClr val="tx1"/>
                </a:solidFill>
                <a:effectLst/>
                <a:latin typeface="Arial" panose="020B0604020202020204" pitchFamily="34" charset="0"/>
              </a:rPr>
              <a:t>ideede</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uurimine</a:t>
            </a:r>
            <a:endParaRPr kumimoji="0" lang="fa-IR" altLang="en-US" sz="1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50000"/>
              </a:lnSpc>
              <a:spcBef>
                <a:spcPct val="0"/>
              </a:spcBef>
              <a:spcAft>
                <a:spcPct val="0"/>
              </a:spcAft>
              <a:buClrTx/>
              <a:buSzTx/>
              <a:tabLst/>
            </a:pPr>
            <a:endParaRPr kumimoji="0" lang="en-US" altLang="en-US" sz="1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50000"/>
              </a:lnSpc>
              <a:spcBef>
                <a:spcPct val="0"/>
              </a:spcBef>
              <a:spcAft>
                <a:spcPct val="0"/>
              </a:spcAft>
              <a:buClrTx/>
              <a:buSzTx/>
              <a:buFontTx/>
              <a:buAutoNum type="arabicPeriod" startAt="3"/>
              <a:tabLst/>
            </a:pPr>
            <a:r>
              <a:rPr kumimoji="0" lang="en-US" altLang="en-US" sz="1600" b="1" i="0" u="none" strike="noStrike" cap="none" normalizeH="0" baseline="0" dirty="0" err="1">
                <a:ln>
                  <a:noFill/>
                </a:ln>
                <a:solidFill>
                  <a:schemeClr val="tx1"/>
                </a:solidFill>
                <a:effectLst/>
                <a:latin typeface="Arial" panose="020B0604020202020204" pitchFamily="34" charset="0"/>
              </a:rPr>
              <a:t>Sügav</a:t>
            </a:r>
            <a:r>
              <a:rPr kumimoji="0" lang="en-US" altLang="en-US" sz="1600" b="1" i="0" u="none" strike="noStrike" cap="none" normalizeH="0" baseline="0" dirty="0">
                <a:ln>
                  <a:noFill/>
                </a:ln>
                <a:solidFill>
                  <a:schemeClr val="tx1"/>
                </a:solidFill>
                <a:effectLst/>
                <a:latin typeface="Arial" panose="020B0604020202020204" pitchFamily="34" charset="0"/>
              </a:rPr>
              <a:t> </a:t>
            </a:r>
            <a:r>
              <a:rPr kumimoji="0" lang="en-US" altLang="en-US" sz="1600" b="1" i="0" u="none" strike="noStrike" cap="none" normalizeH="0" baseline="0" dirty="0" err="1">
                <a:ln>
                  <a:noFill/>
                </a:ln>
                <a:solidFill>
                  <a:schemeClr val="tx1"/>
                </a:solidFill>
                <a:effectLst/>
                <a:latin typeface="Arial" panose="020B0604020202020204" pitchFamily="34" charset="0"/>
              </a:rPr>
              <a:t>õppimine</a:t>
            </a:r>
            <a:br>
              <a:rPr kumimoji="0" lang="en-US" altLang="en-US" sz="1600" b="0" i="0" u="none" strike="noStrike" cap="none" normalizeH="0" baseline="0" dirty="0">
                <a:ln>
                  <a:noFill/>
                </a:ln>
                <a:solidFill>
                  <a:schemeClr val="tx1"/>
                </a:solidFill>
                <a:effectLst/>
                <a:latin typeface="Arial" panose="020B0604020202020204" pitchFamily="34" charset="0"/>
              </a:rPr>
            </a:br>
            <a:r>
              <a:rPr kumimoji="0" lang="en-US" altLang="en-US" sz="1600" b="0" i="0" u="none" strike="noStrike" cap="none" normalizeH="0" baseline="0" dirty="0" err="1">
                <a:ln>
                  <a:noFill/>
                </a:ln>
                <a:solidFill>
                  <a:schemeClr val="tx1"/>
                </a:solidFill>
                <a:effectLst/>
                <a:latin typeface="Arial" panose="020B0604020202020204" pitchFamily="34" charset="0"/>
              </a:rPr>
              <a:t>Liikumine</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mälu</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põhjal</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õppimisest</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kaugemale</a:t>
            </a:r>
            <a:br>
              <a:rPr kumimoji="0" lang="en-US" altLang="en-US" sz="1600" b="0" i="0" u="none" strike="noStrike" cap="none" normalizeH="0" baseline="0" dirty="0">
                <a:ln>
                  <a:noFill/>
                </a:ln>
                <a:solidFill>
                  <a:schemeClr val="tx1"/>
                </a:solidFill>
                <a:effectLst/>
                <a:latin typeface="Arial" panose="020B0604020202020204" pitchFamily="34" charset="0"/>
              </a:rPr>
            </a:br>
            <a:r>
              <a:rPr kumimoji="0" lang="en-US" altLang="en-US" sz="1600" b="0" i="0" u="none" strike="noStrike" cap="none" normalizeH="0" baseline="0" dirty="0" err="1">
                <a:ln>
                  <a:noFill/>
                </a:ln>
                <a:solidFill>
                  <a:schemeClr val="tx1"/>
                </a:solidFill>
                <a:effectLst/>
                <a:latin typeface="Arial" panose="020B0604020202020204" pitchFamily="34" charset="0"/>
              </a:rPr>
              <a:t>Tõelise</a:t>
            </a:r>
            <a:r>
              <a:rPr kumimoji="0" lang="en-US" altLang="en-US" sz="1600" b="0" i="0" u="none" strike="noStrike" cap="none" normalizeH="0" baseline="0" dirty="0">
                <a:ln>
                  <a:noFill/>
                </a:ln>
                <a:solidFill>
                  <a:schemeClr val="tx1"/>
                </a:solidFill>
                <a:effectLst/>
                <a:latin typeface="Arial" panose="020B0604020202020204" pitchFamily="34" charset="0"/>
              </a:rPr>
              <a:t> ja </a:t>
            </a:r>
            <a:r>
              <a:rPr kumimoji="0" lang="en-US" altLang="en-US" sz="1600" b="0" i="0" u="none" strike="noStrike" cap="none" normalizeH="0" baseline="0" dirty="0" err="1">
                <a:ln>
                  <a:noFill/>
                </a:ln>
                <a:solidFill>
                  <a:schemeClr val="tx1"/>
                </a:solidFill>
                <a:effectLst/>
                <a:latin typeface="Arial" panose="020B0604020202020204" pitchFamily="34" charset="0"/>
              </a:rPr>
              <a:t>põhjaliku</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arusaamise</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saavutamine</a:t>
            </a:r>
            <a:endParaRPr kumimoji="0" lang="en-US" altLang="en-US" sz="1600" b="0" i="0" u="none" strike="noStrike" cap="none" normalizeH="0" baseline="0" dirty="0">
              <a:ln>
                <a:noFill/>
              </a:ln>
              <a:solidFill>
                <a:schemeClr val="tx1"/>
              </a:solidFill>
              <a:effectLst/>
              <a:latin typeface="Arial" panose="020B0604020202020204" pitchFamily="34" charset="0"/>
            </a:endParaRPr>
          </a:p>
          <a:p>
            <a:pPr>
              <a:lnSpc>
                <a:spcPct val="150000"/>
              </a:lnSpc>
            </a:pPr>
            <a:endParaRPr lang="en" sz="1800" dirty="0">
              <a:solidFill>
                <a:schemeClr val="dk1"/>
              </a:solidFill>
            </a:endParaRPr>
          </a:p>
        </p:txBody>
      </p:sp>
      <p:sp>
        <p:nvSpPr>
          <p:cNvPr id="173" name="Google Shape;173;p22">
            <a:extLst>
              <a:ext uri="{FF2B5EF4-FFF2-40B4-BE49-F238E27FC236}">
                <a16:creationId xmlns:a16="http://schemas.microsoft.com/office/drawing/2014/main" id="{1078B6CE-FEBA-251F-97AB-675A7B6C1C03}"/>
              </a:ext>
            </a:extLst>
          </p:cNvPr>
          <p:cNvSpPr/>
          <p:nvPr/>
        </p:nvSpPr>
        <p:spPr>
          <a:xfrm>
            <a:off x="7868164" y="161094"/>
            <a:ext cx="1116199" cy="833661"/>
          </a:xfrm>
          <a:custGeom>
            <a:avLst/>
            <a:gdLst/>
            <a:ahLst/>
            <a:cxnLst/>
            <a:rect l="l" t="t" r="r" b="b"/>
            <a:pathLst>
              <a:path w="2232397" h="1667321" extrusionOk="0">
                <a:moveTo>
                  <a:pt x="0" y="0"/>
                </a:moveTo>
                <a:lnTo>
                  <a:pt x="2232397" y="0"/>
                </a:lnTo>
                <a:lnTo>
                  <a:pt x="2232397" y="1667321"/>
                </a:lnTo>
                <a:lnTo>
                  <a:pt x="0" y="1667321"/>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74" name="Google Shape;174;p22">
            <a:extLst>
              <a:ext uri="{FF2B5EF4-FFF2-40B4-BE49-F238E27FC236}">
                <a16:creationId xmlns:a16="http://schemas.microsoft.com/office/drawing/2014/main" id="{91B807F3-9D82-4ACD-C14D-69C79F80565D}"/>
              </a:ext>
            </a:extLst>
          </p:cNvPr>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75" name="Google Shape;175;p22">
            <a:extLst>
              <a:ext uri="{FF2B5EF4-FFF2-40B4-BE49-F238E27FC236}">
                <a16:creationId xmlns:a16="http://schemas.microsoft.com/office/drawing/2014/main" id="{73D5983E-83C3-115C-D141-09B87F3C386C}"/>
              </a:ext>
            </a:extLst>
          </p:cNvPr>
          <p:cNvSpPr/>
          <p:nvPr/>
        </p:nvSpPr>
        <p:spPr>
          <a:xfrm>
            <a:off x="7868164" y="4834007"/>
            <a:ext cx="1229298" cy="268107"/>
          </a:xfrm>
          <a:custGeom>
            <a:avLst/>
            <a:gdLst/>
            <a:ahLst/>
            <a:cxnLst/>
            <a:rect l="l" t="t" r="r" b="b"/>
            <a:pathLst>
              <a:path w="2458595" h="536213" extrusionOk="0">
                <a:moveTo>
                  <a:pt x="0" y="0"/>
                </a:moveTo>
                <a:lnTo>
                  <a:pt x="2458596" y="0"/>
                </a:lnTo>
                <a:lnTo>
                  <a:pt x="2458596" y="536213"/>
                </a:lnTo>
                <a:lnTo>
                  <a:pt x="0" y="536213"/>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 name="Google Shape;124;p18">
            <a:extLst>
              <a:ext uri="{FF2B5EF4-FFF2-40B4-BE49-F238E27FC236}">
                <a16:creationId xmlns:a16="http://schemas.microsoft.com/office/drawing/2014/main" id="{1A086CCB-F043-5DFB-AF30-D53CF5BD7BAB}"/>
              </a:ext>
            </a:extLst>
          </p:cNvPr>
          <p:cNvSpPr txBox="1"/>
          <p:nvPr/>
        </p:nvSpPr>
        <p:spPr>
          <a:xfrm>
            <a:off x="741838" y="290078"/>
            <a:ext cx="4435923" cy="578620"/>
          </a:xfrm>
          <a:prstGeom prst="rect">
            <a:avLst/>
          </a:prstGeom>
          <a:noFill/>
          <a:ln>
            <a:noFill/>
          </a:ln>
        </p:spPr>
        <p:txBody>
          <a:bodyPr spcFirstLastPara="1" wrap="square" lIns="0" tIns="0" rIns="0" bIns="0" anchor="t" anchorCtr="0">
            <a:spAutoFit/>
          </a:bodyPr>
          <a:lstStyle/>
          <a:p>
            <a:pPr lvl="0">
              <a:lnSpc>
                <a:spcPct val="115000"/>
              </a:lnSpc>
              <a:spcBef>
                <a:spcPts val="1200"/>
              </a:spcBef>
              <a:buClr>
                <a:schemeClr val="dk1"/>
              </a:buClr>
              <a:buSzPts val="1100"/>
            </a:pPr>
            <a:r>
              <a:rPr lang="en-GB" sz="2400" b="1" dirty="0" err="1"/>
              <a:t>Miks</a:t>
            </a:r>
            <a:r>
              <a:rPr lang="en-GB" sz="2400" b="1" dirty="0"/>
              <a:t> </a:t>
            </a:r>
            <a:r>
              <a:rPr lang="en-GB" sz="2400" b="1" dirty="0" err="1"/>
              <a:t>lugusid</a:t>
            </a:r>
            <a:r>
              <a:rPr lang="en-GB" sz="2400" b="1" dirty="0"/>
              <a:t> </a:t>
            </a:r>
            <a:r>
              <a:rPr lang="en-GB" sz="2400" b="1" dirty="0" err="1"/>
              <a:t>jutustada</a:t>
            </a:r>
            <a:r>
              <a:rPr lang="en-GB" sz="2400" b="1" dirty="0"/>
              <a:t>? (</a:t>
            </a:r>
            <a:r>
              <a:rPr lang="en-GB" sz="2400" b="1" dirty="0" err="1"/>
              <a:t>jätk</a:t>
            </a:r>
            <a:r>
              <a:rPr lang="en-GB" sz="2400" b="1" dirty="0"/>
              <a:t>)</a:t>
            </a:r>
            <a:endParaRPr lang="en-US" sz="2400" b="1" dirty="0">
              <a:solidFill>
                <a:schemeClr val="dk1"/>
              </a:solidFill>
            </a:endParaRPr>
          </a:p>
        </p:txBody>
      </p:sp>
    </p:spTree>
    <p:extLst>
      <p:ext uri="{BB962C8B-B14F-4D97-AF65-F5344CB8AC3E}">
        <p14:creationId xmlns:p14="http://schemas.microsoft.com/office/powerpoint/2010/main" val="1072440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8FC4E5"/>
        </a:solidFill>
        <a:effectLst/>
      </p:bgPr>
    </p:bg>
    <p:spTree>
      <p:nvGrpSpPr>
        <p:cNvPr id="1" name="Shape 179"/>
        <p:cNvGrpSpPr/>
        <p:nvPr/>
      </p:nvGrpSpPr>
      <p:grpSpPr>
        <a:xfrm>
          <a:off x="0" y="0"/>
          <a:ext cx="0" cy="0"/>
          <a:chOff x="0" y="0"/>
          <a:chExt cx="0" cy="0"/>
        </a:xfrm>
      </p:grpSpPr>
      <p:sp>
        <p:nvSpPr>
          <p:cNvPr id="180" name="Google Shape;180;p23"/>
          <p:cNvSpPr/>
          <p:nvPr/>
        </p:nvSpPr>
        <p:spPr>
          <a:xfrm>
            <a:off x="5177762" y="-1658513"/>
            <a:ext cx="6081836" cy="5853821"/>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FE1BC"/>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81" name="Google Shape;181;p23"/>
          <p:cNvSpPr/>
          <p:nvPr/>
        </p:nvSpPr>
        <p:spPr>
          <a:xfrm>
            <a:off x="5619641" y="-1399787"/>
            <a:ext cx="5413153" cy="5210207"/>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4272B7"/>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82" name="Google Shape;182;p23" descr="Teenager admiring homemade robot"/>
          <p:cNvSpPr/>
          <p:nvPr/>
        </p:nvSpPr>
        <p:spPr>
          <a:xfrm>
            <a:off x="5953638" y="-792442"/>
            <a:ext cx="4394206" cy="4229462"/>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blipFill>
            <a:blip r:embed="rId3"/>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dirty="0">
              <a:solidFill>
                <a:schemeClr val="dk1"/>
              </a:solidFill>
              <a:latin typeface="Calibri"/>
              <a:ea typeface="Calibri"/>
              <a:cs typeface="Calibri"/>
              <a:sym typeface="Calibri"/>
            </a:endParaRPr>
          </a:p>
        </p:txBody>
      </p:sp>
      <p:sp>
        <p:nvSpPr>
          <p:cNvPr id="183" name="Google Shape;183;p23"/>
          <p:cNvSpPr txBox="1"/>
          <p:nvPr/>
        </p:nvSpPr>
        <p:spPr>
          <a:xfrm>
            <a:off x="809250" y="2174275"/>
            <a:ext cx="3989700" cy="2772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 sz="1800">
                <a:solidFill>
                  <a:schemeClr val="dk1"/>
                </a:solidFill>
              </a:rPr>
              <a:t> </a:t>
            </a:r>
            <a:endParaRPr sz="1800">
              <a:solidFill>
                <a:schemeClr val="dk1"/>
              </a:solidFill>
            </a:endParaRPr>
          </a:p>
        </p:txBody>
      </p:sp>
      <p:sp>
        <p:nvSpPr>
          <p:cNvPr id="184" name="Google Shape;184;p23"/>
          <p:cNvSpPr txBox="1"/>
          <p:nvPr/>
        </p:nvSpPr>
        <p:spPr>
          <a:xfrm>
            <a:off x="346682" y="1418096"/>
            <a:ext cx="4831080" cy="3046988"/>
          </a:xfrm>
          <a:prstGeom prst="rect">
            <a:avLst/>
          </a:prstGeom>
          <a:noFill/>
          <a:ln>
            <a:noFill/>
          </a:ln>
        </p:spPr>
        <p:txBody>
          <a:bodyPr spcFirstLastPara="1" wrap="square" lIns="0" tIns="0" rIns="0" bIns="0" anchor="t" anchorCtr="0">
            <a:spAutoFit/>
          </a:bodyPr>
          <a:lstStyle/>
          <a:p>
            <a:pPr marL="457200" indent="0" defTabSz="914400" eaLnBrk="0" fontAlgn="base" latinLnBrk="0" hangingPunct="0">
              <a:lnSpc>
                <a:spcPct val="150000"/>
              </a:lnSpc>
              <a:spcBef>
                <a:spcPts val="1200"/>
              </a:spcBef>
              <a:buSzTx/>
              <a:buFont typeface="Arial"/>
              <a:buNone/>
              <a:tabLst/>
            </a:pPr>
            <a:r>
              <a:rPr lang="en-US" altLang="en-US" sz="1600" dirty="0">
                <a:solidFill>
                  <a:schemeClr val="dk1"/>
                </a:solidFill>
              </a:rPr>
              <a:t>Kas </a:t>
            </a:r>
            <a:r>
              <a:rPr lang="en-US" altLang="en-US" sz="1600" dirty="0" err="1">
                <a:solidFill>
                  <a:schemeClr val="dk1"/>
                </a:solidFill>
              </a:rPr>
              <a:t>sa</a:t>
            </a:r>
            <a:r>
              <a:rPr lang="en-US" altLang="en-US" sz="1600" dirty="0">
                <a:solidFill>
                  <a:schemeClr val="dk1"/>
                </a:solidFill>
              </a:rPr>
              <a:t> </a:t>
            </a:r>
            <a:r>
              <a:rPr lang="en-US" altLang="en-US" sz="1600" dirty="0" err="1">
                <a:solidFill>
                  <a:schemeClr val="dk1"/>
                </a:solidFill>
              </a:rPr>
              <a:t>oskad</a:t>
            </a:r>
            <a:r>
              <a:rPr lang="en-US" altLang="en-US" sz="1600" dirty="0">
                <a:solidFill>
                  <a:schemeClr val="dk1"/>
                </a:solidFill>
              </a:rPr>
              <a:t> </a:t>
            </a:r>
            <a:r>
              <a:rPr lang="en-US" altLang="en-US" sz="1600" dirty="0" err="1">
                <a:solidFill>
                  <a:schemeClr val="dk1"/>
                </a:solidFill>
              </a:rPr>
              <a:t>leida</a:t>
            </a:r>
            <a:r>
              <a:rPr lang="en-US" altLang="en-US" sz="1600" dirty="0">
                <a:solidFill>
                  <a:schemeClr val="dk1"/>
                </a:solidFill>
              </a:rPr>
              <a:t> </a:t>
            </a:r>
            <a:r>
              <a:rPr lang="en-US" altLang="en-US" sz="1600" dirty="0" err="1">
                <a:solidFill>
                  <a:schemeClr val="dk1"/>
                </a:solidFill>
              </a:rPr>
              <a:t>muid</a:t>
            </a:r>
            <a:r>
              <a:rPr lang="en-US" altLang="en-US" sz="1600" dirty="0">
                <a:solidFill>
                  <a:schemeClr val="dk1"/>
                </a:solidFill>
              </a:rPr>
              <a:t> </a:t>
            </a:r>
            <a:r>
              <a:rPr lang="en-US" altLang="en-US" sz="1600" dirty="0" err="1">
                <a:solidFill>
                  <a:schemeClr val="dk1"/>
                </a:solidFill>
              </a:rPr>
              <a:t>põhjuseid</a:t>
            </a:r>
            <a:r>
              <a:rPr lang="en-US" altLang="en-US" sz="1600" dirty="0">
                <a:solidFill>
                  <a:schemeClr val="dk1"/>
                </a:solidFill>
              </a:rPr>
              <a:t>?</a:t>
            </a:r>
            <a:br>
              <a:rPr lang="en-US" altLang="en-US" sz="1600" dirty="0">
                <a:solidFill>
                  <a:schemeClr val="dk1"/>
                </a:solidFill>
              </a:rPr>
            </a:br>
            <a:r>
              <a:rPr lang="en-US" altLang="en-US" sz="1600" dirty="0" err="1">
                <a:solidFill>
                  <a:schemeClr val="dk1"/>
                </a:solidFill>
              </a:rPr>
              <a:t>Miks</a:t>
            </a:r>
            <a:r>
              <a:rPr lang="en-US" altLang="en-US" sz="1600" dirty="0">
                <a:solidFill>
                  <a:schemeClr val="dk1"/>
                </a:solidFill>
              </a:rPr>
              <a:t> </a:t>
            </a:r>
            <a:r>
              <a:rPr lang="en-US" altLang="en-US" sz="1600" dirty="0" err="1">
                <a:solidFill>
                  <a:schemeClr val="dk1"/>
                </a:solidFill>
              </a:rPr>
              <a:t>jutustada</a:t>
            </a:r>
            <a:r>
              <a:rPr lang="en-US" altLang="en-US" sz="1600" dirty="0">
                <a:solidFill>
                  <a:schemeClr val="dk1"/>
                </a:solidFill>
              </a:rPr>
              <a:t> </a:t>
            </a:r>
            <a:r>
              <a:rPr lang="en-US" altLang="en-US" sz="1600" dirty="0" err="1">
                <a:solidFill>
                  <a:schemeClr val="dk1"/>
                </a:solidFill>
              </a:rPr>
              <a:t>lugusid</a:t>
            </a:r>
            <a:r>
              <a:rPr lang="en-US" altLang="en-US" sz="1600" dirty="0">
                <a:solidFill>
                  <a:schemeClr val="dk1"/>
                </a:solidFill>
              </a:rPr>
              <a:t>?</a:t>
            </a:r>
            <a:br>
              <a:rPr lang="en-US" altLang="en-US" sz="1600" dirty="0">
                <a:solidFill>
                  <a:schemeClr val="dk1"/>
                </a:solidFill>
              </a:rPr>
            </a:br>
            <a:r>
              <a:rPr lang="en-US" altLang="en-US" sz="1600" dirty="0" err="1">
                <a:solidFill>
                  <a:schemeClr val="dk1"/>
                </a:solidFill>
              </a:rPr>
              <a:t>Miks</a:t>
            </a:r>
            <a:r>
              <a:rPr lang="en-US" altLang="en-US" sz="1600" dirty="0">
                <a:solidFill>
                  <a:schemeClr val="dk1"/>
                </a:solidFill>
              </a:rPr>
              <a:t> </a:t>
            </a:r>
            <a:r>
              <a:rPr lang="en-US" altLang="en-US" sz="1600" dirty="0" err="1">
                <a:solidFill>
                  <a:schemeClr val="dk1"/>
                </a:solidFill>
              </a:rPr>
              <a:t>jutustada</a:t>
            </a:r>
            <a:r>
              <a:rPr lang="en-US" altLang="en-US" sz="1600" dirty="0">
                <a:solidFill>
                  <a:schemeClr val="dk1"/>
                </a:solidFill>
              </a:rPr>
              <a:t> </a:t>
            </a:r>
            <a:r>
              <a:rPr lang="en-US" altLang="en-US" sz="1600" dirty="0" err="1">
                <a:solidFill>
                  <a:schemeClr val="dk1"/>
                </a:solidFill>
              </a:rPr>
              <a:t>lugusid</a:t>
            </a:r>
            <a:r>
              <a:rPr lang="en-US" altLang="en-US" sz="1600" dirty="0">
                <a:solidFill>
                  <a:schemeClr val="dk1"/>
                </a:solidFill>
              </a:rPr>
              <a:t> just </a:t>
            </a:r>
            <a:r>
              <a:rPr lang="en-US" altLang="en-US" sz="1600" dirty="0" err="1">
                <a:solidFill>
                  <a:schemeClr val="dk1"/>
                </a:solidFill>
              </a:rPr>
              <a:t>praegu</a:t>
            </a:r>
            <a:r>
              <a:rPr lang="en-US" altLang="en-US" sz="1600" dirty="0">
                <a:solidFill>
                  <a:schemeClr val="dk1"/>
                </a:solidFill>
              </a:rPr>
              <a:t>?</a:t>
            </a:r>
            <a:br>
              <a:rPr lang="en-US" altLang="en-US" sz="1600" dirty="0">
                <a:solidFill>
                  <a:schemeClr val="dk1"/>
                </a:solidFill>
              </a:rPr>
            </a:br>
            <a:r>
              <a:rPr lang="en-US" altLang="en-US" sz="1600" dirty="0" err="1">
                <a:solidFill>
                  <a:schemeClr val="dk1"/>
                </a:solidFill>
              </a:rPr>
              <a:t>Miks</a:t>
            </a:r>
            <a:r>
              <a:rPr lang="en-US" altLang="en-US" sz="1600" dirty="0">
                <a:solidFill>
                  <a:schemeClr val="dk1"/>
                </a:solidFill>
              </a:rPr>
              <a:t> </a:t>
            </a:r>
            <a:r>
              <a:rPr lang="en-US" altLang="en-US" sz="1600" dirty="0" err="1">
                <a:solidFill>
                  <a:schemeClr val="dk1"/>
                </a:solidFill>
              </a:rPr>
              <a:t>inimesed</a:t>
            </a:r>
            <a:r>
              <a:rPr lang="en-US" altLang="en-US" sz="1600" dirty="0">
                <a:solidFill>
                  <a:schemeClr val="dk1"/>
                </a:solidFill>
              </a:rPr>
              <a:t> </a:t>
            </a:r>
            <a:r>
              <a:rPr lang="en-US" altLang="en-US" sz="1600" dirty="0" err="1">
                <a:solidFill>
                  <a:schemeClr val="dk1"/>
                </a:solidFill>
              </a:rPr>
              <a:t>minevikus</a:t>
            </a:r>
            <a:r>
              <a:rPr lang="en-US" altLang="en-US" sz="1600" dirty="0">
                <a:solidFill>
                  <a:schemeClr val="dk1"/>
                </a:solidFill>
              </a:rPr>
              <a:t> </a:t>
            </a:r>
            <a:r>
              <a:rPr lang="en-US" altLang="en-US" sz="1600" dirty="0" err="1">
                <a:solidFill>
                  <a:schemeClr val="dk1"/>
                </a:solidFill>
              </a:rPr>
              <a:t>lugusid</a:t>
            </a:r>
            <a:r>
              <a:rPr lang="en-US" altLang="en-US" sz="1600" dirty="0">
                <a:solidFill>
                  <a:schemeClr val="dk1"/>
                </a:solidFill>
              </a:rPr>
              <a:t> </a:t>
            </a:r>
            <a:r>
              <a:rPr lang="en-US" altLang="en-US" sz="1600" dirty="0" err="1">
                <a:solidFill>
                  <a:schemeClr val="dk1"/>
                </a:solidFill>
              </a:rPr>
              <a:t>jutustasid</a:t>
            </a:r>
            <a:r>
              <a:rPr lang="en-US" altLang="en-US" sz="1600" dirty="0">
                <a:solidFill>
                  <a:schemeClr val="dk1"/>
                </a:solidFill>
              </a:rPr>
              <a:t>?</a:t>
            </a:r>
            <a:endParaRPr lang="fa-IR" altLang="en-US" sz="1600" dirty="0">
              <a:solidFill>
                <a:schemeClr val="dk1"/>
              </a:solidFill>
            </a:endParaRPr>
          </a:p>
          <a:p>
            <a:pPr marL="457200" indent="0" defTabSz="914400" eaLnBrk="0" fontAlgn="base" latinLnBrk="0" hangingPunct="0">
              <a:lnSpc>
                <a:spcPct val="150000"/>
              </a:lnSpc>
              <a:spcBef>
                <a:spcPts val="1200"/>
              </a:spcBef>
              <a:buSzTx/>
              <a:buFont typeface="Arial"/>
              <a:buNone/>
              <a:tabLst/>
            </a:pPr>
            <a:endParaRPr lang="en-US" altLang="en-US" sz="1600" dirty="0">
              <a:solidFill>
                <a:schemeClr val="dk1"/>
              </a:solidFill>
            </a:endParaRPr>
          </a:p>
          <a:p>
            <a:pPr marL="457200" indent="0" defTabSz="914400" eaLnBrk="0" fontAlgn="base" latinLnBrk="0" hangingPunct="0">
              <a:lnSpc>
                <a:spcPct val="150000"/>
              </a:lnSpc>
              <a:spcBef>
                <a:spcPts val="1200"/>
              </a:spcBef>
              <a:buSzTx/>
              <a:buFont typeface="Arial"/>
              <a:buNone/>
              <a:tabLst/>
            </a:pPr>
            <a:r>
              <a:rPr lang="en-US" altLang="en-US" sz="1600" dirty="0" err="1">
                <a:solidFill>
                  <a:schemeClr val="dk1"/>
                </a:solidFill>
              </a:rPr>
              <a:t>Isiklik</a:t>
            </a:r>
            <a:r>
              <a:rPr lang="en-US" altLang="en-US" sz="1600" dirty="0">
                <a:solidFill>
                  <a:schemeClr val="dk1"/>
                </a:solidFill>
              </a:rPr>
              <a:t> </a:t>
            </a:r>
            <a:r>
              <a:rPr lang="en-US" altLang="en-US" sz="1600" dirty="0" err="1">
                <a:solidFill>
                  <a:schemeClr val="dk1"/>
                </a:solidFill>
              </a:rPr>
              <a:t>mälestus</a:t>
            </a:r>
            <a:r>
              <a:rPr lang="en-US" altLang="en-US" sz="1600" dirty="0">
                <a:solidFill>
                  <a:schemeClr val="dk1"/>
                </a:solidFill>
              </a:rPr>
              <a:t>: milline </a:t>
            </a:r>
            <a:r>
              <a:rPr lang="en-US" altLang="en-US" sz="1600" dirty="0" err="1">
                <a:solidFill>
                  <a:schemeClr val="dk1"/>
                </a:solidFill>
              </a:rPr>
              <a:t>lugu</a:t>
            </a:r>
            <a:r>
              <a:rPr lang="en-US" altLang="en-US" sz="1600" dirty="0">
                <a:solidFill>
                  <a:schemeClr val="dk1"/>
                </a:solidFill>
              </a:rPr>
              <a:t> </a:t>
            </a:r>
            <a:r>
              <a:rPr lang="en-US" altLang="en-US" sz="1600" dirty="0" err="1">
                <a:solidFill>
                  <a:schemeClr val="dk1"/>
                </a:solidFill>
              </a:rPr>
              <a:t>muutis</a:t>
            </a:r>
            <a:r>
              <a:rPr lang="en-US" altLang="en-US" sz="1600" dirty="0">
                <a:solidFill>
                  <a:schemeClr val="dk1"/>
                </a:solidFill>
              </a:rPr>
              <a:t> </a:t>
            </a:r>
            <a:r>
              <a:rPr lang="en-US" altLang="en-US" sz="1600" dirty="0" err="1">
                <a:solidFill>
                  <a:schemeClr val="dk1"/>
                </a:solidFill>
              </a:rPr>
              <a:t>seda</a:t>
            </a:r>
            <a:r>
              <a:rPr lang="en-US" altLang="en-US" sz="1600" dirty="0">
                <a:solidFill>
                  <a:schemeClr val="dk1"/>
                </a:solidFill>
              </a:rPr>
              <a:t>, </a:t>
            </a:r>
            <a:r>
              <a:rPr lang="en-US" altLang="en-US" sz="1600" dirty="0" err="1">
                <a:solidFill>
                  <a:schemeClr val="dk1"/>
                </a:solidFill>
              </a:rPr>
              <a:t>kuidas</a:t>
            </a:r>
            <a:r>
              <a:rPr lang="en-US" altLang="en-US" sz="1600" dirty="0">
                <a:solidFill>
                  <a:schemeClr val="dk1"/>
                </a:solidFill>
              </a:rPr>
              <a:t> </a:t>
            </a:r>
            <a:r>
              <a:rPr lang="en-US" altLang="en-US" sz="1600" dirty="0" err="1">
                <a:solidFill>
                  <a:schemeClr val="dk1"/>
                </a:solidFill>
              </a:rPr>
              <a:t>sa</a:t>
            </a:r>
            <a:r>
              <a:rPr lang="en-US" altLang="en-US" sz="1600" dirty="0">
                <a:solidFill>
                  <a:schemeClr val="dk1"/>
                </a:solidFill>
              </a:rPr>
              <a:t> </a:t>
            </a:r>
            <a:r>
              <a:rPr lang="en-US" altLang="en-US" sz="1600" dirty="0" err="1">
                <a:solidFill>
                  <a:schemeClr val="dk1"/>
                </a:solidFill>
              </a:rPr>
              <a:t>midagi</a:t>
            </a:r>
            <a:r>
              <a:rPr lang="en-US" altLang="en-US" sz="1600" dirty="0">
                <a:solidFill>
                  <a:schemeClr val="dk1"/>
                </a:solidFill>
              </a:rPr>
              <a:t> </a:t>
            </a:r>
            <a:r>
              <a:rPr lang="en-US" altLang="en-US" sz="1600" dirty="0" err="1">
                <a:solidFill>
                  <a:schemeClr val="dk1"/>
                </a:solidFill>
              </a:rPr>
              <a:t>näed</a:t>
            </a:r>
            <a:r>
              <a:rPr lang="en-US" altLang="en-US" sz="1600" dirty="0">
                <a:solidFill>
                  <a:schemeClr val="dk1"/>
                </a:solidFill>
              </a:rPr>
              <a:t>?</a:t>
            </a:r>
          </a:p>
        </p:txBody>
      </p:sp>
      <p:sp>
        <p:nvSpPr>
          <p:cNvPr id="185" name="Google Shape;185;p23"/>
          <p:cNvSpPr/>
          <p:nvPr/>
        </p:nvSpPr>
        <p:spPr>
          <a:xfrm>
            <a:off x="7868164" y="161094"/>
            <a:ext cx="1116199" cy="833661"/>
          </a:xfrm>
          <a:custGeom>
            <a:avLst/>
            <a:gdLst/>
            <a:ahLst/>
            <a:cxnLst/>
            <a:rect l="l" t="t" r="r" b="b"/>
            <a:pathLst>
              <a:path w="2232397" h="1667321" extrusionOk="0">
                <a:moveTo>
                  <a:pt x="0" y="0"/>
                </a:moveTo>
                <a:lnTo>
                  <a:pt x="2232397" y="0"/>
                </a:lnTo>
                <a:lnTo>
                  <a:pt x="2232397" y="1667321"/>
                </a:lnTo>
                <a:lnTo>
                  <a:pt x="0" y="1667321"/>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86" name="Google Shape;186;p23"/>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87" name="Google Shape;187;p23"/>
          <p:cNvSpPr/>
          <p:nvPr/>
        </p:nvSpPr>
        <p:spPr>
          <a:xfrm>
            <a:off x="7868164" y="4834007"/>
            <a:ext cx="1229298" cy="268107"/>
          </a:xfrm>
          <a:custGeom>
            <a:avLst/>
            <a:gdLst/>
            <a:ahLst/>
            <a:cxnLst/>
            <a:rect l="l" t="t" r="r" b="b"/>
            <a:pathLst>
              <a:path w="2458595" h="536213" extrusionOk="0">
                <a:moveTo>
                  <a:pt x="0" y="0"/>
                </a:moveTo>
                <a:lnTo>
                  <a:pt x="2458596" y="0"/>
                </a:lnTo>
                <a:lnTo>
                  <a:pt x="2458596" y="536213"/>
                </a:lnTo>
                <a:lnTo>
                  <a:pt x="0" y="536213"/>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 name="Google Shape;124;p18">
            <a:extLst>
              <a:ext uri="{FF2B5EF4-FFF2-40B4-BE49-F238E27FC236}">
                <a16:creationId xmlns:a16="http://schemas.microsoft.com/office/drawing/2014/main" id="{BE5EA2CD-99F7-5DE4-76EF-20D494779770}"/>
              </a:ext>
            </a:extLst>
          </p:cNvPr>
          <p:cNvSpPr txBox="1"/>
          <p:nvPr/>
        </p:nvSpPr>
        <p:spPr>
          <a:xfrm>
            <a:off x="657360" y="450661"/>
            <a:ext cx="3598800" cy="369332"/>
          </a:xfrm>
          <a:prstGeom prst="rect">
            <a:avLst/>
          </a:prstGeom>
          <a:noFill/>
          <a:ln>
            <a:noFill/>
          </a:ln>
        </p:spPr>
        <p:txBody>
          <a:bodyPr spcFirstLastPara="1" wrap="square" lIns="0" tIns="0" rIns="0" bIns="0" anchor="t" anchorCtr="0">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err="1">
                <a:ln>
                  <a:noFill/>
                </a:ln>
                <a:solidFill>
                  <a:schemeClr val="tx1"/>
                </a:solidFill>
                <a:effectLst/>
                <a:latin typeface="Arial" panose="020B0604020202020204" pitchFamily="34" charset="0"/>
              </a:rPr>
              <a:t>Miks</a:t>
            </a:r>
            <a:r>
              <a:rPr kumimoji="0" lang="en-US" altLang="en-US" sz="2400" b="1" i="0" u="none" strike="noStrike" cap="none" normalizeH="0" baseline="0" dirty="0">
                <a:ln>
                  <a:noFill/>
                </a:ln>
                <a:solidFill>
                  <a:schemeClr val="tx1"/>
                </a:solidFill>
                <a:effectLst/>
                <a:latin typeface="Arial" panose="020B0604020202020204" pitchFamily="34" charset="0"/>
              </a:rPr>
              <a:t> </a:t>
            </a:r>
            <a:r>
              <a:rPr kumimoji="0" lang="en-US" altLang="en-US" sz="2400" b="1" i="0" u="none" strike="noStrike" cap="none" normalizeH="0" baseline="0" dirty="0" err="1">
                <a:ln>
                  <a:noFill/>
                </a:ln>
                <a:solidFill>
                  <a:schemeClr val="tx1"/>
                </a:solidFill>
                <a:effectLst/>
                <a:latin typeface="Arial" panose="020B0604020202020204" pitchFamily="34" charset="0"/>
              </a:rPr>
              <a:t>lugusid</a:t>
            </a:r>
            <a:r>
              <a:rPr kumimoji="0" lang="en-US" altLang="en-US" sz="2400" b="1" i="0" u="none" strike="noStrike" cap="none" normalizeH="0" baseline="0" dirty="0">
                <a:ln>
                  <a:noFill/>
                </a:ln>
                <a:solidFill>
                  <a:schemeClr val="tx1"/>
                </a:solidFill>
                <a:effectLst/>
                <a:latin typeface="Arial" panose="020B0604020202020204" pitchFamily="34" charset="0"/>
              </a:rPr>
              <a:t> </a:t>
            </a:r>
            <a:r>
              <a:rPr kumimoji="0" lang="en-US" altLang="en-US" sz="2400" b="1" i="0" u="none" strike="noStrike" cap="none" normalizeH="0" baseline="0" dirty="0" err="1">
                <a:ln>
                  <a:noFill/>
                </a:ln>
                <a:solidFill>
                  <a:schemeClr val="tx1"/>
                </a:solidFill>
                <a:effectLst/>
                <a:latin typeface="Arial" panose="020B0604020202020204" pitchFamily="34" charset="0"/>
              </a:rPr>
              <a:t>jutustada</a:t>
            </a:r>
            <a:r>
              <a:rPr kumimoji="0" lang="en-US" altLang="en-US" sz="2400" b="1" i="0" u="none" strike="noStrike" cap="none" normalizeH="0" baseline="0" dirty="0">
                <a:ln>
                  <a:noFill/>
                </a:ln>
                <a:solidFill>
                  <a:schemeClr val="tx1"/>
                </a:solidFill>
                <a:effectLst/>
                <a:latin typeface="Arial" panose="020B0604020202020204" pitchFamily="34" charset="0"/>
              </a:rPr>
              <a: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8FC4E5"/>
        </a:solidFill>
        <a:effectLst/>
      </p:bgPr>
    </p:bg>
    <p:spTree>
      <p:nvGrpSpPr>
        <p:cNvPr id="1" name="Shape 301">
          <a:extLst>
            <a:ext uri="{FF2B5EF4-FFF2-40B4-BE49-F238E27FC236}">
              <a16:creationId xmlns:a16="http://schemas.microsoft.com/office/drawing/2014/main" id="{467A0976-FAD5-063D-E6D1-119D2727F970}"/>
            </a:ext>
          </a:extLst>
        </p:cNvPr>
        <p:cNvGrpSpPr/>
        <p:nvPr/>
      </p:nvGrpSpPr>
      <p:grpSpPr>
        <a:xfrm>
          <a:off x="0" y="0"/>
          <a:ext cx="0" cy="0"/>
          <a:chOff x="0" y="0"/>
          <a:chExt cx="0" cy="0"/>
        </a:xfrm>
      </p:grpSpPr>
      <p:sp>
        <p:nvSpPr>
          <p:cNvPr id="305" name="Google Shape;305;p28">
            <a:extLst>
              <a:ext uri="{FF2B5EF4-FFF2-40B4-BE49-F238E27FC236}">
                <a16:creationId xmlns:a16="http://schemas.microsoft.com/office/drawing/2014/main" id="{9054623E-F605-8282-684E-D3E4B06FF9BB}"/>
              </a:ext>
            </a:extLst>
          </p:cNvPr>
          <p:cNvSpPr txBox="1"/>
          <p:nvPr/>
        </p:nvSpPr>
        <p:spPr>
          <a:xfrm>
            <a:off x="2792187" y="43050"/>
            <a:ext cx="6351814" cy="1521699"/>
          </a:xfrm>
          <a:prstGeom prst="rect">
            <a:avLst/>
          </a:prstGeom>
          <a:noFill/>
          <a:ln>
            <a:noFill/>
          </a:ln>
        </p:spPr>
        <p:txBody>
          <a:bodyPr spcFirstLastPara="1" wrap="square" lIns="0" tIns="0" rIns="0" bIns="0" anchor="t" anchorCtr="0">
            <a:spAutoFit/>
          </a:bodyPr>
          <a:lstStyle/>
          <a:p>
            <a:pPr defTabSz="914400" eaLnBrk="0" fontAlgn="base" latinLnBrk="0" hangingPunct="0">
              <a:lnSpc>
                <a:spcPct val="106000"/>
              </a:lnSpc>
              <a:buSzTx/>
              <a:tabLst/>
            </a:pPr>
            <a:r>
              <a:rPr lang="en-US" altLang="en-US" sz="2400" b="1" dirty="0">
                <a:solidFill>
                  <a:srgbClr val="383936"/>
                </a:solidFill>
              </a:rPr>
              <a:t>Mis on </a:t>
            </a:r>
            <a:r>
              <a:rPr lang="en-US" altLang="en-US" sz="2400" b="1" dirty="0" err="1">
                <a:solidFill>
                  <a:srgbClr val="383936"/>
                </a:solidFill>
              </a:rPr>
              <a:t>digilugude</a:t>
            </a:r>
            <a:r>
              <a:rPr lang="en-US" altLang="en-US" sz="2400" b="1" dirty="0">
                <a:solidFill>
                  <a:srgbClr val="383936"/>
                </a:solidFill>
              </a:rPr>
              <a:t> </a:t>
            </a:r>
            <a:r>
              <a:rPr lang="en-US" altLang="en-US" sz="2400" b="1" dirty="0" err="1">
                <a:solidFill>
                  <a:srgbClr val="383936"/>
                </a:solidFill>
              </a:rPr>
              <a:t>jutustamine</a:t>
            </a:r>
            <a:r>
              <a:rPr lang="en-US" altLang="en-US" sz="2400" b="1" dirty="0">
                <a:solidFill>
                  <a:srgbClr val="383936"/>
                </a:solidFill>
              </a:rPr>
              <a:t>?</a:t>
            </a:r>
            <a:endParaRPr lang="fa-IR" altLang="en-US" sz="2400" b="1" dirty="0">
              <a:solidFill>
                <a:srgbClr val="383936"/>
              </a:solidFill>
            </a:endParaRPr>
          </a:p>
          <a:p>
            <a:pPr defTabSz="914400" eaLnBrk="0" fontAlgn="base" latinLnBrk="0" hangingPunct="0">
              <a:lnSpc>
                <a:spcPct val="106000"/>
              </a:lnSpc>
              <a:buSzTx/>
              <a:tabLst/>
            </a:pPr>
            <a:endParaRPr lang="en-US" altLang="en-US" sz="2400" b="1" dirty="0">
              <a:solidFill>
                <a:srgbClr val="383936"/>
              </a:solidFill>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1" u="none" strike="noStrike" cap="none" normalizeH="0" baseline="0" dirty="0">
                <a:ln>
                  <a:noFill/>
                </a:ln>
                <a:solidFill>
                  <a:schemeClr val="tx1"/>
                </a:solidFill>
                <a:effectLst/>
                <a:latin typeface="Arial" panose="020B0604020202020204" pitchFamily="34" charset="0"/>
              </a:rPr>
              <a:t>Loo </a:t>
            </a:r>
            <a:r>
              <a:rPr kumimoji="0" lang="en-US" altLang="en-US" sz="2400" b="0" i="1" u="none" strike="noStrike" cap="none" normalizeH="0" baseline="0" dirty="0" err="1">
                <a:ln>
                  <a:noFill/>
                </a:ln>
                <a:solidFill>
                  <a:schemeClr val="tx1"/>
                </a:solidFill>
                <a:effectLst/>
                <a:latin typeface="Arial" panose="020B0604020202020204" pitchFamily="34" charset="0"/>
              </a:rPr>
              <a:t>rääkimine</a:t>
            </a:r>
            <a:r>
              <a:rPr kumimoji="0" lang="en-US" altLang="en-US" sz="2400" b="0" i="1" u="none" strike="noStrike" cap="none" normalizeH="0" baseline="0" dirty="0">
                <a:ln>
                  <a:noFill/>
                </a:ln>
                <a:solidFill>
                  <a:schemeClr val="tx1"/>
                </a:solidFill>
                <a:effectLst/>
                <a:latin typeface="Arial" panose="020B0604020202020204" pitchFamily="34" charset="0"/>
              </a:rPr>
              <a:t> </a:t>
            </a:r>
            <a:r>
              <a:rPr lang="en-US" altLang="en-US" sz="2200" b="1" i="1" dirty="0" err="1">
                <a:solidFill>
                  <a:srgbClr val="383936"/>
                </a:solidFill>
              </a:rPr>
              <a:t>fotode</a:t>
            </a:r>
            <a:r>
              <a:rPr lang="en-US" altLang="en-US" sz="2200" b="1" i="1" dirty="0">
                <a:solidFill>
                  <a:srgbClr val="383936"/>
                </a:solidFill>
              </a:rPr>
              <a:t>, </a:t>
            </a:r>
            <a:r>
              <a:rPr lang="en-US" altLang="en-US" sz="2200" b="1" i="1" dirty="0" err="1">
                <a:solidFill>
                  <a:srgbClr val="383936"/>
                </a:solidFill>
              </a:rPr>
              <a:t>heli</a:t>
            </a:r>
            <a:r>
              <a:rPr lang="en-US" altLang="en-US" sz="2200" b="1" i="1" dirty="0">
                <a:solidFill>
                  <a:srgbClr val="383936"/>
                </a:solidFill>
              </a:rPr>
              <a:t>, </a:t>
            </a:r>
            <a:r>
              <a:rPr lang="en-US" altLang="en-US" sz="2200" b="1" i="1" dirty="0" err="1">
                <a:solidFill>
                  <a:srgbClr val="383936"/>
                </a:solidFill>
              </a:rPr>
              <a:t>sõnade</a:t>
            </a:r>
            <a:r>
              <a:rPr lang="en-US" altLang="en-US" sz="2200" b="1" i="1" dirty="0">
                <a:solidFill>
                  <a:srgbClr val="383936"/>
                </a:solidFill>
              </a:rPr>
              <a:t> ja </a:t>
            </a:r>
            <a:r>
              <a:rPr lang="en-US" altLang="en-US" sz="2200" b="1" i="1" dirty="0" err="1">
                <a:solidFill>
                  <a:srgbClr val="383936"/>
                </a:solidFill>
              </a:rPr>
              <a:t>kujutlusvõime</a:t>
            </a:r>
            <a:r>
              <a:rPr lang="en-US" altLang="en-US" sz="2200" b="1" i="1" dirty="0">
                <a:solidFill>
                  <a:srgbClr val="383936"/>
                </a:solidFill>
              </a:rPr>
              <a:t> </a:t>
            </a:r>
            <a:r>
              <a:rPr lang="en-US" altLang="en-US" sz="2200" b="1" i="1" dirty="0" err="1">
                <a:solidFill>
                  <a:srgbClr val="383936"/>
                </a:solidFill>
              </a:rPr>
              <a:t>abil</a:t>
            </a:r>
            <a:r>
              <a:rPr lang="en-US" altLang="en-US" sz="2200" b="1" i="1" dirty="0">
                <a:solidFill>
                  <a:srgbClr val="383936"/>
                </a:solidFill>
              </a:rPr>
              <a:t>.</a:t>
            </a:r>
            <a:endParaRPr sz="2200" b="1" i="1" dirty="0">
              <a:solidFill>
                <a:srgbClr val="383936"/>
              </a:solidFill>
            </a:endParaRPr>
          </a:p>
        </p:txBody>
      </p:sp>
      <p:sp>
        <p:nvSpPr>
          <p:cNvPr id="306" name="Google Shape;306;p28">
            <a:extLst>
              <a:ext uri="{FF2B5EF4-FFF2-40B4-BE49-F238E27FC236}">
                <a16:creationId xmlns:a16="http://schemas.microsoft.com/office/drawing/2014/main" id="{BFAD97BC-A278-ABB3-438F-6D1EFA447F17}"/>
              </a:ext>
            </a:extLst>
          </p:cNvPr>
          <p:cNvSpPr/>
          <p:nvPr/>
        </p:nvSpPr>
        <p:spPr>
          <a:xfrm>
            <a:off x="3384127" y="2171558"/>
            <a:ext cx="2113967" cy="2018959"/>
          </a:xfrm>
          <a:custGeom>
            <a:avLst/>
            <a:gdLst/>
            <a:ahLst/>
            <a:cxnLst/>
            <a:rect l="l" t="t" r="r" b="b"/>
            <a:pathLst>
              <a:path w="2818622" h="2691945" extrusionOk="0">
                <a:moveTo>
                  <a:pt x="2694161" y="2691945"/>
                </a:moveTo>
                <a:lnTo>
                  <a:pt x="124460" y="2691945"/>
                </a:lnTo>
                <a:cubicBezTo>
                  <a:pt x="55880" y="2691945"/>
                  <a:pt x="0" y="2636065"/>
                  <a:pt x="0" y="2567485"/>
                </a:cubicBezTo>
                <a:lnTo>
                  <a:pt x="0" y="124460"/>
                </a:lnTo>
                <a:cubicBezTo>
                  <a:pt x="0" y="55880"/>
                  <a:pt x="55880" y="0"/>
                  <a:pt x="124460" y="0"/>
                </a:cubicBezTo>
                <a:lnTo>
                  <a:pt x="2694162" y="0"/>
                </a:lnTo>
                <a:cubicBezTo>
                  <a:pt x="2762741" y="0"/>
                  <a:pt x="2818622" y="55880"/>
                  <a:pt x="2818622" y="124460"/>
                </a:cubicBezTo>
                <a:lnTo>
                  <a:pt x="2818622" y="2567485"/>
                </a:lnTo>
                <a:cubicBezTo>
                  <a:pt x="2818622" y="2636065"/>
                  <a:pt x="2762741" y="2691945"/>
                  <a:pt x="2694162" y="2691945"/>
                </a:cubicBezTo>
                <a:close/>
              </a:path>
            </a:pathLst>
          </a:custGeom>
          <a:solidFill>
            <a:srgbClr val="000000">
              <a:alpha val="0"/>
            </a:srgbClr>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07" name="Google Shape;307;p28">
            <a:extLst>
              <a:ext uri="{FF2B5EF4-FFF2-40B4-BE49-F238E27FC236}">
                <a16:creationId xmlns:a16="http://schemas.microsoft.com/office/drawing/2014/main" id="{73062745-801F-E446-D287-CA65234499BC}"/>
              </a:ext>
            </a:extLst>
          </p:cNvPr>
          <p:cNvSpPr/>
          <p:nvPr/>
        </p:nvSpPr>
        <p:spPr>
          <a:xfrm>
            <a:off x="5689437" y="2171558"/>
            <a:ext cx="2113967" cy="2018959"/>
          </a:xfrm>
          <a:custGeom>
            <a:avLst/>
            <a:gdLst/>
            <a:ahLst/>
            <a:cxnLst/>
            <a:rect l="l" t="t" r="r" b="b"/>
            <a:pathLst>
              <a:path w="2818622" h="2691945" extrusionOk="0">
                <a:moveTo>
                  <a:pt x="2694161" y="2691945"/>
                </a:moveTo>
                <a:lnTo>
                  <a:pt x="124460" y="2691945"/>
                </a:lnTo>
                <a:cubicBezTo>
                  <a:pt x="55880" y="2691945"/>
                  <a:pt x="0" y="2636065"/>
                  <a:pt x="0" y="2567485"/>
                </a:cubicBezTo>
                <a:lnTo>
                  <a:pt x="0" y="124460"/>
                </a:lnTo>
                <a:cubicBezTo>
                  <a:pt x="0" y="55880"/>
                  <a:pt x="55880" y="0"/>
                  <a:pt x="124460" y="0"/>
                </a:cubicBezTo>
                <a:lnTo>
                  <a:pt x="2694162" y="0"/>
                </a:lnTo>
                <a:cubicBezTo>
                  <a:pt x="2762741" y="0"/>
                  <a:pt x="2818622" y="55880"/>
                  <a:pt x="2818622" y="124460"/>
                </a:cubicBezTo>
                <a:lnTo>
                  <a:pt x="2818622" y="2567485"/>
                </a:lnTo>
                <a:cubicBezTo>
                  <a:pt x="2818622" y="2636065"/>
                  <a:pt x="2762741" y="2691945"/>
                  <a:pt x="2694162" y="2691945"/>
                </a:cubicBezTo>
                <a:close/>
              </a:path>
            </a:pathLst>
          </a:custGeom>
          <a:solidFill>
            <a:srgbClr val="000000">
              <a:alpha val="0"/>
            </a:srgbClr>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08" name="Google Shape;308;p28">
            <a:extLst>
              <a:ext uri="{FF2B5EF4-FFF2-40B4-BE49-F238E27FC236}">
                <a16:creationId xmlns:a16="http://schemas.microsoft.com/office/drawing/2014/main" id="{EC53D04E-D3FF-FA63-FE1E-239ADCB57A9A}"/>
              </a:ext>
            </a:extLst>
          </p:cNvPr>
          <p:cNvSpPr txBox="1"/>
          <p:nvPr/>
        </p:nvSpPr>
        <p:spPr>
          <a:xfrm>
            <a:off x="2787834" y="1740753"/>
            <a:ext cx="6427194" cy="1177245"/>
          </a:xfrm>
          <a:prstGeom prst="rect">
            <a:avLst/>
          </a:prstGeom>
          <a:noFill/>
          <a:ln>
            <a:noFill/>
          </a:ln>
        </p:spPr>
        <p:txBody>
          <a:bodyPr spcFirstLastPara="1" wrap="square" lIns="0" tIns="0" rIns="0" bIns="0" anchor="t" anchorCtr="0">
            <a:spAutoFit/>
          </a:bodyPr>
          <a:lstStyle/>
          <a:p>
            <a:pPr marL="0" marR="0" lvl="0" indent="0" algn="l" defTabSz="914400" rtl="0" eaLnBrk="0" fontAlgn="base" latinLnBrk="0" hangingPunct="0">
              <a:lnSpc>
                <a:spcPct val="150000"/>
              </a:lnSpc>
              <a:spcBef>
                <a:spcPct val="0"/>
              </a:spcBef>
              <a:spcAft>
                <a:spcPct val="0"/>
              </a:spcAft>
              <a:buClrTx/>
              <a:buSzTx/>
              <a:buFontTx/>
              <a:buNone/>
              <a:tabLst/>
            </a:pPr>
            <a:r>
              <a:rPr kumimoji="0" lang="en-US" altLang="en-US" sz="1700" b="1" i="0" u="none" strike="noStrike" cap="none" normalizeH="0" baseline="0" dirty="0" err="1">
                <a:ln>
                  <a:noFill/>
                </a:ln>
                <a:solidFill>
                  <a:schemeClr val="tx1"/>
                </a:solidFill>
                <a:effectLst/>
                <a:latin typeface="Arial" panose="020B0604020202020204" pitchFamily="34" charset="0"/>
              </a:rPr>
              <a:t>Fotograafia</a:t>
            </a:r>
            <a:r>
              <a:rPr kumimoji="0" lang="en-US" altLang="en-US" sz="1700" b="0" i="0" u="none" strike="noStrike" cap="none" normalizeH="0" baseline="0" dirty="0">
                <a:ln>
                  <a:noFill/>
                </a:ln>
                <a:solidFill>
                  <a:schemeClr val="tx1"/>
                </a:solidFill>
                <a:effectLst/>
                <a:latin typeface="Arial" panose="020B0604020202020204" pitchFamily="34" charset="0"/>
              </a:rPr>
              <a:t> (</a:t>
            </a:r>
            <a:r>
              <a:rPr kumimoji="0" lang="en-US" altLang="en-US" sz="1700" b="0" i="0" u="none" strike="noStrike" cap="none" normalizeH="0" baseline="0" dirty="0" err="1">
                <a:ln>
                  <a:noFill/>
                </a:ln>
                <a:solidFill>
                  <a:schemeClr val="tx1"/>
                </a:solidFill>
                <a:effectLst/>
                <a:latin typeface="Arial" panose="020B0604020202020204" pitchFamily="34" charset="0"/>
              </a:rPr>
              <a:t>sinu</a:t>
            </a:r>
            <a:r>
              <a:rPr kumimoji="0" lang="en-US" altLang="en-US" sz="1700" b="0" i="0" u="none" strike="noStrike" cap="none" normalizeH="0" baseline="0" dirty="0">
                <a:ln>
                  <a:noFill/>
                </a:ln>
                <a:solidFill>
                  <a:schemeClr val="tx1"/>
                </a:solidFill>
                <a:effectLst/>
                <a:latin typeface="Arial" panose="020B0604020202020204" pitchFamily="34" charset="0"/>
              </a:rPr>
              <a:t> </a:t>
            </a:r>
            <a:r>
              <a:rPr kumimoji="0" lang="en-US" altLang="en-US" sz="1700" b="0" i="0" u="none" strike="noStrike" cap="none" normalizeH="0" baseline="0" dirty="0" err="1">
                <a:ln>
                  <a:noFill/>
                </a:ln>
                <a:solidFill>
                  <a:schemeClr val="tx1"/>
                </a:solidFill>
                <a:effectLst/>
                <a:latin typeface="Arial" panose="020B0604020202020204" pitchFamily="34" charset="0"/>
              </a:rPr>
              <a:t>pildid</a:t>
            </a:r>
            <a:r>
              <a:rPr kumimoji="0" lang="en-US" altLang="en-US" sz="1700" b="0" i="0" u="none" strike="noStrike" cap="none" normalizeH="0" baseline="0" dirty="0">
                <a:ln>
                  <a:noFill/>
                </a:ln>
                <a:solidFill>
                  <a:schemeClr val="tx1"/>
                </a:solidFill>
                <a:effectLst/>
                <a:latin typeface="Arial" panose="020B0604020202020204" pitchFamily="34" charset="0"/>
              </a:rPr>
              <a:t> </a:t>
            </a:r>
            <a:r>
              <a:rPr kumimoji="0" lang="en-US" altLang="en-US" sz="1700" b="0" i="0" u="none" strike="noStrike" cap="none" normalizeH="0" baseline="0" dirty="0" err="1">
                <a:ln>
                  <a:noFill/>
                </a:ln>
                <a:solidFill>
                  <a:schemeClr val="tx1"/>
                </a:solidFill>
                <a:effectLst/>
                <a:latin typeface="Arial" panose="020B0604020202020204" pitchFamily="34" charset="0"/>
              </a:rPr>
              <a:t>jutustavad</a:t>
            </a:r>
            <a:r>
              <a:rPr kumimoji="0" lang="en-US" altLang="en-US" sz="1700" b="0" i="0" u="none" strike="noStrike" cap="none" normalizeH="0" baseline="0" dirty="0">
                <a:ln>
                  <a:noFill/>
                </a:ln>
                <a:solidFill>
                  <a:schemeClr val="tx1"/>
                </a:solidFill>
                <a:effectLst/>
                <a:latin typeface="Arial" panose="020B0604020202020204" pitchFamily="34" charset="0"/>
              </a:rPr>
              <a:t> loo)</a:t>
            </a:r>
            <a:br>
              <a:rPr kumimoji="0" lang="en-US" altLang="en-US" sz="1700" b="0" i="0" u="none" strike="noStrike" cap="none" normalizeH="0" baseline="0" dirty="0">
                <a:ln>
                  <a:noFill/>
                </a:ln>
                <a:solidFill>
                  <a:schemeClr val="tx1"/>
                </a:solidFill>
                <a:effectLst/>
                <a:latin typeface="Arial" panose="020B0604020202020204" pitchFamily="34" charset="0"/>
              </a:rPr>
            </a:br>
            <a:r>
              <a:rPr kumimoji="0" lang="en-US" altLang="en-US" sz="1700" b="1" i="0" u="none" strike="noStrike" cap="none" normalizeH="0" baseline="0" dirty="0" err="1">
                <a:ln>
                  <a:noFill/>
                </a:ln>
                <a:solidFill>
                  <a:schemeClr val="tx1"/>
                </a:solidFill>
                <a:effectLst/>
                <a:latin typeface="Arial" panose="020B0604020202020204" pitchFamily="34" charset="0"/>
              </a:rPr>
              <a:t>Hääl</a:t>
            </a:r>
            <a:r>
              <a:rPr kumimoji="0" lang="en-US" altLang="en-US" sz="1700" b="1" i="0" u="none" strike="noStrike" cap="none" normalizeH="0" baseline="0" dirty="0">
                <a:ln>
                  <a:noFill/>
                </a:ln>
                <a:solidFill>
                  <a:schemeClr val="tx1"/>
                </a:solidFill>
                <a:effectLst/>
                <a:latin typeface="Arial" panose="020B0604020202020204" pitchFamily="34" charset="0"/>
              </a:rPr>
              <a:t> / </a:t>
            </a:r>
            <a:r>
              <a:rPr kumimoji="0" lang="en-US" altLang="en-US" sz="1700" b="1" i="0" u="none" strike="noStrike" cap="none" normalizeH="0" baseline="0" dirty="0" err="1">
                <a:ln>
                  <a:noFill/>
                </a:ln>
                <a:solidFill>
                  <a:schemeClr val="tx1"/>
                </a:solidFill>
                <a:effectLst/>
                <a:latin typeface="Arial" panose="020B0604020202020204" pitchFamily="34" charset="0"/>
              </a:rPr>
              <a:t>tekst</a:t>
            </a:r>
            <a:r>
              <a:rPr kumimoji="0" lang="en-US" altLang="en-US" sz="1700" b="1" i="0" u="none" strike="noStrike" cap="none" normalizeH="0" baseline="0" dirty="0">
                <a:ln>
                  <a:noFill/>
                </a:ln>
                <a:solidFill>
                  <a:schemeClr val="tx1"/>
                </a:solidFill>
                <a:effectLst/>
                <a:latin typeface="Arial" panose="020B0604020202020204" pitchFamily="34" charset="0"/>
              </a:rPr>
              <a:t> </a:t>
            </a:r>
            <a:r>
              <a:rPr kumimoji="0" lang="en-US" altLang="en-US" sz="1700" b="0" i="0" u="none" strike="noStrike" cap="none" normalizeH="0" baseline="0" dirty="0">
                <a:ln>
                  <a:noFill/>
                </a:ln>
                <a:solidFill>
                  <a:schemeClr val="tx1"/>
                </a:solidFill>
                <a:effectLst/>
                <a:latin typeface="Arial" panose="020B0604020202020204" pitchFamily="34" charset="0"/>
              </a:rPr>
              <a:t>(</a:t>
            </a:r>
            <a:r>
              <a:rPr kumimoji="0" lang="en-US" altLang="en-US" sz="1700" b="0" i="0" u="none" strike="noStrike" cap="none" normalizeH="0" baseline="0" dirty="0" err="1">
                <a:ln>
                  <a:noFill/>
                </a:ln>
                <a:solidFill>
                  <a:schemeClr val="tx1"/>
                </a:solidFill>
                <a:effectLst/>
                <a:latin typeface="Arial" panose="020B0604020202020204" pitchFamily="34" charset="0"/>
              </a:rPr>
              <a:t>sa</a:t>
            </a:r>
            <a:r>
              <a:rPr kumimoji="0" lang="en-US" altLang="en-US" sz="1700" b="0" i="0" u="none" strike="noStrike" cap="none" normalizeH="0" baseline="0" dirty="0">
                <a:ln>
                  <a:noFill/>
                </a:ln>
                <a:solidFill>
                  <a:schemeClr val="tx1"/>
                </a:solidFill>
                <a:effectLst/>
                <a:latin typeface="Arial" panose="020B0604020202020204" pitchFamily="34" charset="0"/>
              </a:rPr>
              <a:t> </a:t>
            </a:r>
            <a:r>
              <a:rPr kumimoji="0" lang="en-US" altLang="en-US" sz="1700" b="0" i="0" u="none" strike="noStrike" cap="none" normalizeH="0" baseline="0" dirty="0" err="1">
                <a:ln>
                  <a:noFill/>
                </a:ln>
                <a:solidFill>
                  <a:schemeClr val="tx1"/>
                </a:solidFill>
                <a:effectLst/>
                <a:latin typeface="Arial" panose="020B0604020202020204" pitchFamily="34" charset="0"/>
              </a:rPr>
              <a:t>juhid</a:t>
            </a:r>
            <a:r>
              <a:rPr kumimoji="0" lang="en-US" altLang="en-US" sz="1700" b="0" i="0" u="none" strike="noStrike" cap="none" normalizeH="0" baseline="0" dirty="0">
                <a:ln>
                  <a:noFill/>
                </a:ln>
                <a:solidFill>
                  <a:schemeClr val="tx1"/>
                </a:solidFill>
                <a:effectLst/>
                <a:latin typeface="Arial" panose="020B0604020202020204" pitchFamily="34" charset="0"/>
              </a:rPr>
              <a:t> </a:t>
            </a:r>
            <a:r>
              <a:rPr kumimoji="0" lang="en-US" altLang="en-US" sz="1700" b="0" i="0" u="none" strike="noStrike" cap="none" normalizeH="0" baseline="0" dirty="0" err="1">
                <a:ln>
                  <a:noFill/>
                </a:ln>
                <a:solidFill>
                  <a:schemeClr val="tx1"/>
                </a:solidFill>
                <a:effectLst/>
                <a:latin typeface="Arial" panose="020B0604020202020204" pitchFamily="34" charset="0"/>
              </a:rPr>
              <a:t>tähendust</a:t>
            </a:r>
            <a:r>
              <a:rPr kumimoji="0" lang="en-US" altLang="en-US" sz="1700" b="0" i="0" u="none" strike="noStrike" cap="none" normalizeH="0" baseline="0" dirty="0">
                <a:ln>
                  <a:noFill/>
                </a:ln>
                <a:solidFill>
                  <a:schemeClr val="tx1"/>
                </a:solidFill>
                <a:effectLst/>
                <a:latin typeface="Arial" panose="020B0604020202020204" pitchFamily="34" charset="0"/>
              </a:rPr>
              <a:t>)</a:t>
            </a:r>
            <a:br>
              <a:rPr kumimoji="0" lang="en-US" altLang="en-US" sz="1700" b="0" i="0" u="none" strike="noStrike" cap="none" normalizeH="0" baseline="0" dirty="0">
                <a:ln>
                  <a:noFill/>
                </a:ln>
                <a:solidFill>
                  <a:schemeClr val="tx1"/>
                </a:solidFill>
                <a:effectLst/>
                <a:latin typeface="Arial" panose="020B0604020202020204" pitchFamily="34" charset="0"/>
              </a:rPr>
            </a:br>
            <a:r>
              <a:rPr kumimoji="0" lang="en-US" altLang="en-US" sz="1700" b="1" i="0" u="none" strike="noStrike" cap="none" normalizeH="0" baseline="0" dirty="0" err="1">
                <a:ln>
                  <a:noFill/>
                </a:ln>
                <a:solidFill>
                  <a:schemeClr val="tx1"/>
                </a:solidFill>
                <a:effectLst/>
                <a:latin typeface="Arial" panose="020B0604020202020204" pitchFamily="34" charset="0"/>
              </a:rPr>
              <a:t>Muusika</a:t>
            </a:r>
            <a:r>
              <a:rPr kumimoji="0" lang="en-US" altLang="en-US" sz="1700" b="1" i="0" u="none" strike="noStrike" cap="none" normalizeH="0" baseline="0" dirty="0">
                <a:ln>
                  <a:noFill/>
                </a:ln>
                <a:solidFill>
                  <a:schemeClr val="tx1"/>
                </a:solidFill>
                <a:effectLst/>
                <a:latin typeface="Arial" panose="020B0604020202020204" pitchFamily="34" charset="0"/>
              </a:rPr>
              <a:t> </a:t>
            </a:r>
            <a:r>
              <a:rPr kumimoji="0" lang="en-US" altLang="en-US" sz="1700" b="1" i="0" u="none" strike="noStrike" cap="none" normalizeH="0" baseline="0" dirty="0" err="1">
                <a:ln>
                  <a:noFill/>
                </a:ln>
                <a:solidFill>
                  <a:schemeClr val="tx1"/>
                </a:solidFill>
                <a:effectLst/>
                <a:latin typeface="Arial" panose="020B0604020202020204" pitchFamily="34" charset="0"/>
              </a:rPr>
              <a:t>või</a:t>
            </a:r>
            <a:r>
              <a:rPr kumimoji="0" lang="en-US" altLang="en-US" sz="1700" b="1" i="0" u="none" strike="noStrike" cap="none" normalizeH="0" baseline="0" dirty="0">
                <a:ln>
                  <a:noFill/>
                </a:ln>
                <a:solidFill>
                  <a:schemeClr val="tx1"/>
                </a:solidFill>
                <a:effectLst/>
                <a:latin typeface="Arial" panose="020B0604020202020204" pitchFamily="34" charset="0"/>
              </a:rPr>
              <a:t> </a:t>
            </a:r>
            <a:r>
              <a:rPr kumimoji="0" lang="en-US" altLang="en-US" sz="1700" b="1" i="0" u="none" strike="noStrike" cap="none" normalizeH="0" baseline="0" dirty="0" err="1">
                <a:ln>
                  <a:noFill/>
                </a:ln>
                <a:solidFill>
                  <a:schemeClr val="tx1"/>
                </a:solidFill>
                <a:effectLst/>
                <a:latin typeface="Arial" panose="020B0604020202020204" pitchFamily="34" charset="0"/>
              </a:rPr>
              <a:t>heliefektid</a:t>
            </a:r>
            <a:r>
              <a:rPr kumimoji="0" lang="en-US" altLang="en-US" sz="1700" b="1" i="0" u="none" strike="noStrike" cap="none" normalizeH="0" baseline="0" dirty="0">
                <a:ln>
                  <a:noFill/>
                </a:ln>
                <a:solidFill>
                  <a:schemeClr val="tx1"/>
                </a:solidFill>
                <a:effectLst/>
                <a:latin typeface="Arial" panose="020B0604020202020204" pitchFamily="34" charset="0"/>
              </a:rPr>
              <a:t> </a:t>
            </a:r>
            <a:r>
              <a:rPr kumimoji="0" lang="en-US" altLang="en-US" sz="1700" b="0" i="0" u="none" strike="noStrike" cap="none" normalizeH="0" baseline="0" dirty="0">
                <a:ln>
                  <a:noFill/>
                </a:ln>
                <a:solidFill>
                  <a:schemeClr val="tx1"/>
                </a:solidFill>
                <a:effectLst/>
                <a:latin typeface="Arial" panose="020B0604020202020204" pitchFamily="34" charset="0"/>
              </a:rPr>
              <a:t>(</a:t>
            </a:r>
            <a:r>
              <a:rPr kumimoji="0" lang="en-US" altLang="en-US" sz="1700" b="0" i="0" u="none" strike="noStrike" cap="none" normalizeH="0" baseline="0" dirty="0" err="1">
                <a:ln>
                  <a:noFill/>
                </a:ln>
                <a:solidFill>
                  <a:schemeClr val="tx1"/>
                </a:solidFill>
                <a:effectLst/>
                <a:latin typeface="Arial" panose="020B0604020202020204" pitchFamily="34" charset="0"/>
              </a:rPr>
              <a:t>loovad</a:t>
            </a:r>
            <a:r>
              <a:rPr kumimoji="0" lang="en-US" altLang="en-US" sz="1700" b="0" i="0" u="none" strike="noStrike" cap="none" normalizeH="0" baseline="0" dirty="0">
                <a:ln>
                  <a:noFill/>
                </a:ln>
                <a:solidFill>
                  <a:schemeClr val="tx1"/>
                </a:solidFill>
                <a:effectLst/>
                <a:latin typeface="Arial" panose="020B0604020202020204" pitchFamily="34" charset="0"/>
              </a:rPr>
              <a:t> </a:t>
            </a:r>
            <a:r>
              <a:rPr kumimoji="0" lang="en-US" altLang="en-US" sz="1700" b="0" i="0" u="none" strike="noStrike" cap="none" normalizeH="0" baseline="0" dirty="0" err="1">
                <a:ln>
                  <a:noFill/>
                </a:ln>
                <a:solidFill>
                  <a:schemeClr val="tx1"/>
                </a:solidFill>
                <a:effectLst/>
                <a:latin typeface="Arial" panose="020B0604020202020204" pitchFamily="34" charset="0"/>
              </a:rPr>
              <a:t>meeleolu</a:t>
            </a:r>
            <a:r>
              <a:rPr kumimoji="0" lang="en-US" altLang="en-US" sz="1700" b="0" i="0" u="none" strike="noStrike" cap="none" normalizeH="0" baseline="0" dirty="0">
                <a:ln>
                  <a:noFill/>
                </a:ln>
                <a:solidFill>
                  <a:schemeClr val="tx1"/>
                </a:solidFill>
                <a:effectLst/>
                <a:latin typeface="Arial" panose="020B0604020202020204" pitchFamily="34" charset="0"/>
              </a:rPr>
              <a:t>)</a:t>
            </a:r>
          </a:p>
        </p:txBody>
      </p:sp>
      <p:sp>
        <p:nvSpPr>
          <p:cNvPr id="309" name="Google Shape;309;p28">
            <a:extLst>
              <a:ext uri="{FF2B5EF4-FFF2-40B4-BE49-F238E27FC236}">
                <a16:creationId xmlns:a16="http://schemas.microsoft.com/office/drawing/2014/main" id="{FA78144A-6642-B654-FBE0-31A2580AC704}"/>
              </a:ext>
            </a:extLst>
          </p:cNvPr>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10" name="Google Shape;310;p28">
            <a:extLst>
              <a:ext uri="{FF2B5EF4-FFF2-40B4-BE49-F238E27FC236}">
                <a16:creationId xmlns:a16="http://schemas.microsoft.com/office/drawing/2014/main" id="{952CAC45-8D8A-1D85-BA30-E12F0E09D55D}"/>
              </a:ext>
            </a:extLst>
          </p:cNvPr>
          <p:cNvSpPr/>
          <p:nvPr/>
        </p:nvSpPr>
        <p:spPr>
          <a:xfrm>
            <a:off x="7868164" y="4834007"/>
            <a:ext cx="1229298" cy="268107"/>
          </a:xfrm>
          <a:custGeom>
            <a:avLst/>
            <a:gdLst/>
            <a:ahLst/>
            <a:cxnLst/>
            <a:rect l="l" t="t" r="r" b="b"/>
            <a:pathLst>
              <a:path w="2458595" h="536213" extrusionOk="0">
                <a:moveTo>
                  <a:pt x="0" y="0"/>
                </a:moveTo>
                <a:lnTo>
                  <a:pt x="2458596" y="0"/>
                </a:lnTo>
                <a:lnTo>
                  <a:pt x="2458596" y="536213"/>
                </a:lnTo>
                <a:lnTo>
                  <a:pt x="0" y="536213"/>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nvGrpSpPr>
          <p:cNvPr id="2" name="Group 1">
            <a:extLst>
              <a:ext uri="{FF2B5EF4-FFF2-40B4-BE49-F238E27FC236}">
                <a16:creationId xmlns:a16="http://schemas.microsoft.com/office/drawing/2014/main" id="{227A9A5D-D514-3FCC-C51E-A8E9355F93D8}"/>
              </a:ext>
            </a:extLst>
          </p:cNvPr>
          <p:cNvGrpSpPr/>
          <p:nvPr/>
        </p:nvGrpSpPr>
        <p:grpSpPr>
          <a:xfrm>
            <a:off x="-647700" y="-639360"/>
            <a:ext cx="3353879" cy="3616107"/>
            <a:chOff x="392504" y="24900"/>
            <a:chExt cx="3211159" cy="3616107"/>
          </a:xfrm>
        </p:grpSpPr>
        <p:sp>
          <p:nvSpPr>
            <p:cNvPr id="3" name="Google Shape;275;p26">
              <a:extLst>
                <a:ext uri="{FF2B5EF4-FFF2-40B4-BE49-F238E27FC236}">
                  <a16:creationId xmlns:a16="http://schemas.microsoft.com/office/drawing/2014/main" id="{705DA9E3-2B58-2982-493A-CC23FF7E2E2D}"/>
                </a:ext>
              </a:extLst>
            </p:cNvPr>
            <p:cNvSpPr/>
            <p:nvPr/>
          </p:nvSpPr>
          <p:spPr>
            <a:xfrm rot="1822748">
              <a:off x="392504" y="24900"/>
              <a:ext cx="3211159" cy="3616107"/>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4272B7"/>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 name="Google Shape;276;p26">
              <a:extLst>
                <a:ext uri="{FF2B5EF4-FFF2-40B4-BE49-F238E27FC236}">
                  <a16:creationId xmlns:a16="http://schemas.microsoft.com/office/drawing/2014/main" id="{5CB18DF9-FD51-80F9-D62F-1C27418BA813}"/>
                </a:ext>
              </a:extLst>
            </p:cNvPr>
            <p:cNvSpPr/>
            <p:nvPr/>
          </p:nvSpPr>
          <p:spPr>
            <a:xfrm rot="1851252">
              <a:off x="598698" y="328047"/>
              <a:ext cx="2856041" cy="3218215"/>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FE1BC"/>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6" name="Freeform 7" descr="City lights focused in magnifying glass">
            <a:extLst>
              <a:ext uri="{FF2B5EF4-FFF2-40B4-BE49-F238E27FC236}">
                <a16:creationId xmlns:a16="http://schemas.microsoft.com/office/drawing/2014/main" id="{FE462347-05AB-075B-21BE-5CF05CD36E6E}"/>
              </a:ext>
            </a:extLst>
          </p:cNvPr>
          <p:cNvSpPr/>
          <p:nvPr/>
        </p:nvSpPr>
        <p:spPr>
          <a:xfrm rot="661030">
            <a:off x="-405622" y="-229438"/>
            <a:ext cx="2792363" cy="3030616"/>
          </a:xfrm>
          <a:custGeom>
            <a:avLst/>
            <a:gdLst/>
            <a:ahLst/>
            <a:cxnLst/>
            <a:rect l="l" t="t" r="r" b="b"/>
            <a:pathLst>
              <a:path w="12619519" h="12722664">
                <a:moveTo>
                  <a:pt x="12566588" y="7057035"/>
                </a:moveTo>
                <a:cubicBezTo>
                  <a:pt x="12451202" y="4641819"/>
                  <a:pt x="11076181" y="2283624"/>
                  <a:pt x="9017587" y="1073800"/>
                </a:cubicBezTo>
                <a:cubicBezTo>
                  <a:pt x="7377102" y="0"/>
                  <a:pt x="5838216" y="302433"/>
                  <a:pt x="4369321" y="1014940"/>
                </a:cubicBezTo>
                <a:cubicBezTo>
                  <a:pt x="2900427" y="1727446"/>
                  <a:pt x="1732146" y="2956472"/>
                  <a:pt x="858570" y="4335086"/>
                </a:cubicBezTo>
                <a:cubicBezTo>
                  <a:pt x="397315" y="5062789"/>
                  <a:pt x="0" y="5876836"/>
                  <a:pt x="5099" y="6738814"/>
                </a:cubicBezTo>
                <a:cubicBezTo>
                  <a:pt x="11171" y="7831501"/>
                  <a:pt x="661413" y="8821273"/>
                  <a:pt x="1426808" y="9601135"/>
                </a:cubicBezTo>
                <a:cubicBezTo>
                  <a:pt x="3485750" y="11698683"/>
                  <a:pt x="6720312" y="12722664"/>
                  <a:pt x="9501226" y="11767666"/>
                </a:cubicBezTo>
                <a:cubicBezTo>
                  <a:pt x="10371320" y="11469013"/>
                  <a:pt x="11197949" y="10974723"/>
                  <a:pt x="11748657" y="10237526"/>
                </a:cubicBezTo>
                <a:cubicBezTo>
                  <a:pt x="12416999" y="9343182"/>
                  <a:pt x="12619519" y="8172462"/>
                  <a:pt x="12566588" y="7057035"/>
                </a:cubicBezTo>
                <a:close/>
              </a:path>
            </a:pathLst>
          </a:custGeom>
          <a:blipFill>
            <a:blip r:embed="rId5"/>
            <a:stretch>
              <a:fillRect/>
            </a:stretch>
          </a:blipFill>
        </p:spPr>
        <p:txBody>
          <a:bodyPr/>
          <a:lstStyle/>
          <a:p>
            <a:endParaRPr lang="en-US"/>
          </a:p>
        </p:txBody>
      </p:sp>
      <p:sp>
        <p:nvSpPr>
          <p:cNvPr id="5" name="TextBox 4">
            <a:extLst>
              <a:ext uri="{FF2B5EF4-FFF2-40B4-BE49-F238E27FC236}">
                <a16:creationId xmlns:a16="http://schemas.microsoft.com/office/drawing/2014/main" id="{FF41B439-8B80-B787-D87C-B38A42C4EC92}"/>
              </a:ext>
            </a:extLst>
          </p:cNvPr>
          <p:cNvSpPr txBox="1"/>
          <p:nvPr/>
        </p:nvSpPr>
        <p:spPr>
          <a:xfrm>
            <a:off x="845821" y="2987248"/>
            <a:ext cx="8427720" cy="140038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1" i="0" u="none" strike="noStrike" cap="none" normalizeH="0" baseline="0" dirty="0" err="1">
                <a:ln>
                  <a:noFill/>
                </a:ln>
                <a:solidFill>
                  <a:schemeClr val="tx1"/>
                </a:solidFill>
                <a:effectLst/>
                <a:latin typeface="Arial" panose="020B0604020202020204" pitchFamily="34" charset="0"/>
              </a:rPr>
              <a:t>Miks</a:t>
            </a:r>
            <a:r>
              <a:rPr kumimoji="0" lang="en-US" altLang="en-US" sz="1700" b="1" i="0" u="none" strike="noStrike" cap="none" normalizeH="0" baseline="0" dirty="0">
                <a:ln>
                  <a:noFill/>
                </a:ln>
                <a:solidFill>
                  <a:schemeClr val="tx1"/>
                </a:solidFill>
                <a:effectLst/>
                <a:latin typeface="Arial" panose="020B0604020202020204" pitchFamily="34" charset="0"/>
              </a:rPr>
              <a:t> see on </a:t>
            </a:r>
            <a:r>
              <a:rPr kumimoji="0" lang="en-US" altLang="en-US" sz="1700" b="1" i="0" u="none" strike="noStrike" cap="none" normalizeH="0" baseline="0" dirty="0" err="1">
                <a:ln>
                  <a:noFill/>
                </a:ln>
                <a:solidFill>
                  <a:schemeClr val="tx1"/>
                </a:solidFill>
                <a:effectLst/>
                <a:latin typeface="Arial" panose="020B0604020202020204" pitchFamily="34" charset="0"/>
              </a:rPr>
              <a:t>oluline</a:t>
            </a:r>
            <a:r>
              <a:rPr kumimoji="0" lang="en-US" altLang="en-US" sz="1700" b="1" i="0" u="none" strike="noStrike" cap="none" normalizeH="0" baseline="0" dirty="0">
                <a:ln>
                  <a:noFill/>
                </a:ln>
                <a:solidFill>
                  <a:schemeClr val="tx1"/>
                </a:solidFill>
                <a:effectLst/>
                <a:latin typeface="Arial" panose="020B0604020202020204" pitchFamily="34" charset="0"/>
              </a:rPr>
              <a:t>:</a:t>
            </a:r>
            <a:br>
              <a:rPr kumimoji="0" lang="en-US" altLang="en-US" sz="1700" b="0" i="0" u="none" strike="noStrike" cap="none" normalizeH="0" baseline="0" dirty="0">
                <a:ln>
                  <a:noFill/>
                </a:ln>
                <a:solidFill>
                  <a:schemeClr val="tx1"/>
                </a:solidFill>
                <a:effectLst/>
                <a:latin typeface="Arial" panose="020B0604020202020204" pitchFamily="34" charset="0"/>
              </a:rPr>
            </a:br>
            <a:r>
              <a:rPr kumimoji="0" lang="en-US" altLang="en-US" sz="1700" b="0" i="0" u="none" strike="noStrike" cap="none" normalizeH="0" baseline="0" dirty="0">
                <a:ln>
                  <a:noFill/>
                </a:ln>
                <a:solidFill>
                  <a:schemeClr val="tx1"/>
                </a:solidFill>
                <a:effectLst/>
                <a:latin typeface="Arial" panose="020B0604020202020204" pitchFamily="34" charset="0"/>
              </a:rPr>
              <a:t>Me </a:t>
            </a:r>
            <a:r>
              <a:rPr kumimoji="0" lang="en-US" altLang="en-US" sz="1700" b="0" i="0" u="none" strike="noStrike" cap="none" normalizeH="0" baseline="0" dirty="0" err="1">
                <a:ln>
                  <a:noFill/>
                </a:ln>
                <a:solidFill>
                  <a:schemeClr val="tx1"/>
                </a:solidFill>
                <a:effectLst/>
                <a:latin typeface="Arial" panose="020B0604020202020204" pitchFamily="34" charset="0"/>
              </a:rPr>
              <a:t>mäletame</a:t>
            </a:r>
            <a:r>
              <a:rPr kumimoji="0" lang="en-US" altLang="en-US" sz="1700" b="0" i="0" u="none" strike="noStrike" cap="none" normalizeH="0" baseline="0" dirty="0">
                <a:ln>
                  <a:noFill/>
                </a:ln>
                <a:solidFill>
                  <a:schemeClr val="tx1"/>
                </a:solidFill>
                <a:effectLst/>
                <a:latin typeface="Arial" panose="020B0604020202020204" pitchFamily="34" charset="0"/>
              </a:rPr>
              <a:t> </a:t>
            </a:r>
            <a:r>
              <a:rPr kumimoji="0" lang="en-US" altLang="en-US" sz="1700" b="0" i="0" u="none" strike="noStrike" cap="none" normalizeH="0" baseline="0" dirty="0" err="1">
                <a:ln>
                  <a:noFill/>
                </a:ln>
                <a:solidFill>
                  <a:schemeClr val="tx1"/>
                </a:solidFill>
                <a:effectLst/>
                <a:latin typeface="Arial" panose="020B0604020202020204" pitchFamily="34" charset="0"/>
              </a:rPr>
              <a:t>lugusid</a:t>
            </a:r>
            <a:r>
              <a:rPr kumimoji="0" lang="en-US" altLang="en-US" sz="1700" b="0" i="0" u="none" strike="noStrike" cap="none" normalizeH="0" baseline="0" dirty="0">
                <a:ln>
                  <a:noFill/>
                </a:ln>
                <a:solidFill>
                  <a:schemeClr val="tx1"/>
                </a:solidFill>
                <a:effectLst/>
                <a:latin typeface="Arial" panose="020B0604020202020204" pitchFamily="34" charset="0"/>
              </a:rPr>
              <a:t>, mis </a:t>
            </a:r>
            <a:r>
              <a:rPr kumimoji="0" lang="en-US" altLang="en-US" sz="1700" b="0" i="0" u="none" strike="noStrike" cap="none" normalizeH="0" baseline="0" dirty="0" err="1">
                <a:ln>
                  <a:noFill/>
                </a:ln>
                <a:solidFill>
                  <a:schemeClr val="tx1"/>
                </a:solidFill>
                <a:effectLst/>
                <a:latin typeface="Arial" panose="020B0604020202020204" pitchFamily="34" charset="0"/>
              </a:rPr>
              <a:t>panevad</a:t>
            </a:r>
            <a:r>
              <a:rPr kumimoji="0" lang="en-US" altLang="en-US" sz="1700" b="0" i="0" u="none" strike="noStrike" cap="none" normalizeH="0" baseline="0" dirty="0">
                <a:ln>
                  <a:noFill/>
                </a:ln>
                <a:solidFill>
                  <a:schemeClr val="tx1"/>
                </a:solidFill>
                <a:effectLst/>
                <a:latin typeface="Arial" panose="020B0604020202020204" pitchFamily="34" charset="0"/>
              </a:rPr>
              <a:t> </a:t>
            </a:r>
            <a:r>
              <a:rPr kumimoji="0" lang="en-US" altLang="en-US" sz="1700" b="0" i="0" u="none" strike="noStrike" cap="none" normalizeH="0" baseline="0" dirty="0" err="1">
                <a:ln>
                  <a:noFill/>
                </a:ln>
                <a:solidFill>
                  <a:schemeClr val="tx1"/>
                </a:solidFill>
                <a:effectLst/>
                <a:latin typeface="Arial" panose="020B0604020202020204" pitchFamily="34" charset="0"/>
              </a:rPr>
              <a:t>meid</a:t>
            </a:r>
            <a:r>
              <a:rPr kumimoji="0" lang="en-US" altLang="en-US" sz="1700" b="0" i="0" u="none" strike="noStrike" cap="none" normalizeH="0" baseline="0" dirty="0">
                <a:ln>
                  <a:noFill/>
                </a:ln>
                <a:solidFill>
                  <a:schemeClr val="tx1"/>
                </a:solidFill>
                <a:effectLst/>
                <a:latin typeface="Arial" panose="020B0604020202020204" pitchFamily="34" charset="0"/>
              </a:rPr>
              <a:t> </a:t>
            </a:r>
            <a:r>
              <a:rPr kumimoji="0" lang="en-US" altLang="en-US" sz="1700" b="0" i="0" u="none" strike="noStrike" cap="none" normalizeH="0" baseline="0" dirty="0" err="1">
                <a:ln>
                  <a:noFill/>
                </a:ln>
                <a:solidFill>
                  <a:schemeClr val="tx1"/>
                </a:solidFill>
                <a:effectLst/>
                <a:latin typeface="Arial" panose="020B0604020202020204" pitchFamily="34" charset="0"/>
              </a:rPr>
              <a:t>midagi</a:t>
            </a:r>
            <a:r>
              <a:rPr kumimoji="0" lang="en-US" altLang="en-US" sz="1700" b="0" i="0" u="none" strike="noStrike" cap="none" normalizeH="0" baseline="0" dirty="0">
                <a:ln>
                  <a:noFill/>
                </a:ln>
                <a:solidFill>
                  <a:schemeClr val="tx1"/>
                </a:solidFill>
                <a:effectLst/>
                <a:latin typeface="Arial" panose="020B0604020202020204" pitchFamily="34" charset="0"/>
              </a:rPr>
              <a:t> </a:t>
            </a:r>
            <a:r>
              <a:rPr kumimoji="0" lang="en-US" altLang="en-US" sz="1700" b="1" i="0" u="none" strike="noStrike" cap="none" normalizeH="0" baseline="0" dirty="0" err="1">
                <a:ln>
                  <a:noFill/>
                </a:ln>
                <a:solidFill>
                  <a:schemeClr val="tx1"/>
                </a:solidFill>
                <a:effectLst/>
                <a:latin typeface="Arial" panose="020B0604020202020204" pitchFamily="34" charset="0"/>
              </a:rPr>
              <a:t>tundma</a:t>
            </a:r>
            <a:r>
              <a:rPr kumimoji="0" lang="en-US" altLang="en-US" sz="1700" b="0" i="0" u="none" strike="noStrike" cap="none" normalizeH="0" baseline="0" dirty="0">
                <a:ln>
                  <a:noFill/>
                </a:ln>
                <a:solidFill>
                  <a:schemeClr val="tx1"/>
                </a:solidFill>
                <a:effectLst/>
                <a:latin typeface="Arial" panose="020B0604020202020204" pitchFamily="34" charset="0"/>
              </a:rPr>
              <a:t>.</a:t>
            </a:r>
            <a:br>
              <a:rPr kumimoji="0" lang="en-US" altLang="en-US" sz="1700" b="0" i="0" u="none" strike="noStrike" cap="none" normalizeH="0" baseline="0" dirty="0">
                <a:ln>
                  <a:noFill/>
                </a:ln>
                <a:solidFill>
                  <a:schemeClr val="tx1"/>
                </a:solidFill>
                <a:effectLst/>
                <a:latin typeface="Arial" panose="020B0604020202020204" pitchFamily="34" charset="0"/>
              </a:rPr>
            </a:br>
            <a:r>
              <a:rPr kumimoji="0" lang="en-US" altLang="en-US" sz="1700" b="0" i="0" u="none" strike="noStrike" cap="none" normalizeH="0" baseline="0" dirty="0" err="1">
                <a:ln>
                  <a:noFill/>
                </a:ln>
                <a:solidFill>
                  <a:schemeClr val="tx1"/>
                </a:solidFill>
                <a:effectLst/>
                <a:latin typeface="Arial" panose="020B0604020202020204" pitchFamily="34" charset="0"/>
              </a:rPr>
              <a:t>Fotod</a:t>
            </a:r>
            <a:r>
              <a:rPr kumimoji="0" lang="en-US" altLang="en-US" sz="1700" b="0" i="0" u="none" strike="noStrike" cap="none" normalizeH="0" baseline="0" dirty="0">
                <a:ln>
                  <a:noFill/>
                </a:ln>
                <a:solidFill>
                  <a:schemeClr val="tx1"/>
                </a:solidFill>
                <a:effectLst/>
                <a:latin typeface="Arial" panose="020B0604020202020204" pitchFamily="34" charset="0"/>
              </a:rPr>
              <a:t> </a:t>
            </a:r>
            <a:r>
              <a:rPr kumimoji="0" lang="en-US" altLang="en-US" sz="1700" b="0" i="0" u="none" strike="noStrike" cap="none" normalizeH="0" baseline="0" dirty="0" err="1">
                <a:ln>
                  <a:noFill/>
                </a:ln>
                <a:solidFill>
                  <a:schemeClr val="tx1"/>
                </a:solidFill>
                <a:effectLst/>
                <a:latin typeface="Arial" panose="020B0604020202020204" pitchFamily="34" charset="0"/>
              </a:rPr>
              <a:t>aitavad</a:t>
            </a:r>
            <a:r>
              <a:rPr kumimoji="0" lang="en-US" altLang="en-US" sz="1700" b="0" i="0" u="none" strike="noStrike" cap="none" normalizeH="0" baseline="0" dirty="0">
                <a:ln>
                  <a:noFill/>
                </a:ln>
                <a:solidFill>
                  <a:schemeClr val="tx1"/>
                </a:solidFill>
                <a:effectLst/>
                <a:latin typeface="Arial" panose="020B0604020202020204" pitchFamily="34" charset="0"/>
              </a:rPr>
              <a:t> </a:t>
            </a:r>
            <a:r>
              <a:rPr kumimoji="0" lang="en-US" altLang="en-US" sz="1700" b="0" i="0" u="none" strike="noStrike" cap="none" normalizeH="0" baseline="0" dirty="0" err="1">
                <a:ln>
                  <a:noFill/>
                </a:ln>
                <a:solidFill>
                  <a:schemeClr val="tx1"/>
                </a:solidFill>
                <a:effectLst/>
                <a:latin typeface="Arial" panose="020B0604020202020204" pitchFamily="34" charset="0"/>
              </a:rPr>
              <a:t>näha</a:t>
            </a:r>
            <a:r>
              <a:rPr kumimoji="0" lang="en-US" altLang="en-US" sz="1700" b="0" i="0" u="none" strike="noStrike" cap="none" normalizeH="0" baseline="0" dirty="0">
                <a:ln>
                  <a:noFill/>
                </a:ln>
                <a:solidFill>
                  <a:schemeClr val="tx1"/>
                </a:solidFill>
                <a:effectLst/>
                <a:latin typeface="Arial" panose="020B0604020202020204" pitchFamily="34" charset="0"/>
              </a:rPr>
              <a:t> </a:t>
            </a:r>
            <a:r>
              <a:rPr kumimoji="0" lang="en-US" altLang="en-US" sz="1700" b="0" i="0" u="none" strike="noStrike" cap="none" normalizeH="0" baseline="0" dirty="0" err="1">
                <a:ln>
                  <a:noFill/>
                </a:ln>
                <a:solidFill>
                  <a:schemeClr val="tx1"/>
                </a:solidFill>
                <a:effectLst/>
                <a:latin typeface="Arial" panose="020B0604020202020204" pitchFamily="34" charset="0"/>
              </a:rPr>
              <a:t>maailma</a:t>
            </a:r>
            <a:r>
              <a:rPr kumimoji="0" lang="en-US" altLang="en-US" sz="1700" b="0" i="0" u="none" strike="noStrike" cap="none" normalizeH="0" baseline="0" dirty="0">
                <a:ln>
                  <a:noFill/>
                </a:ln>
                <a:solidFill>
                  <a:schemeClr val="tx1"/>
                </a:solidFill>
                <a:effectLst/>
                <a:latin typeface="Arial" panose="020B0604020202020204" pitchFamily="34" charset="0"/>
              </a:rPr>
              <a:t> </a:t>
            </a:r>
            <a:r>
              <a:rPr kumimoji="0" lang="en-US" altLang="en-US" sz="1700" b="1" i="0" u="none" strike="noStrike" cap="none" normalizeH="0" baseline="0" dirty="0" err="1">
                <a:ln>
                  <a:noFill/>
                </a:ln>
                <a:solidFill>
                  <a:schemeClr val="tx1"/>
                </a:solidFill>
                <a:effectLst/>
                <a:latin typeface="Arial" panose="020B0604020202020204" pitchFamily="34" charset="0"/>
              </a:rPr>
              <a:t>kellegi</a:t>
            </a:r>
            <a:r>
              <a:rPr kumimoji="0" lang="en-US" altLang="en-US" sz="1700" b="1" i="0" u="none" strike="noStrike" cap="none" normalizeH="0" baseline="0" dirty="0">
                <a:ln>
                  <a:noFill/>
                </a:ln>
                <a:solidFill>
                  <a:schemeClr val="tx1"/>
                </a:solidFill>
                <a:effectLst/>
                <a:latin typeface="Arial" panose="020B0604020202020204" pitchFamily="34" charset="0"/>
              </a:rPr>
              <a:t> </a:t>
            </a:r>
            <a:r>
              <a:rPr kumimoji="0" lang="en-US" altLang="en-US" sz="1700" b="1" i="0" u="none" strike="noStrike" cap="none" normalizeH="0" baseline="0" dirty="0" err="1">
                <a:ln>
                  <a:noFill/>
                </a:ln>
                <a:solidFill>
                  <a:schemeClr val="tx1"/>
                </a:solidFill>
                <a:effectLst/>
                <a:latin typeface="Arial" panose="020B0604020202020204" pitchFamily="34" charset="0"/>
              </a:rPr>
              <a:t>teise</a:t>
            </a:r>
            <a:r>
              <a:rPr kumimoji="0" lang="en-US" altLang="en-US" sz="1700" b="1" i="0" u="none" strike="noStrike" cap="none" normalizeH="0" baseline="0" dirty="0">
                <a:ln>
                  <a:noFill/>
                </a:ln>
                <a:solidFill>
                  <a:schemeClr val="tx1"/>
                </a:solidFill>
                <a:effectLst/>
                <a:latin typeface="Arial" panose="020B0604020202020204" pitchFamily="34" charset="0"/>
              </a:rPr>
              <a:t> </a:t>
            </a:r>
            <a:r>
              <a:rPr kumimoji="0" lang="en-US" altLang="en-US" sz="1700" b="1" i="0" u="none" strike="noStrike" cap="none" normalizeH="0" baseline="0" dirty="0" err="1">
                <a:ln>
                  <a:noFill/>
                </a:ln>
                <a:solidFill>
                  <a:schemeClr val="tx1"/>
                </a:solidFill>
                <a:effectLst/>
                <a:latin typeface="Arial" panose="020B0604020202020204" pitchFamily="34" charset="0"/>
              </a:rPr>
              <a:t>perspektiivist</a:t>
            </a:r>
            <a:r>
              <a:rPr kumimoji="0" lang="en-US" altLang="en-US" sz="1700" b="1" i="0" u="none" strike="noStrike" cap="none" normalizeH="0" baseline="0" dirty="0">
                <a:ln>
                  <a:noFill/>
                </a:ln>
                <a:solidFill>
                  <a:schemeClr val="tx1"/>
                </a:solidFill>
                <a:effectLst/>
                <a:latin typeface="Arial" panose="020B0604020202020204" pitchFamily="34" charset="0"/>
              </a:rPr>
              <a:t>.</a:t>
            </a:r>
            <a:br>
              <a:rPr kumimoji="0" lang="en-US" altLang="en-US" sz="1700" b="0" i="0" u="none" strike="noStrike" cap="none" normalizeH="0" baseline="0" dirty="0">
                <a:ln>
                  <a:noFill/>
                </a:ln>
                <a:solidFill>
                  <a:schemeClr val="tx1"/>
                </a:solidFill>
                <a:effectLst/>
                <a:latin typeface="Arial" panose="020B0604020202020204" pitchFamily="34" charset="0"/>
              </a:rPr>
            </a:br>
            <a:r>
              <a:rPr kumimoji="0" lang="en-US" altLang="en-US" sz="1700" b="0" i="0" u="none" strike="noStrike" cap="none" normalizeH="0" baseline="0" dirty="0" err="1">
                <a:ln>
                  <a:noFill/>
                </a:ln>
                <a:solidFill>
                  <a:schemeClr val="tx1"/>
                </a:solidFill>
                <a:effectLst/>
                <a:latin typeface="Arial" panose="020B0604020202020204" pitchFamily="34" charset="0"/>
              </a:rPr>
              <a:t>Mõjukas</a:t>
            </a:r>
            <a:r>
              <a:rPr kumimoji="0" lang="en-US" altLang="en-US" sz="1700" b="0" i="0" u="none" strike="noStrike" cap="none" normalizeH="0" baseline="0" dirty="0">
                <a:ln>
                  <a:noFill/>
                </a:ln>
                <a:solidFill>
                  <a:schemeClr val="tx1"/>
                </a:solidFill>
                <a:effectLst/>
                <a:latin typeface="Arial" panose="020B0604020202020204" pitchFamily="34" charset="0"/>
              </a:rPr>
              <a:t> </a:t>
            </a:r>
            <a:r>
              <a:rPr kumimoji="0" lang="en-US" altLang="en-US" sz="1700" b="0" i="0" u="none" strike="noStrike" cap="none" normalizeH="0" baseline="0" dirty="0" err="1">
                <a:ln>
                  <a:noFill/>
                </a:ln>
                <a:solidFill>
                  <a:schemeClr val="tx1"/>
                </a:solidFill>
                <a:effectLst/>
                <a:latin typeface="Arial" panose="020B0604020202020204" pitchFamily="34" charset="0"/>
              </a:rPr>
              <a:t>lugu</a:t>
            </a:r>
            <a:r>
              <a:rPr kumimoji="0" lang="en-US" altLang="en-US" sz="1700" b="0" i="0" u="none" strike="noStrike" cap="none" normalizeH="0" baseline="0" dirty="0">
                <a:ln>
                  <a:noFill/>
                </a:ln>
                <a:solidFill>
                  <a:schemeClr val="tx1"/>
                </a:solidFill>
                <a:effectLst/>
                <a:latin typeface="Arial" panose="020B0604020202020204" pitchFamily="34" charset="0"/>
              </a:rPr>
              <a:t> </a:t>
            </a:r>
            <a:r>
              <a:rPr kumimoji="0" lang="en-US" altLang="en-US" sz="1700" b="0" i="0" u="none" strike="noStrike" cap="none" normalizeH="0" baseline="0" dirty="0" err="1">
                <a:ln>
                  <a:noFill/>
                </a:ln>
                <a:solidFill>
                  <a:schemeClr val="tx1"/>
                </a:solidFill>
                <a:effectLst/>
                <a:latin typeface="Arial" panose="020B0604020202020204" pitchFamily="34" charset="0"/>
              </a:rPr>
              <a:t>ei</a:t>
            </a:r>
            <a:r>
              <a:rPr kumimoji="0" lang="en-US" altLang="en-US" sz="1700" b="0" i="0" u="none" strike="noStrike" cap="none" normalizeH="0" baseline="0" dirty="0">
                <a:ln>
                  <a:noFill/>
                </a:ln>
                <a:solidFill>
                  <a:schemeClr val="tx1"/>
                </a:solidFill>
                <a:effectLst/>
                <a:latin typeface="Arial" panose="020B0604020202020204" pitchFamily="34" charset="0"/>
              </a:rPr>
              <a:t> </a:t>
            </a:r>
            <a:r>
              <a:rPr kumimoji="0" lang="en-US" altLang="en-US" sz="1700" b="0" i="0" u="none" strike="noStrike" cap="none" normalizeH="0" baseline="0" dirty="0" err="1">
                <a:ln>
                  <a:noFill/>
                </a:ln>
                <a:solidFill>
                  <a:schemeClr val="tx1"/>
                </a:solidFill>
                <a:effectLst/>
                <a:latin typeface="Arial" panose="020B0604020202020204" pitchFamily="34" charset="0"/>
              </a:rPr>
              <a:t>sõltu</a:t>
            </a:r>
            <a:r>
              <a:rPr kumimoji="0" lang="en-US" altLang="en-US" sz="1700" b="0" i="0" u="none" strike="noStrike" cap="none" normalizeH="0" baseline="0" dirty="0">
                <a:ln>
                  <a:noFill/>
                </a:ln>
                <a:solidFill>
                  <a:schemeClr val="tx1"/>
                </a:solidFill>
                <a:effectLst/>
                <a:latin typeface="Arial" panose="020B0604020202020204" pitchFamily="34" charset="0"/>
              </a:rPr>
              <a:t> </a:t>
            </a:r>
            <a:r>
              <a:rPr kumimoji="0" lang="en-US" altLang="en-US" sz="1700" b="0" i="0" u="none" strike="noStrike" cap="none" normalizeH="0" baseline="0" dirty="0" err="1">
                <a:ln>
                  <a:noFill/>
                </a:ln>
                <a:solidFill>
                  <a:schemeClr val="tx1"/>
                </a:solidFill>
                <a:effectLst/>
                <a:latin typeface="Arial" panose="020B0604020202020204" pitchFamily="34" charset="0"/>
              </a:rPr>
              <a:t>kallistest</a:t>
            </a:r>
            <a:r>
              <a:rPr kumimoji="0" lang="en-US" altLang="en-US" sz="1700" b="0" i="0" u="none" strike="noStrike" cap="none" normalizeH="0" baseline="0" dirty="0">
                <a:ln>
                  <a:noFill/>
                </a:ln>
                <a:solidFill>
                  <a:schemeClr val="tx1"/>
                </a:solidFill>
                <a:effectLst/>
                <a:latin typeface="Arial" panose="020B0604020202020204" pitchFamily="34" charset="0"/>
              </a:rPr>
              <a:t> </a:t>
            </a:r>
            <a:r>
              <a:rPr kumimoji="0" lang="en-US" altLang="en-US" sz="1700" b="0" i="0" u="none" strike="noStrike" cap="none" normalizeH="0" baseline="0" dirty="0" err="1">
                <a:ln>
                  <a:noFill/>
                </a:ln>
                <a:solidFill>
                  <a:schemeClr val="tx1"/>
                </a:solidFill>
                <a:effectLst/>
                <a:latin typeface="Arial" panose="020B0604020202020204" pitchFamily="34" charset="0"/>
              </a:rPr>
              <a:t>vahenditest</a:t>
            </a:r>
            <a:r>
              <a:rPr kumimoji="0" lang="en-US" altLang="en-US" sz="1700" b="0" i="0" u="none" strike="noStrike" cap="none" normalizeH="0" baseline="0" dirty="0">
                <a:ln>
                  <a:noFill/>
                </a:ln>
                <a:solidFill>
                  <a:schemeClr val="tx1"/>
                </a:solidFill>
                <a:effectLst/>
                <a:latin typeface="Arial" panose="020B0604020202020204" pitchFamily="34" charset="0"/>
              </a:rPr>
              <a:t> — </a:t>
            </a:r>
            <a:r>
              <a:rPr kumimoji="0" lang="en-US" altLang="en-US" sz="1700" b="0" i="0" u="none" strike="noStrike" cap="none" normalizeH="0" baseline="0" dirty="0" err="1">
                <a:ln>
                  <a:noFill/>
                </a:ln>
                <a:solidFill>
                  <a:schemeClr val="tx1"/>
                </a:solidFill>
                <a:effectLst/>
                <a:latin typeface="Arial" panose="020B0604020202020204" pitchFamily="34" charset="0"/>
              </a:rPr>
              <a:t>oluline</a:t>
            </a:r>
            <a:r>
              <a:rPr kumimoji="0" lang="en-US" altLang="en-US" sz="1700" b="0" i="0" u="none" strike="noStrike" cap="none" normalizeH="0" baseline="0" dirty="0">
                <a:ln>
                  <a:noFill/>
                </a:ln>
                <a:solidFill>
                  <a:schemeClr val="tx1"/>
                </a:solidFill>
                <a:effectLst/>
                <a:latin typeface="Arial" panose="020B0604020202020204" pitchFamily="34" charset="0"/>
              </a:rPr>
              <a:t> on </a:t>
            </a:r>
            <a:r>
              <a:rPr kumimoji="0" lang="en-US" altLang="en-US" sz="1700" b="1" i="0" u="none" strike="noStrike" cap="none" normalizeH="0" baseline="0" dirty="0" err="1">
                <a:ln>
                  <a:noFill/>
                </a:ln>
                <a:solidFill>
                  <a:schemeClr val="tx1"/>
                </a:solidFill>
                <a:effectLst/>
                <a:latin typeface="Arial" panose="020B0604020202020204" pitchFamily="34" charset="0"/>
              </a:rPr>
              <a:t>emotsioon</a:t>
            </a:r>
            <a:r>
              <a:rPr kumimoji="0" lang="en-US" altLang="en-US" sz="1700" b="1" i="0" u="none" strike="noStrike" cap="none" normalizeH="0" baseline="0" dirty="0">
                <a:ln>
                  <a:noFill/>
                </a:ln>
                <a:solidFill>
                  <a:schemeClr val="tx1"/>
                </a:solidFill>
                <a:effectLst/>
                <a:latin typeface="Arial" panose="020B0604020202020204" pitchFamily="34" charset="0"/>
              </a:rPr>
              <a:t> ja </a:t>
            </a:r>
            <a:r>
              <a:rPr kumimoji="0" lang="en-US" altLang="en-US" sz="1700" b="1" i="0" u="none" strike="noStrike" cap="none" normalizeH="0" baseline="0" dirty="0" err="1">
                <a:ln>
                  <a:noFill/>
                </a:ln>
                <a:solidFill>
                  <a:schemeClr val="tx1"/>
                </a:solidFill>
                <a:effectLst/>
                <a:latin typeface="Arial" panose="020B0604020202020204" pitchFamily="34" charset="0"/>
              </a:rPr>
              <a:t>sõnum</a:t>
            </a:r>
            <a:r>
              <a:rPr kumimoji="0" lang="en-US" altLang="en-US" sz="1700" b="0" i="0" u="none" strike="noStrike" cap="none" normalizeH="0" baseline="0" dirty="0">
                <a:ln>
                  <a:noFill/>
                </a:ln>
                <a:solidFill>
                  <a:schemeClr val="tx1"/>
                </a:solidFill>
                <a:effectLst/>
                <a:latin typeface="Arial" panose="020B0604020202020204" pitchFamily="34" charset="0"/>
              </a:rPr>
              <a:t>.</a:t>
            </a:r>
          </a:p>
          <a:p>
            <a:endParaRPr lang="en-US" sz="1700" dirty="0"/>
          </a:p>
        </p:txBody>
      </p:sp>
    </p:spTree>
    <p:extLst>
      <p:ext uri="{BB962C8B-B14F-4D97-AF65-F5344CB8AC3E}">
        <p14:creationId xmlns:p14="http://schemas.microsoft.com/office/powerpoint/2010/main" val="3934155162"/>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BEA38DC34A7F643976987C39CDFC21B" ma:contentTypeVersion="9" ma:contentTypeDescription="Create a new document." ma:contentTypeScope="" ma:versionID="ca713bbf45cbaa815733e55f5775bee3">
  <xsd:schema xmlns:xsd="http://www.w3.org/2001/XMLSchema" xmlns:xs="http://www.w3.org/2001/XMLSchema" xmlns:p="http://schemas.microsoft.com/office/2006/metadata/properties" xmlns:ns2="3847c925-5dc8-460c-9b3c-6e741e74d928" targetNamespace="http://schemas.microsoft.com/office/2006/metadata/properties" ma:root="true" ma:fieldsID="deb94b57062e6a1575566b4261ef05af" ns2:_="">
    <xsd:import namespace="3847c925-5dc8-460c-9b3c-6e741e74d92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ServiceOCR"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47c925-5dc8-460c-9b3c-6e741e74d92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BillingMetadata" ma:index="1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C2D6380-2C4F-4264-B8FC-F589BD3ECA30}">
  <ds:schemaRefs>
    <ds:schemaRef ds:uri="http://schemas.microsoft.com/sharepoint/v3/contenttype/forms"/>
  </ds:schemaRefs>
</ds:datastoreItem>
</file>

<file path=customXml/itemProps2.xml><?xml version="1.0" encoding="utf-8"?>
<ds:datastoreItem xmlns:ds="http://schemas.openxmlformats.org/officeDocument/2006/customXml" ds:itemID="{05E206EB-6E57-48BF-96C0-9A3D9879D0E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847c925-5dc8-460c-9b3c-6e741e74d92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ECE4F1F-87CA-4290-A94C-746C5BCD9DD3}">
  <ds:schemaRefs>
    <ds:schemaRef ds:uri="http://schemas.openxmlformats.org/package/2006/metadata/core-properties"/>
    <ds:schemaRef ds:uri="http://schemas.microsoft.com/office/infopath/2007/PartnerControls"/>
    <ds:schemaRef ds:uri="http://www.w3.org/XML/1998/namespace"/>
    <ds:schemaRef ds:uri="http://schemas.microsoft.com/office/2006/documentManagement/types"/>
    <ds:schemaRef ds:uri="http://schemas.microsoft.com/office/2006/metadata/properties"/>
    <ds:schemaRef ds:uri="http://purl.org/dc/elements/1.1/"/>
    <ds:schemaRef ds:uri="http://purl.org/dc/terms/"/>
    <ds:schemaRef ds:uri="3847c925-5dc8-460c-9b3c-6e741e74d928"/>
    <ds:schemaRef ds:uri="http://purl.org/dc/dcmitype/"/>
  </ds:schemaRefs>
</ds:datastoreItem>
</file>

<file path=docMetadata/LabelInfo.xml><?xml version="1.0" encoding="utf-8"?>
<clbl:labelList xmlns:clbl="http://schemas.microsoft.com/office/2020/mipLabelMetadata">
  <clbl:label id="{4cffc212-26a3-48b8-a1fb-1a13b4d67b2d}" enabled="0" method="" siteId="{4cffc212-26a3-48b8-a1fb-1a13b4d67b2d}" removed="1"/>
</clbl:labelList>
</file>

<file path=docProps/app.xml><?xml version="1.0" encoding="utf-8"?>
<Properties xmlns="http://schemas.openxmlformats.org/officeDocument/2006/extended-properties" xmlns:vt="http://schemas.openxmlformats.org/officeDocument/2006/docPropsVTypes">
  <TotalTime>2202</TotalTime>
  <Words>3021</Words>
  <Application>Microsoft Office PowerPoint</Application>
  <PresentationFormat>On-screen Show (16:9)</PresentationFormat>
  <Paragraphs>184</Paragraphs>
  <Slides>24</Slides>
  <Notes>24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Calibri</vt:lpstr>
      <vt:lpstr>Tahoma</vt:lpstr>
      <vt:lpstr>Arial</vt:lpstr>
      <vt:lpstr>Wingdings</vt:lpstr>
      <vt:lpstr>Arial Black</vt:lpstr>
      <vt:lpstr>Courier New</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Somayeh Hojatifard</cp:lastModifiedBy>
  <cp:revision>9</cp:revision>
  <dcterms:modified xsi:type="dcterms:W3CDTF">2025-11-12T11:53:39Z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0x0101003BEA38DC34A7F643976987C39CDFC21B</vt:lpwstr>
  </property>
</Properties>
</file>