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5143500" cx="9144000"/>
  <p:notesSz cx="6858000" cy="9144000"/>
  <p:embeddedFontLst>
    <p:embeddedFont>
      <p:font typeface="Tahoma"/>
      <p:regular r:id="rId43"/>
      <p:bold r:id="rId44"/>
    </p:embeddedFont>
    <p:embeddedFont>
      <p:font typeface="Arial Black"/>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6" roundtripDataSignature="AMtx7mhan5mH6iVBnJftEFZ8hnxFk+UW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font" Target="fonts/Tahoma-bold.fntdata"/><Relationship Id="rId21" Type="http://schemas.openxmlformats.org/officeDocument/2006/relationships/slide" Target="slides/slide14.xml"/><Relationship Id="rId43" Type="http://schemas.openxmlformats.org/officeDocument/2006/relationships/font" Target="fonts/Tahoma-regular.fntdata"/><Relationship Id="rId24" Type="http://schemas.openxmlformats.org/officeDocument/2006/relationships/slide" Target="slides/slide17.xml"/><Relationship Id="rId46" Type="http://customschemas.google.com/relationships/presentationmetadata" Target="metadata"/><Relationship Id="rId23" Type="http://schemas.openxmlformats.org/officeDocument/2006/relationships/slide" Target="slides/slide16.xml"/><Relationship Id="rId45" Type="http://schemas.openxmlformats.org/officeDocument/2006/relationships/font" Target="fonts/ArialBlack-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rchive.or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chemeClr val="dk1"/>
              </a:buClr>
              <a:buSzPts val="1100"/>
              <a:buFont typeface="Arial"/>
              <a:buNone/>
            </a:pPr>
            <a:r>
              <a:rPr lang="en-US" sz="1100">
                <a:solidFill>
                  <a:schemeClr val="dk1"/>
                </a:solidFill>
                <a:latin typeface="Tahoma"/>
                <a:ea typeface="Tahoma"/>
                <a:cs typeface="Tahoma"/>
                <a:sym typeface="Tahoma"/>
              </a:rPr>
              <a:t>AUTHENTIC MOMENTS require patience. Instead of saying "smile at the camera," try capturing people doing something—a student concentrating on an experiment, someone laughing at a genuine moment. </a:t>
            </a:r>
            <a:endParaRPr sz="1100">
              <a:solidFill>
                <a:schemeClr val="dk1"/>
              </a:solidFill>
              <a:latin typeface="Tahoma"/>
              <a:ea typeface="Tahoma"/>
              <a:cs typeface="Tahoma"/>
              <a:sym typeface="Tahoma"/>
            </a:endParaRPr>
          </a:p>
          <a:p>
            <a:pPr indent="0" lvl="0" marL="0" marR="0" rtl="0" algn="l">
              <a:lnSpc>
                <a:spcPct val="115000"/>
              </a:lnSpc>
              <a:spcBef>
                <a:spcPts val="1200"/>
              </a:spcBef>
              <a:spcAft>
                <a:spcPts val="0"/>
              </a:spcAft>
              <a:buClr>
                <a:schemeClr val="dk1"/>
              </a:buClr>
              <a:buSzPts val="1100"/>
              <a:buFont typeface="Arial"/>
              <a:buNone/>
            </a:pPr>
            <a:r>
              <a:rPr lang="en-US" sz="1100">
                <a:solidFill>
                  <a:schemeClr val="dk1"/>
                </a:solidFill>
                <a:latin typeface="Tahoma"/>
                <a:ea typeface="Tahoma"/>
                <a:cs typeface="Tahoma"/>
                <a:sym typeface="Tahoma"/>
              </a:rPr>
              <a:t>Photographer Henri Cartier-Bresson called it the "decisive moment"—that instant when composition, light, and action align. Sometimes you have to wait for it.</a:t>
            </a:r>
            <a:endParaRPr/>
          </a:p>
          <a:p>
            <a:pPr indent="0" lvl="0" marL="0" marR="0" rtl="0" algn="l">
              <a:lnSpc>
                <a:spcPct val="115000"/>
              </a:lnSpc>
              <a:spcBef>
                <a:spcPts val="1200"/>
              </a:spcBef>
              <a:spcAft>
                <a:spcPts val="0"/>
              </a:spcAft>
              <a:buClr>
                <a:schemeClr val="dk1"/>
              </a:buClr>
              <a:buSzPts val="1100"/>
              <a:buFont typeface="Arial"/>
              <a:buNone/>
            </a:pPr>
            <a:r>
              <a:rPr lang="en-US" sz="1100">
                <a:solidFill>
                  <a:schemeClr val="dk1"/>
                </a:solidFill>
                <a:latin typeface="Tahoma"/>
                <a:ea typeface="Tahoma"/>
                <a:cs typeface="Tahoma"/>
                <a:sym typeface="Tahoma"/>
              </a:rPr>
              <a:t>Pro tip: Take multiple shots. You can't reshoot moments, so capture variations. You'll choose the best in editing.</a:t>
            </a:r>
            <a:endParaRPr/>
          </a:p>
          <a:p>
            <a:pPr indent="0" lvl="0" marL="0" marR="0" rtl="0" algn="l">
              <a:lnSpc>
                <a:spcPct val="115000"/>
              </a:lnSpc>
              <a:spcBef>
                <a:spcPts val="1200"/>
              </a:spcBef>
              <a:spcAft>
                <a:spcPts val="0"/>
              </a:spcAft>
              <a:buClr>
                <a:schemeClr val="dk1"/>
              </a:buClr>
              <a:buSzPts val="1100"/>
              <a:buFont typeface="Arial"/>
              <a:buNone/>
            </a:pPr>
            <a:r>
              <a:rPr lang="en-US" sz="1100">
                <a:solidFill>
                  <a:schemeClr val="dk1"/>
                </a:solidFill>
                <a:latin typeface="Tahoma"/>
                <a:ea typeface="Tahoma"/>
                <a:cs typeface="Tahoma"/>
                <a:sym typeface="Tahoma"/>
              </a:rPr>
              <a:t>Candid shots (pictures that capture natural and spontaneous moments without posing ) often tell more authentic stories because they capture real emotion and action and an event in the happening. We worked before around the theme of authenticity in storytelling, remember what we said, it's important to take you’re your truth, your message, your observation, your subjectivity. </a:t>
            </a:r>
            <a:endParaRPr sz="1200">
              <a:solidFill>
                <a:schemeClr val="dk1"/>
              </a:solidFill>
              <a:latin typeface="Tahoma"/>
              <a:ea typeface="Tahoma"/>
              <a:cs typeface="Tahoma"/>
              <a:sym typeface="Tahoma"/>
            </a:endParaRPr>
          </a:p>
        </p:txBody>
      </p:sp>
      <p:sp>
        <p:nvSpPr>
          <p:cNvPr id="318" name="Google Shape;31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This is where many people struggle—choosing which images to keep. You might shoot 50 photos but use only 5-10 in your final story. That's normal and good.</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Be ruthless. Every image must earn its. Pick photos that contribute to the story flow, avoid confusion or repetition that is caused by redundant or unclear photos unless it’s a conscious choice.</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 If an image is beautiful but doesn't advance your story, cut it. If you have three similar shots, choose the strongest one.</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Look for visual variety in your sequence: wide shots for context, close-ups for emotion, different angles and perspectives. A story that's all close-ups or all wide shots gets monotonous.</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rPr b="0" i="0" lang="en-US" sz="1100" u="none" cap="none" strike="noStrike">
                <a:solidFill>
                  <a:srgbClr val="000000"/>
                </a:solidFill>
                <a:latin typeface="Arial"/>
                <a:ea typeface="Arial"/>
                <a:cs typeface="Arial"/>
                <a:sym typeface="Arial"/>
              </a:rPr>
              <a:t>Think like a film editor: What's the minimum needed to tell your story powerfully? Less is often more.</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p:txBody>
      </p:sp>
      <p:sp>
        <p:nvSpPr>
          <p:cNvPr id="330" name="Google Shape;33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Once you've selected images, you refine them through cropping and sequencing.</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marR="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You are familiar with CROPPING as a method but it’s important to see it a little bit conceptually also not only technically.</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Maybe there's a distracting sign in the background—crop it out. </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Maybe your subject is too centered—crop using rule of thirds. Phone apps and free software make this easy. But be careful: aggressive cropping reduces image quality. </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Crop thoughtfully, not excessively. </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Tip: always keep the original photo, crop a copy!</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344" name="Google Shape;34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SEQUENCING is where storytelling really happens, as it creates a narrative flow, designing a navigation through the story. The same five images in different orders tell different stories. This is where a storyboard can be helpful!</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Try this experiment: lay out your images and rearrange them. How does starting with a wide establishing shot versus a dramatic close-up change the narrative?</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Think about emotional pacing. If every image is intense, your audience gets exhausted. If every image is quiet, they get bored. Create rhythm—build tension, offer release. Show the context, then zoom to detail. Start with mystery, then reveal.</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Classic sequences often follow: establish setting → introduce character → show conflict/action → resolution/reflection. But you can break this pattern intentionally once you understand it.</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Digital tools help: Most slideshow or video editors let you drag images around. Experiment. Trust your instincts. Does this order feel right? Does it tell the story you want?</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As a small exercise, download images from people of the web and crop their faces only in Gimp or Pixlr or Photoshop.</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357" name="Google Shape;35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Now we're adding layers beyond the images themselves. Multimodal elements like captions or audio add depth and context make your story more engaging and accessible</a:t>
            </a:r>
            <a:endParaRPr sz="1200">
              <a:solidFill>
                <a:schemeClr val="dk1"/>
              </a:solidFill>
              <a:latin typeface="Tahoma"/>
              <a:ea typeface="Tahoma"/>
              <a:cs typeface="Tahoma"/>
              <a:sym typeface="Tahoma"/>
            </a:endParaRPr>
          </a:p>
          <a:p>
            <a:pPr indent="0" lvl="0" marL="0" marR="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TEXT should serve the images, not overpower them. Text as caption can be creative, it can be literal or not, it can even say something different than what the image says. For example, it can create meaning through juxtaposition (an image of pollution with the caption "Progress?"). Bad captions simply describe what we can already see ("A sad child")</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Keep captions short. If you need a paragraph to explain an image, maybe you need a different image. </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Make sure the text is easy and quick to read, that it does not disappear in the background, and of course that you do not make any spelling errors!!!</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a:p>
        </p:txBody>
      </p:sp>
      <p:sp>
        <p:nvSpPr>
          <p:cNvPr id="371" name="Google Shape;37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Mixing visual with audio comes on the basis of audiovisual artistic practices.</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AUDIO transforms static images into immersive experiences. Your voice-over can provide context, express emotion, or guide interpretation. </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Ambient sound creates atmosphere—the sound of rain makes weather photos more powerful. Music sets emotional tone instantly.</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But be careful: Audio can overwhelm. If your music is too loud or dramatic, audiences focus on the music instead of the story. If your narration is constant, images don't have space to speak. Think about silence, too—strategic quiet moments can be powerful.</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Try your photostories with different sounds and you will be surprised. For example, a photostory about a dog running happy in the park and playing with a ball, will feel different if you blend it with a piece of instrumental music, or house music, or just sounds from the park. Each of this is a different story in the end.</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Pro tip: Write your script, then cut it by 30%. Say only what's essential. Let your images do the heavy lifting</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a:p>
        </p:txBody>
      </p:sp>
      <p:sp>
        <p:nvSpPr>
          <p:cNvPr id="385" name="Google Shape;38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Digital archives are treasure for storytellers. Imagine creating a story about your city's history—you can incorporate actual historical photographs alongside your contemporary ones, showing change over time. Or a story about poetry—include artwork from the era it was written.</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This serves multiple purposes. Artistically, it adds layers and resonance. Your personal photos gain depth when placed in dialogue with historical materials. </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Educationally, it connects your story to broader cultural heritage. </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Socially, it keeps archives alive—these materials exist to be used, shared, reinterpreted.</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But—and this is crucial—you can only use materials that are openly licensed or in the public domain. We'll discuss this more in the ethics section, but the archives we will see in the next slide contain materials you CAN legally use.</a:t>
            </a:r>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Using archives isn't about replacing your work with others'. It's about enrichment. Maybe your story about migration includes your photos of students from different countries alongside historical photographs. That juxtaposition creates meaning neither could achieve alone.</a:t>
            </a:r>
            <a:endParaRPr/>
          </a:p>
          <a:p>
            <a:pPr indent="0" lvl="0" marL="0" rtl="0" algn="l">
              <a:lnSpc>
                <a:spcPct val="100000"/>
              </a:lnSpc>
              <a:spcBef>
                <a:spcPts val="0"/>
              </a:spcBef>
              <a:spcAft>
                <a:spcPts val="0"/>
              </a:spcAft>
              <a:buSzPts val="1100"/>
              <a:buNone/>
            </a:pPr>
            <a:r>
              <a:t/>
            </a:r>
            <a:endParaRPr/>
          </a:p>
        </p:txBody>
      </p:sp>
      <p:sp>
        <p:nvSpPr>
          <p:cNvPr id="400" name="Google Shape;40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 According to French philosopher Jacques Derrida, technology has not only changed the archiving process, but also what is being archived. This means we archive so much that maybe its too much. But at the same time they is a huge available pool of online content than can be creatively appropriated and reused.  Some key repositories here, please explore them in groups and see how you can download material and reuse it.  </a:t>
            </a:r>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Europeana is safeguarding european cultural heritage, </a:t>
            </a:r>
            <a:endParaRPr/>
          </a:p>
          <a:p>
            <a:pPr indent="0" lvl="0" marL="0" rtl="0" algn="l">
              <a:lnSpc>
                <a:spcPct val="100000"/>
              </a:lnSpc>
              <a:spcBef>
                <a:spcPts val="0"/>
              </a:spcBef>
              <a:spcAft>
                <a:spcPts val="0"/>
              </a:spcAft>
              <a:buSzPts val="1100"/>
              <a:buNone/>
            </a:pPr>
            <a:r>
              <a:rPr lang="en-US" sz="1200" u="sng">
                <a:solidFill>
                  <a:schemeClr val="hlink"/>
                </a:solidFill>
                <a:latin typeface="Tahoma"/>
                <a:ea typeface="Tahoma"/>
                <a:cs typeface="Tahoma"/>
                <a:sym typeface="Tahoma"/>
                <a:hlinkClick r:id="rId2"/>
              </a:rPr>
              <a:t>archive.org</a:t>
            </a:r>
            <a:r>
              <a:rPr lang="en-US" sz="1200">
                <a:solidFill>
                  <a:schemeClr val="dk1"/>
                </a:solidFill>
                <a:latin typeface="Tahoma"/>
                <a:ea typeface="Tahoma"/>
                <a:cs typeface="Tahoma"/>
                <a:sym typeface="Tahoma"/>
              </a:rPr>
              <a:t> archives the web but also millions of books, dvds, videogames,</a:t>
            </a:r>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euscreen hosts audiovisual content in european level. </a:t>
            </a:r>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The "Archive to Alive" and "GIF It Up" projects show how students like you have creatively used these archives. Browse them for inspiration.</a:t>
            </a:r>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415" name="Google Shape;41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Search "immigration," "industrial revolution," "daily life 1920s"—you'll find materials that can enhance almost any story.</a:t>
            </a:r>
            <a:endParaRPr/>
          </a:p>
          <a:p>
            <a:pPr indent="0" lvl="0" marL="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Always check the license before using materials. Look for Creative Commons licenses or public domain. When in doubt, don't use it. And always attribute—give credit to the source</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rPr i="1" lang="en-US" sz="1200">
                <a:solidFill>
                  <a:schemeClr val="dk1"/>
                </a:solidFill>
                <a:latin typeface="Tahoma"/>
                <a:ea typeface="Tahoma"/>
                <a:cs typeface="Tahoma"/>
                <a:sym typeface="Tahoma"/>
              </a:rPr>
              <a:t>Note for teachers</a:t>
            </a:r>
            <a:r>
              <a:rPr lang="en-US" sz="1200">
                <a:solidFill>
                  <a:schemeClr val="dk1"/>
                </a:solidFill>
                <a:latin typeface="Tahoma"/>
                <a:ea typeface="Tahoma"/>
                <a:cs typeface="Tahoma"/>
                <a:sym typeface="Tahoma"/>
              </a:rPr>
              <a:t>: For a more in depth analysis of the appropriation of digital archival content, theory, practise and connections with current AI tech, see the publication Archives in transit: From the world of libraries to artificial intelligence Digital teaching materials for Secondary Education teachers (listed in the end in the bibliography section)</a:t>
            </a:r>
            <a:endParaRPr sz="1200">
              <a:solidFill>
                <a:schemeClr val="dk1"/>
              </a:solidFill>
              <a:latin typeface="Tahoma"/>
              <a:ea typeface="Tahoma"/>
              <a:cs typeface="Tahoma"/>
              <a:sym typeface="Tahoma"/>
            </a:endParaRPr>
          </a:p>
        </p:txBody>
      </p:sp>
      <p:sp>
        <p:nvSpPr>
          <p:cNvPr id="430" name="Google Shape;43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Here's the practical toolkit question: What software do I use?</a:t>
            </a:r>
            <a:endParaRPr/>
          </a:p>
          <a:p>
            <a:pPr indent="0" lvl="0" marL="158750" rtl="0" algn="l">
              <a:lnSpc>
                <a:spcPct val="100000"/>
              </a:lnSpc>
              <a:spcBef>
                <a:spcPts val="0"/>
              </a:spcBef>
              <a:spcAft>
                <a:spcPts val="0"/>
              </a:spcAft>
              <a:buSzPts val="1100"/>
              <a:buNone/>
            </a:pPr>
            <a:r>
              <a:rPr lang="en-US"/>
              <a:t>A general advice: Start simple. Don't try to master professional tools immediately.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CANVA is incredibly user-friendly and does almost everything you need—combines images, text, music, even basic animation. It's browser-based, so no installation needed. Many students find it perfect for digital stories.</a:t>
            </a:r>
            <a:endParaRPr/>
          </a:p>
          <a:p>
            <a:pPr indent="0" lvl="0" marL="158750" rtl="0" algn="l">
              <a:lnSpc>
                <a:spcPct val="100000"/>
              </a:lnSpc>
              <a:spcBef>
                <a:spcPts val="0"/>
              </a:spcBef>
              <a:spcAft>
                <a:spcPts val="0"/>
              </a:spcAft>
              <a:buSzPts val="1100"/>
              <a:buNone/>
            </a:pPr>
            <a:r>
              <a:rPr lang="en-US"/>
              <a:t>GOOGLE SLIDES or POWERPOINT work surprisingly well for simple photo stories. Add your images, set slide timing to auto-advance, add narration or music, and export as a video. It's not fancy, but it's effective and you already know how to use it.</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If you want more video-editing features, CLIPCHAMP (comes with Windows) or WEVIDEO (browser-based) are good next steps. They work like simplified versions of professional editors—you have a timeline, drag in clips, add transitions and text.</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AUDACITY is the standard for recording voice-overs. It's free, works on any computer, and has everything you need for clean audio.</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Here's the truth: The tool matters less than the story. Which means that you can use a simple tool and still create a very powerful story, or you can use a very sophisticated one to produce something mediocre. </a:t>
            </a:r>
            <a:endParaRPr/>
          </a:p>
          <a:p>
            <a:pPr indent="0" lvl="0" marL="158750" rtl="0" algn="l">
              <a:lnSpc>
                <a:spcPct val="100000"/>
              </a:lnSpc>
              <a:spcBef>
                <a:spcPts val="0"/>
              </a:spcBef>
              <a:spcAft>
                <a:spcPts val="0"/>
              </a:spcAft>
              <a:buSzPts val="1100"/>
              <a:buNone/>
            </a:pPr>
            <a:r>
              <a:rPr lang="en-US"/>
              <a:t>Master one tool, then expand if needed. Don't let technology intimidate you—these tools are designed for beginners.</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Today is about finishing your stories and releasing them responsibly. We'll work seeing several practical tools, we will discuss ethics related to image use, and explore sharing options and platforms.</a:t>
            </a:r>
            <a:endParaRPr/>
          </a:p>
        </p:txBody>
      </p:sp>
      <p:sp>
        <p:nvSpPr>
          <p:cNvPr id="219" name="Google Shape;2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SzPts val="1100"/>
              <a:buNone/>
            </a:pPr>
            <a:r>
              <a:rPr lang="en-US"/>
              <a:t>Start with your SCRIPT. Write it conversationally—"We wanted to understand..." not "The objective was to comprehend..." Read it aloud multiple times. If you stumble over phrases, rewrite them. Your script should feel natural spoken, not written.</a:t>
            </a:r>
            <a:endParaRPr/>
          </a:p>
          <a:p>
            <a:pPr indent="0" lvl="0" marL="0" rtl="0" algn="l">
              <a:lnSpc>
                <a:spcPct val="100000"/>
              </a:lnSpc>
              <a:spcBef>
                <a:spcPts val="1200"/>
              </a:spcBef>
              <a:spcAft>
                <a:spcPts val="0"/>
              </a:spcAft>
              <a:buSzPts val="1100"/>
              <a:buNone/>
            </a:pPr>
            <a:r>
              <a:rPr lang="en-US"/>
              <a:t>Time your script against your images. If you have a 30-second narration but only 15 seconds of images, you have a problem. Either add images or trim narration. Generally, let each image stay on screen 3-5 seconds minimum—audiences need time to take in visual information.</a:t>
            </a:r>
            <a:endParaRPr/>
          </a:p>
          <a:p>
            <a:pPr indent="0" lvl="0" marL="0" rtl="0" algn="l">
              <a:lnSpc>
                <a:spcPct val="100000"/>
              </a:lnSpc>
              <a:spcBef>
                <a:spcPts val="1200"/>
              </a:spcBef>
              <a:spcAft>
                <a:spcPts val="0"/>
              </a:spcAft>
              <a:buSzPts val="1100"/>
              <a:buNone/>
            </a:pPr>
            <a:r>
              <a:rPr lang="en-US"/>
              <a:t>MATCHING is about synergy. If you say "...and then everything changed," that should coincide with an image that shows change. If you talk about hope, show an image that conveys hope. But don't be too literal—metaphor works. Talking about isolation? Maybe show an empty chair, a single tree, a closed door.</a:t>
            </a:r>
            <a:endParaRPr/>
          </a:p>
          <a:p>
            <a:pPr indent="0" lvl="0" marL="0" rtl="0" algn="l">
              <a:lnSpc>
                <a:spcPct val="100000"/>
              </a:lnSpc>
              <a:spcBef>
                <a:spcPts val="1200"/>
              </a:spcBef>
              <a:spcAft>
                <a:spcPts val="0"/>
              </a:spcAft>
              <a:buSzPts val="1100"/>
              <a:buNone/>
            </a:pPr>
            <a:r>
              <a:rPr lang="en-US"/>
              <a:t>RECORDING voice-over: Find a quiet room. Use your phone's voice memo app or Audacity. Sit comfortably, breathe, and speak clearly at a moderate pace. Record your entire script, pause, and record it again. Having multiple takes gives you options when editing. Listen back—are you mumbling? Too fast? Monotone? Adjust and re-record.</a:t>
            </a:r>
            <a:endParaRPr/>
          </a:p>
          <a:p>
            <a:pPr indent="0" lvl="0" marL="0" rtl="0" algn="l">
              <a:lnSpc>
                <a:spcPct val="100000"/>
              </a:lnSpc>
              <a:spcBef>
                <a:spcPts val="1200"/>
              </a:spcBef>
              <a:spcAft>
                <a:spcPts val="0"/>
              </a:spcAft>
              <a:buSzPts val="1100"/>
              <a:buNone/>
            </a:pPr>
            <a:r>
              <a:rPr lang="en-US"/>
              <a:t>MUSIC is tricky. It can enhance mood beautifully or distract completely. Keep it subtle—background, not foreground. And make sure it's openly licensed music (YouTube Audio Library, Free Music Archive, or similar).</a:t>
            </a:r>
            <a:endParaRPr/>
          </a:p>
          <a:p>
            <a:pPr indent="0" lvl="0" marL="0" rtl="0" algn="l">
              <a:lnSpc>
                <a:spcPct val="100000"/>
              </a:lnSpc>
              <a:spcBef>
                <a:spcPts val="1200"/>
              </a:spcBef>
              <a:spcAft>
                <a:spcPts val="0"/>
              </a:spcAft>
              <a:buSzPts val="1100"/>
              <a:buNone/>
            </a:pPr>
            <a:r>
              <a:t/>
            </a:r>
            <a:endParaRPr/>
          </a:p>
        </p:txBody>
      </p:sp>
      <p:sp>
        <p:nvSpPr>
          <p:cNvPr id="459" name="Google Shape;45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SzPts val="1100"/>
              <a:buNone/>
            </a:pPr>
            <a:r>
              <a:rPr lang="en-US"/>
              <a:t>As you create stories, especially those about real people and communities, consider these principles.</a:t>
            </a:r>
            <a:endParaRPr/>
          </a:p>
          <a:p>
            <a:pPr indent="0" lvl="0" marL="0" rtl="0" algn="l">
              <a:lnSpc>
                <a:spcPct val="100000"/>
              </a:lnSpc>
              <a:spcBef>
                <a:spcPts val="1200"/>
              </a:spcBef>
              <a:spcAft>
                <a:spcPts val="0"/>
              </a:spcAft>
              <a:buSzPts val="1100"/>
              <a:buNone/>
            </a:pPr>
            <a:r>
              <a:rPr lang="en-US"/>
              <a:t>CLARITY means your audience isn't confused. If I show you an image and your first response is "What am I looking at?", that's a problem. Strong storytelling images have clear subjects and clean compositions. This matters especially for learners with visual processing differences or those viewing on small screens.</a:t>
            </a:r>
            <a:endParaRPr/>
          </a:p>
          <a:p>
            <a:pPr indent="0" lvl="0" marL="0" rtl="0" algn="l">
              <a:lnSpc>
                <a:spcPct val="100000"/>
              </a:lnSpc>
              <a:spcBef>
                <a:spcPts val="1200"/>
              </a:spcBef>
              <a:spcAft>
                <a:spcPts val="0"/>
              </a:spcAft>
              <a:buSzPts val="1100"/>
              <a:buNone/>
            </a:pPr>
            <a:r>
              <a:rPr lang="en-US"/>
              <a:t>EMOTIONAL IMPACT comes from authenticity. The most powerful images often show genuine human moments—joy, concentration, sadness, determination. But there's a line: showing someone's pain to create empathy is different from exploiting their suffering for effect. Ask yourself: Does this image respect the subject's humanity?</a:t>
            </a:r>
            <a:endParaRPr/>
          </a:p>
          <a:p>
            <a:pPr indent="0" lvl="0" marL="0" rtl="0" algn="l">
              <a:lnSpc>
                <a:spcPct val="100000"/>
              </a:lnSpc>
              <a:spcBef>
                <a:spcPts val="1200"/>
              </a:spcBef>
              <a:spcAft>
                <a:spcPts val="0"/>
              </a:spcAft>
              <a:buSzPts val="1100"/>
              <a:buNone/>
            </a:pPr>
            <a:r>
              <a:rPr lang="en-US"/>
              <a:t>IMMEDIACY is about visual efficiency. Great storytelling images communicate instantly. This doesn't mean they're simplistic, but the primary message should be immediate.</a:t>
            </a:r>
            <a:endParaRPr/>
          </a:p>
          <a:p>
            <a:pPr indent="0" lvl="0" marL="0" rtl="0" algn="l">
              <a:lnSpc>
                <a:spcPct val="100000"/>
              </a:lnSpc>
              <a:spcBef>
                <a:spcPts val="1200"/>
              </a:spcBef>
              <a:spcAft>
                <a:spcPts val="0"/>
              </a:spcAft>
              <a:buSzPts val="1100"/>
              <a:buNone/>
            </a:pPr>
            <a:r>
              <a:t/>
            </a:r>
            <a:endParaRPr/>
          </a:p>
        </p:txBody>
      </p:sp>
      <p:sp>
        <p:nvSpPr>
          <p:cNvPr id="469" name="Google Shape;46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p>
        </p:txBody>
      </p:sp>
      <p:sp>
        <p:nvSpPr>
          <p:cNvPr id="479" name="Google Shape;47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p>
        </p:txBody>
      </p:sp>
      <p:sp>
        <p:nvSpPr>
          <p:cNvPr id="492" name="Google Shape;49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This activity can be done offline, running time aprox. 30 minutes</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You will create now your stories based on your storyboards. Remember your message, the concept, the choices, the techniques. Please work closely to the storyboard.  Before you finish, ask the feedback of the student next to you. Ask if what they see works according to your intention, does it deliver the message?</a:t>
            </a:r>
            <a:endParaRPr sz="1200">
              <a:solidFill>
                <a:schemeClr val="dk1"/>
              </a:solidFill>
              <a:latin typeface="Tahoma"/>
              <a:ea typeface="Tahoma"/>
              <a:cs typeface="Tahoma"/>
              <a:sym typeface="Tahoma"/>
            </a:endParaRPr>
          </a:p>
          <a:p>
            <a:pPr indent="0" lvl="0" marL="0" rtl="0" algn="l">
              <a:lnSpc>
                <a:spcPct val="100000"/>
              </a:lnSpc>
              <a:spcBef>
                <a:spcPts val="1200"/>
              </a:spcBef>
              <a:spcAft>
                <a:spcPts val="0"/>
              </a:spcAft>
              <a:buSzPts val="1100"/>
              <a:buNone/>
            </a:pPr>
            <a:r>
              <a:t/>
            </a:r>
            <a:endParaRPr/>
          </a:p>
        </p:txBody>
      </p:sp>
      <p:sp>
        <p:nvSpPr>
          <p:cNvPr id="505" name="Google Shape;50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US" sz="1200">
                <a:solidFill>
                  <a:schemeClr val="dk1"/>
                </a:solidFill>
                <a:latin typeface="Tahoma"/>
                <a:ea typeface="Tahoma"/>
                <a:cs typeface="Tahoma"/>
                <a:sym typeface="Tahoma"/>
              </a:rPr>
              <a:t>Hi class, for the last session of our course! Today let's explore how to create meaningful digital photo stories, their production techniques and get to think about  the ethics around creating and sharing. </a:t>
            </a:r>
            <a:endParaRPr/>
          </a:p>
        </p:txBody>
      </p:sp>
      <p:sp>
        <p:nvSpPr>
          <p:cNvPr id="517" name="Google Shape;51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Let's get specific about copyright and privacy because these have real consequences.</a:t>
            </a:r>
            <a:endParaRPr/>
          </a:p>
          <a:p>
            <a:pPr indent="0" lvl="0" marL="0" rtl="0" algn="l">
              <a:lnSpc>
                <a:spcPct val="100000"/>
              </a:lnSpc>
              <a:spcBef>
                <a:spcPts val="0"/>
              </a:spcBef>
              <a:spcAft>
                <a:spcPts val="0"/>
              </a:spcAft>
              <a:buSzPts val="1100"/>
              <a:buNone/>
            </a:pPr>
            <a:r>
              <a:rPr b="1" lang="en-US" sz="1200">
                <a:solidFill>
                  <a:schemeClr val="dk1"/>
                </a:solidFill>
                <a:latin typeface="Tahoma"/>
                <a:ea typeface="Tahoma"/>
                <a:cs typeface="Tahoma"/>
                <a:sym typeface="Tahoma"/>
              </a:rPr>
              <a:t>COPYRIGHT</a:t>
            </a:r>
            <a:r>
              <a:rPr lang="en-US" sz="1200">
                <a:solidFill>
                  <a:schemeClr val="dk1"/>
                </a:solidFill>
                <a:latin typeface="Tahoma"/>
                <a:ea typeface="Tahoma"/>
                <a:cs typeface="Tahoma"/>
                <a:sym typeface="Tahoma"/>
              </a:rPr>
              <a:t>: If you didn't create it, and it's not openly licensed, you can't use it. Period. This includes:</a:t>
            </a:r>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 Songs from Spotify (copyrighted)</a:t>
            </a:r>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 Photos from Google Images (usually copyrighted)</a:t>
            </a:r>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 Movie or TV clips (copyrighted)</a:t>
            </a:r>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 Artwork you find online (usually copyrighted)</a:t>
            </a:r>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What CAN you use? Your own photos. Photos from Europeana or Archive.org marked Creative Commons or public domain. Music from YouTube Audio Library or Free Music Archive. Government documents (usually public domain).</a:t>
            </a:r>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When you use openly licensed material, ATTRIBUTE it properly. Include: creator name, title, source, and license type. It's respectful and it's often legally required.</a:t>
            </a:r>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rPr b="1" lang="en-US" sz="1200">
                <a:solidFill>
                  <a:schemeClr val="dk1"/>
                </a:solidFill>
                <a:latin typeface="Tahoma"/>
                <a:ea typeface="Tahoma"/>
                <a:cs typeface="Tahoma"/>
                <a:sym typeface="Tahoma"/>
              </a:rPr>
              <a:t>PRIVACY</a:t>
            </a:r>
            <a:r>
              <a:rPr lang="en-US" sz="1200">
                <a:solidFill>
                  <a:schemeClr val="dk1"/>
                </a:solidFill>
                <a:latin typeface="Tahoma"/>
                <a:ea typeface="Tahoma"/>
                <a:cs typeface="Tahoma"/>
                <a:sym typeface="Tahoma"/>
              </a:rPr>
              <a:t> is about protecting people, especially vulnerable people. In many places, it's illegal to publish photos of children without parental consent. But even when legal, is it ethical? Consider:</a:t>
            </a:r>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 A photo of a student struggling in class—might embarrass them</a:t>
            </a:r>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 A photo showing someone's home address or school—safety concern</a:t>
            </a:r>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 Photos of people in distress—exploits vulnerability</a:t>
            </a:r>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General rule: If you're photographing people, tell them what you're creating and how it will be shared. Show them the photos. Get their permission. This is basic human respect.</a:t>
            </a:r>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And </a:t>
            </a:r>
            <a:r>
              <a:rPr b="1" lang="en-US" sz="1200">
                <a:solidFill>
                  <a:schemeClr val="dk1"/>
                </a:solidFill>
                <a:latin typeface="Tahoma"/>
                <a:ea typeface="Tahoma"/>
                <a:cs typeface="Tahoma"/>
                <a:sym typeface="Tahoma"/>
              </a:rPr>
              <a:t>REMEMBER</a:t>
            </a:r>
            <a:r>
              <a:rPr lang="en-US" sz="1200">
                <a:solidFill>
                  <a:schemeClr val="dk1"/>
                </a:solidFill>
                <a:latin typeface="Tahoma"/>
                <a:ea typeface="Tahoma"/>
                <a:cs typeface="Tahoma"/>
                <a:sym typeface="Tahoma"/>
              </a:rPr>
              <a:t>: Once you post something online, you lose control. Even with privacy settings, people can screenshot and share. Once it's out there, it's permanent. Think before you post.</a:t>
            </a:r>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00000"/>
              </a:lnSpc>
              <a:spcBef>
                <a:spcPts val="1200"/>
              </a:spcBef>
              <a:spcAft>
                <a:spcPts val="0"/>
              </a:spcAft>
              <a:buSzPts val="1100"/>
              <a:buNone/>
            </a:pPr>
            <a:r>
              <a:t/>
            </a:r>
            <a:endParaRPr sz="1200">
              <a:solidFill>
                <a:schemeClr val="dk1"/>
              </a:solidFill>
              <a:latin typeface="Tahoma"/>
              <a:ea typeface="Tahoma"/>
              <a:cs typeface="Tahoma"/>
              <a:sym typeface="Tahoma"/>
            </a:endParaRPr>
          </a:p>
        </p:txBody>
      </p:sp>
      <p:sp>
        <p:nvSpPr>
          <p:cNvPr id="528" name="Google Shape;52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sz="1200">
                <a:solidFill>
                  <a:schemeClr val="dk1"/>
                </a:solidFill>
                <a:latin typeface="Tahoma"/>
                <a:ea typeface="Tahoma"/>
                <a:cs typeface="Tahoma"/>
                <a:sym typeface="Tahoma"/>
              </a:rPr>
              <a:t>CONSENT</a:t>
            </a:r>
            <a:r>
              <a:rPr lang="en-US" sz="1200">
                <a:solidFill>
                  <a:schemeClr val="dk1"/>
                </a:solidFill>
                <a:latin typeface="Tahoma"/>
                <a:ea typeface="Tahoma"/>
                <a:cs typeface="Tahoma"/>
                <a:sym typeface="Tahoma"/>
              </a:rPr>
              <a:t> is a important in ethical storytelling, brings trust, brings fair use, brings a humanistic value to the creative process. Consent practically  means to  obtain (written) permission from people before you photograph them or share their images publicly. This principle applies also to the stories of others, if they don't want to be published you should not publish them. </a:t>
            </a:r>
            <a:endParaRPr b="0" i="0" sz="1100" u="none" cap="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It's not enough to say "I'm taking photos." You need to explain: "I'm creating a photo story about school life that will be shared on our school website and social media. Is it okay if you're in it?" That's informed consent.</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Show people the photos before you publish. They might say, "I love this one but please don't use that one." Respect that. Their autonomy matters more than your creative vision.</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Special consideration for vulnerable subjects: A child can't give meaningful consent—you need parental permission. Someone experiencing homelessness might feel they can't say no to a student with a camera. Think about power dynamics. Am I putting pressure on someone? Am I taking advantage of their situation?</a:t>
            </a:r>
            <a:endParaRPr/>
          </a:p>
          <a:p>
            <a:pPr indent="0" lvl="0" marL="15875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MORAL REPRESENTATION</a:t>
            </a:r>
            <a:r>
              <a:rPr b="0" i="0" lang="en-US" sz="1100" u="none" cap="none" strike="noStrike">
                <a:solidFill>
                  <a:srgbClr val="000000"/>
                </a:solidFill>
                <a:latin typeface="Arial"/>
                <a:ea typeface="Arial"/>
                <a:cs typeface="Arial"/>
                <a:sym typeface="Arial"/>
              </a:rPr>
              <a:t> </a:t>
            </a:r>
            <a:r>
              <a:rPr lang="en-US" sz="1100">
                <a:solidFill>
                  <a:schemeClr val="dk1"/>
                </a:solidFill>
                <a:latin typeface="Tahoma"/>
                <a:ea typeface="Tahoma"/>
                <a:cs typeface="Tahoma"/>
                <a:sym typeface="Tahoma"/>
              </a:rPr>
              <a:t>How you represent people impacts your audience’s perception. Ethical storytelling is about empathy and understanding, and about compassion, not about exposing, not about categorizing humans, not about providing stereotypes. Storytelling is a medium to fight stereotypes, but can also help their reproductions. A photo or film promotes a stereotype when it presents simplified and negative or misleading image of a person or group, reinforcing   generalizations  and categorisations from others. </a:t>
            </a:r>
            <a:endParaRPr b="0" i="0" sz="1100" u="none" cap="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Instead, show complexity. If you're telling a story about a challenging situation, also show strength, community, joy. People are never just their struggles.</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Provide accurate context. Don't crop a photo to change meaning. Don't juxtapose images to suggest false connections. Don't use emotional music to manipulate how viewers interpret something.</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Ask yourself: If I were the subject of this story, would I feel respected? Represented fairly? Would I feel my humanity was honored? If the answer is no, you have more work to do.</a:t>
            </a:r>
            <a:endParaRPr/>
          </a:p>
          <a:p>
            <a:pPr indent="0" lvl="0" marL="15875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Final thought</a:t>
            </a:r>
            <a:r>
              <a:rPr b="0" i="0" lang="en-US" sz="1100" u="none" cap="none" strike="noStrike">
                <a:solidFill>
                  <a:srgbClr val="000000"/>
                </a:solidFill>
                <a:latin typeface="Arial"/>
                <a:ea typeface="Arial"/>
                <a:cs typeface="Arial"/>
                <a:sym typeface="Arial"/>
              </a:rPr>
              <a:t>: The best approach is collaboration. When possible, involve the people you're representing in how they're portrayed. Tell stories WITH communities, not ABOUT them. Their voices should be central.</a:t>
            </a:r>
            <a:endParaRPr/>
          </a:p>
          <a:p>
            <a:pPr indent="0" lvl="0" marL="15875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None/>
            </a:pPr>
            <a:r>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00000"/>
              </a:lnSpc>
              <a:spcBef>
                <a:spcPts val="1200"/>
              </a:spcBef>
              <a:spcAft>
                <a:spcPts val="0"/>
              </a:spcAft>
              <a:buSzPts val="1100"/>
              <a:buNone/>
            </a:pPr>
            <a:r>
              <a:t/>
            </a:r>
            <a:endParaRPr sz="1200">
              <a:solidFill>
                <a:schemeClr val="dk1"/>
              </a:solidFill>
              <a:latin typeface="Tahoma"/>
              <a:ea typeface="Tahoma"/>
              <a:cs typeface="Tahoma"/>
              <a:sym typeface="Tahoma"/>
            </a:endParaRPr>
          </a:p>
        </p:txBody>
      </p:sp>
      <p:sp>
        <p:nvSpPr>
          <p:cNvPr id="537" name="Google Shape;53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How you represent people impacts your audience’s perception. Ethical storytelling is about empathy and understanding, and about compassion, not about exposing, not about categorizing humans, not about providing stereotypes. Storytelling is a medium to fight stereotypes, but can also help their reproductions. A photo or film promotes a stereotype when it presents   simplified and   negative or misleading image of a person or group, reinforcing   generalizations  and categorisations from others. In early Hollywood films, Native Americans were often portrayed as savage, violent, brutal  characters. This  shaped public perception for decades with a wrong emphasis, contributing to misunderstandings, prejudice, and the marginalization of Native Americans from viewers of these films. Think always that “Digital storytelling role as a transformative medium for fostering inclusivity, amplifying marginalized voices, and reshaping global narratives” as put by specialist Kato Nabiry.</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546" name="Google Shape;54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Choose sharing platforms thoughtfully, considering your audience and privacy. School-based platforms can be safer for student work but now in our post digital world the whole web is full of apps and platforms to share our content.  When we publish in the classroom in selected tools, is still important to thoughtfully use real name or pseudonym, your real details, and make sure you only connect to people you know well.</a:t>
            </a:r>
            <a:endParaRPr sz="1200">
              <a:solidFill>
                <a:schemeClr val="dk1"/>
              </a:solidFill>
              <a:latin typeface="Tahoma"/>
              <a:ea typeface="Tahoma"/>
              <a:cs typeface="Tahoma"/>
              <a:sym typeface="Tahoma"/>
            </a:endParaRPr>
          </a:p>
          <a:p>
            <a:pPr indent="0" lvl="0" marL="0" rtl="0" algn="l">
              <a:lnSpc>
                <a:spcPct val="100000"/>
              </a:lnSpc>
              <a:spcBef>
                <a:spcPts val="1200"/>
              </a:spcBef>
              <a:spcAft>
                <a:spcPts val="0"/>
              </a:spcAft>
              <a:buSzPts val="1100"/>
              <a:buNone/>
            </a:pPr>
            <a:r>
              <a:rPr lang="en-US" sz="1200">
                <a:solidFill>
                  <a:schemeClr val="dk1"/>
                </a:solidFill>
                <a:latin typeface="Tahoma"/>
                <a:ea typeface="Tahoma"/>
                <a:cs typeface="Tahoma"/>
                <a:sym typeface="Tahoma"/>
              </a:rPr>
              <a:t>About social media: Sharing digital photo stories on social media platforms like Instagram, TikTok, or Facebook can amplify your voice and help you reach wider audiences.  However its ruled by some challenges such as the loss of control over context and meaning (our content is open to any interpretation from others that can change its original meaning or purpose). Also the permanence of the digital footprint (think twice what you post there- it can maybe stay for a very long time there with you, seeing it from the future, not happy with it) .Think of privacy, care, respect and transparency.</a:t>
            </a:r>
            <a:endParaRPr/>
          </a:p>
          <a:p>
            <a:pPr indent="0" lvl="0" marL="0" rtl="0" algn="l">
              <a:lnSpc>
                <a:spcPct val="100000"/>
              </a:lnSpc>
              <a:spcBef>
                <a:spcPts val="1200"/>
              </a:spcBef>
              <a:spcAft>
                <a:spcPts val="0"/>
              </a:spcAft>
              <a:buSzPts val="1100"/>
              <a:buNone/>
            </a:pPr>
            <a:r>
              <a:rPr lang="en-US"/>
              <a:t>Dedicated storytelling platforms like Storybird or Book Creator are designed for students. They often have better privacy controls and are educational-focused environments.</a:t>
            </a:r>
            <a:endParaRPr/>
          </a:p>
          <a:p>
            <a:pPr indent="0" lvl="0" marL="0" rtl="0" algn="l">
              <a:lnSpc>
                <a:spcPct val="100000"/>
              </a:lnSpc>
              <a:spcBef>
                <a:spcPts val="1200"/>
              </a:spcBef>
              <a:spcAft>
                <a:spcPts val="0"/>
              </a:spcAft>
              <a:buSzPts val="1100"/>
              <a:buNone/>
            </a:pPr>
            <a:r>
              <a:t/>
            </a:r>
            <a:endParaRPr/>
          </a:p>
          <a:p>
            <a:pPr indent="0" lvl="0" marL="0" rtl="0" algn="l">
              <a:lnSpc>
                <a:spcPct val="100000"/>
              </a:lnSpc>
              <a:spcBef>
                <a:spcPts val="1200"/>
              </a:spcBef>
              <a:spcAft>
                <a:spcPts val="0"/>
              </a:spcAft>
              <a:buSzPts val="1100"/>
              <a:buNone/>
            </a:pPr>
            <a:r>
              <a:rPr b="1" i="0" lang="en-US" sz="1100" u="none" cap="none" strike="noStrike">
                <a:solidFill>
                  <a:srgbClr val="000000"/>
                </a:solidFill>
                <a:latin typeface="Arial"/>
                <a:ea typeface="Arial"/>
                <a:cs typeface="Arial"/>
                <a:sym typeface="Arial"/>
              </a:rPr>
              <a:t>REMEMBER</a:t>
            </a:r>
            <a:r>
              <a:rPr b="0" i="0" lang="en-US" sz="1100" u="none" cap="none" strike="noStrike">
                <a:solidFill>
                  <a:srgbClr val="000000"/>
                </a:solidFill>
                <a:latin typeface="Arial"/>
                <a:ea typeface="Arial"/>
                <a:cs typeface="Arial"/>
                <a:sym typeface="Arial"/>
              </a:rPr>
              <a:t>: You don't HAVE to publish everything publicly. Some stories are meaningful even if only you, your teacher, and your classmates see them. Not everything needs to be online</a:t>
            </a:r>
            <a:endParaRPr/>
          </a:p>
        </p:txBody>
      </p:sp>
      <p:sp>
        <p:nvSpPr>
          <p:cNvPr id="556" name="Google Shape;55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This isn't the end—it's the beginning. You have foundational skills, but mastery comes through practice.</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What's most important is that you now have a complete toolkit. You understand the WHY (stories create emotional connection and learning). You understand the HOW (planning, shooting, editing, enhancing). And you understand the RESPONSIBILITY (ethics, consent, representation).</a:t>
            </a:r>
            <a:endParaRPr/>
          </a:p>
          <a:p>
            <a:pPr indent="0" lvl="0" marL="158750" rtl="0" algn="l">
              <a:lnSpc>
                <a:spcPct val="100000"/>
              </a:lnSpc>
              <a:spcBef>
                <a:spcPts val="0"/>
              </a:spcBef>
              <a:spcAft>
                <a:spcPts val="0"/>
              </a:spcAft>
              <a:buSzPts val="1100"/>
              <a:buNone/>
            </a:pPr>
            <a:r>
              <a:rPr lang="en-US"/>
              <a:t>These skills transfer. Whether you're creating a science presentation, a historical analysis, a personal narrative, or social media content, you now think like a storyteller. You consider audience, emotion, structure, ethics.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0" name="Google Shape;59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4" name="Google Shape;60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5" name="Google Shape;61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CONTENT evaluation is about storytelling effectiveness.</a:t>
            </a:r>
            <a:endParaRPr/>
          </a:p>
          <a:p>
            <a:pPr indent="0" lvl="0" marL="158750" rtl="0" algn="l">
              <a:lnSpc>
                <a:spcPct val="100000"/>
              </a:lnSpc>
              <a:spcBef>
                <a:spcPts val="0"/>
              </a:spcBef>
              <a:spcAft>
                <a:spcPts val="0"/>
              </a:spcAft>
              <a:buSzPts val="1100"/>
              <a:buNone/>
            </a:pPr>
            <a:r>
              <a:rPr lang="en-US"/>
              <a:t>TECHNICAL evaluation is about craft. Watch your story on mute—do the images tell the story visually? Listen to it without watching—does the audio stand alone? Both should be strong.</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ETHICAL evaluation is about responsibility.</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IMPACT evaluation is about efficacy.</a:t>
            </a:r>
            <a:endParaRPr/>
          </a:p>
          <a:p>
            <a:pPr indent="0" lvl="0" marL="15875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Tip: watch your story as if you were the audience</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US" sz="1200">
                <a:solidFill>
                  <a:schemeClr val="dk1"/>
                </a:solidFill>
                <a:latin typeface="Tahoma"/>
                <a:ea typeface="Tahoma"/>
                <a:cs typeface="Tahoma"/>
                <a:sym typeface="Tahoma"/>
              </a:rPr>
              <a:t>Hi class, for the last session of our course! Today let's explore how to create meaningful digital photo stories, their production techniques and get to think about  the ethics around creating and sharing. </a:t>
            </a:r>
            <a:endParaRPr/>
          </a:p>
        </p:txBody>
      </p:sp>
      <p:sp>
        <p:nvSpPr>
          <p:cNvPr id="247" name="Google Shape;24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 So far we worked with photos, photo stories, storyboards, have been studying images and their world.  Let’s develop and share our photo stories today! Here is where planning becomes reality!</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258" name="Google Shape;25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0" i="0" lang="en-US" sz="1100" u="none" cap="none" strike="noStrike">
                <a:solidFill>
                  <a:srgbClr val="000000"/>
                </a:solidFill>
                <a:latin typeface="Arial"/>
                <a:ea typeface="Arial"/>
                <a:cs typeface="Arial"/>
                <a:sym typeface="Arial"/>
              </a:rPr>
              <a:t>This is the production sequence. Each part is done as a continuation of the previous one and demand skills, which we are developing. </a:t>
            </a:r>
            <a:r>
              <a:rPr lang="en-US" sz="1200">
                <a:solidFill>
                  <a:schemeClr val="dk1"/>
                </a:solidFill>
                <a:latin typeface="Tahoma"/>
                <a:ea typeface="Tahoma"/>
                <a:cs typeface="Tahoma"/>
                <a:sym typeface="Tahoma"/>
              </a:rPr>
              <a:t>From shooting images to editing and to adding multimedia elements there are tricks, techniques, tips, documentation you can find online for anything technical you don't know.  Let's explore some shooting tips now.</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269" name="Google Shape;26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Let's talk about actually shooting your story. These are fundamental principles that separate snapshots from storytelling images. We have seen several of these elements before, but let’s have a look at them once more.</a:t>
            </a:r>
            <a:endParaRPr/>
          </a:p>
        </p:txBody>
      </p:sp>
      <p:sp>
        <p:nvSpPr>
          <p:cNvPr id="282" name="Google Shape;28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LIGHTING is your primary tool. Natural light is almost always better than flash, which can look harsh and artificial. </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If you're shooting indoors, position your subject near a window. </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Outside, early morning or late afternoon gives you that golden, directional light. </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Midday sun is harsh—if that's when you must shoot, find shade or use it intentionally for drama.</a:t>
            </a:r>
            <a:endParaRPr/>
          </a:p>
          <a:p>
            <a:pPr indent="0" lvl="0" marL="0" rtl="0" algn="l">
              <a:lnSpc>
                <a:spcPct val="100000"/>
              </a:lnSpc>
              <a:spcBef>
                <a:spcPts val="1200"/>
              </a:spcBef>
              <a:spcAft>
                <a:spcPts val="0"/>
              </a:spcAft>
              <a:buSzPts val="1100"/>
              <a:buNone/>
            </a:pPr>
            <a:r>
              <a:t/>
            </a:r>
            <a:endParaRPr sz="1200">
              <a:solidFill>
                <a:schemeClr val="dk1"/>
              </a:solidFill>
              <a:latin typeface="Tahoma"/>
              <a:ea typeface="Tahoma"/>
              <a:cs typeface="Tahoma"/>
              <a:sym typeface="Tahoma"/>
            </a:endParaRPr>
          </a:p>
        </p:txBody>
      </p:sp>
      <p:sp>
        <p:nvSpPr>
          <p:cNvPr id="294" name="Google Shape;29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chemeClr val="dk1"/>
              </a:buClr>
              <a:buSzPts val="1100"/>
              <a:buFont typeface="Arial"/>
              <a:buNone/>
            </a:pPr>
            <a:r>
              <a:rPr b="0" i="0" lang="en-US" sz="1100" u="none" cap="none" strike="noStrike">
                <a:solidFill>
                  <a:srgbClr val="000000"/>
                </a:solidFill>
                <a:latin typeface="Arial"/>
                <a:ea typeface="Arial"/>
                <a:cs typeface="Arial"/>
                <a:sym typeface="Arial"/>
              </a:rPr>
              <a:t>FOCUS matters enormously. Your camera (or phone) focuses on what you tap. Be intentional. In a portrait, focus on the eyes. In an action shot, focus on your subject. Modern phones can create background blur (portrait mode)—this is great for isolating subjects, but use it purposefully.</a:t>
            </a:r>
            <a:endParaRPr/>
          </a:p>
          <a:p>
            <a:pPr indent="0" lvl="0" marL="0" marR="0" rtl="0" algn="l">
              <a:lnSpc>
                <a:spcPct val="115000"/>
              </a:lnSpc>
              <a:spcBef>
                <a:spcPts val="120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Tahoma"/>
                <a:ea typeface="Tahoma"/>
                <a:cs typeface="Tahoma"/>
                <a:sym typeface="Tahoma"/>
              </a:rPr>
              <a:t>Put your attention to your story’s main elements. </a:t>
            </a:r>
            <a:endParaRPr sz="1200">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306" name="Google Shape;30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 name="Google Shape;13;p3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4" name="Google Shape;14;p3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50"/>
          <p:cNvSpPr txBox="1"/>
          <p:nvPr>
            <p:ph idx="1" type="body"/>
          </p:nvPr>
        </p:nvSpPr>
        <p:spPr>
          <a:xfrm rot="5400000">
            <a:off x="1154550" y="-125850"/>
            <a:ext cx="2262900"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71" name="Google Shape;71;p5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2" name="Google Shape;72;p5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3" name="Google Shape;73;p5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1"/>
          <p:cNvSpPr txBox="1"/>
          <p:nvPr>
            <p:ph type="title"/>
          </p:nvPr>
        </p:nvSpPr>
        <p:spPr>
          <a:xfrm rot="5400000">
            <a:off x="2366100" y="1085919"/>
            <a:ext cx="2925900"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51"/>
          <p:cNvSpPr txBox="1"/>
          <p:nvPr>
            <p:ph idx="1" type="body"/>
          </p:nvPr>
        </p:nvSpPr>
        <p:spPr>
          <a:xfrm rot="5400000">
            <a:off x="270600" y="95319"/>
            <a:ext cx="2925900"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77" name="Google Shape;77;p5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8" name="Google Shape;78;p5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9" name="Google Shape;79;p5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5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8" name="Google Shape;88;p5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9" name="Google Shape;8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5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2" name="Google Shape;92;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sp>
        <p:nvSpPr>
          <p:cNvPr id="94" name="Google Shape;94;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5" name="Google Shape;95;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6" name="Google Shape;96;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7" name="Shape 97"/>
        <p:cNvGrpSpPr/>
        <p:nvPr/>
      </p:nvGrpSpPr>
      <p:grpSpPr>
        <a:xfrm>
          <a:off x="0" y="0"/>
          <a:ext cx="0" cy="0"/>
          <a:chOff x="0" y="0"/>
          <a:chExt cx="0" cy="0"/>
        </a:xfrm>
      </p:grpSpPr>
      <p:sp>
        <p:nvSpPr>
          <p:cNvPr id="98" name="Google Shape;98;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5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0" name="Google Shape;100;p5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05" name="Shape 105"/>
        <p:cNvGrpSpPr/>
        <p:nvPr/>
      </p:nvGrpSpPr>
      <p:grpSpPr>
        <a:xfrm>
          <a:off x="0" y="0"/>
          <a:ext cx="0" cy="0"/>
          <a:chOff x="0" y="0"/>
          <a:chExt cx="0" cy="0"/>
        </a:xfrm>
      </p:grpSpPr>
      <p:sp>
        <p:nvSpPr>
          <p:cNvPr id="106" name="Google Shape;106;p5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7" name="Google Shape;107;p5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8" name="Google Shape;108;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09" name="Shape 109"/>
        <p:cNvGrpSpPr/>
        <p:nvPr/>
      </p:nvGrpSpPr>
      <p:grpSpPr>
        <a:xfrm>
          <a:off x="0" y="0"/>
          <a:ext cx="0" cy="0"/>
          <a:chOff x="0" y="0"/>
          <a:chExt cx="0" cy="0"/>
        </a:xfrm>
      </p:grpSpPr>
      <p:sp>
        <p:nvSpPr>
          <p:cNvPr id="110" name="Google Shape;110;p5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1" name="Google Shape;111;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2"/>
          <p:cNvSpPr txBox="1"/>
          <p:nvPr>
            <p:ph type="ctrTitle"/>
          </p:nvPr>
        </p:nvSpPr>
        <p:spPr>
          <a:xfrm>
            <a:off x="342900" y="1065213"/>
            <a:ext cx="3886200" cy="7350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7" name="Google Shape;17;p42"/>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18" name="Google Shape;18;p4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9" name="Google Shape;19;p4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0" name="Google Shape;20;p4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12" name="Shape 112"/>
        <p:cNvGrpSpPr/>
        <p:nvPr/>
      </p:nvGrpSpPr>
      <p:grpSpPr>
        <a:xfrm>
          <a:off x="0" y="0"/>
          <a:ext cx="0" cy="0"/>
          <a:chOff x="0" y="0"/>
          <a:chExt cx="0" cy="0"/>
        </a:xfrm>
      </p:grpSpPr>
      <p:sp>
        <p:nvSpPr>
          <p:cNvPr id="113" name="Google Shape;113;p5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5" name="Google Shape;115;p5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6" name="Google Shape;116;p5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7" name="Google Shape;117;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18" name="Shape 118"/>
        <p:cNvGrpSpPr/>
        <p:nvPr/>
      </p:nvGrpSpPr>
      <p:grpSpPr>
        <a:xfrm>
          <a:off x="0" y="0"/>
          <a:ext cx="0" cy="0"/>
          <a:chOff x="0" y="0"/>
          <a:chExt cx="0" cy="0"/>
        </a:xfrm>
      </p:grpSpPr>
      <p:sp>
        <p:nvSpPr>
          <p:cNvPr id="119" name="Google Shape;119;p6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0" name="Google Shape;120;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21" name="Shape 121"/>
        <p:cNvGrpSpPr/>
        <p:nvPr/>
      </p:nvGrpSpPr>
      <p:grpSpPr>
        <a:xfrm>
          <a:off x="0" y="0"/>
          <a:ext cx="0" cy="0"/>
          <a:chOff x="0" y="0"/>
          <a:chExt cx="0" cy="0"/>
        </a:xfrm>
      </p:grpSpPr>
      <p:sp>
        <p:nvSpPr>
          <p:cNvPr id="122" name="Google Shape;122;p61"/>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23" name="Google Shape;123;p6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4" name="Google Shape;124;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41"/>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1"/>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41"/>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5" name="Shape 135"/>
        <p:cNvGrpSpPr/>
        <p:nvPr/>
      </p:nvGrpSpPr>
      <p:grpSpPr>
        <a:xfrm>
          <a:off x="0" y="0"/>
          <a:ext cx="0" cy="0"/>
          <a:chOff x="0" y="0"/>
          <a:chExt cx="0" cy="0"/>
        </a:xfrm>
      </p:grpSpPr>
      <p:sp>
        <p:nvSpPr>
          <p:cNvPr id="136" name="Google Shape;136;p62"/>
          <p:cNvSpPr txBox="1"/>
          <p:nvPr>
            <p:ph type="ctrTitle"/>
          </p:nvPr>
        </p:nvSpPr>
        <p:spPr>
          <a:xfrm>
            <a:off x="342900" y="1065212"/>
            <a:ext cx="3886200" cy="7350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62"/>
          <p:cNvSpPr txBox="1"/>
          <p:nvPr>
            <p:ph idx="1" type="subTitle"/>
          </p:nvPr>
        </p:nvSpPr>
        <p:spPr>
          <a:xfrm>
            <a:off x="685800" y="1943100"/>
            <a:ext cx="3200400" cy="8763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38" name="Google Shape;138;p62"/>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62"/>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62"/>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1" name="Shape 141"/>
        <p:cNvGrpSpPr/>
        <p:nvPr/>
      </p:nvGrpSpPr>
      <p:grpSpPr>
        <a:xfrm>
          <a:off x="0" y="0"/>
          <a:ext cx="0" cy="0"/>
          <a:chOff x="0" y="0"/>
          <a:chExt cx="0" cy="0"/>
        </a:xfrm>
      </p:grpSpPr>
      <p:sp>
        <p:nvSpPr>
          <p:cNvPr id="142" name="Google Shape;142;p63"/>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63"/>
          <p:cNvSpPr txBox="1"/>
          <p:nvPr>
            <p:ph idx="1" type="body"/>
          </p:nvPr>
        </p:nvSpPr>
        <p:spPr>
          <a:xfrm>
            <a:off x="228600" y="800100"/>
            <a:ext cx="4114800" cy="226298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4" name="Google Shape;144;p63"/>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63"/>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63"/>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7" name="Shape 147"/>
        <p:cNvGrpSpPr/>
        <p:nvPr/>
      </p:nvGrpSpPr>
      <p:grpSpPr>
        <a:xfrm>
          <a:off x="0" y="0"/>
          <a:ext cx="0" cy="0"/>
          <a:chOff x="0" y="0"/>
          <a:chExt cx="0" cy="0"/>
        </a:xfrm>
      </p:grpSpPr>
      <p:sp>
        <p:nvSpPr>
          <p:cNvPr id="148" name="Google Shape;148;p64"/>
          <p:cNvSpPr txBox="1"/>
          <p:nvPr>
            <p:ph type="title"/>
          </p:nvPr>
        </p:nvSpPr>
        <p:spPr>
          <a:xfrm>
            <a:off x="361157" y="2203450"/>
            <a:ext cx="3886200" cy="681038"/>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64"/>
          <p:cNvSpPr txBox="1"/>
          <p:nvPr>
            <p:ph idx="1" type="body"/>
          </p:nvPr>
        </p:nvSpPr>
        <p:spPr>
          <a:xfrm>
            <a:off x="361157" y="1453357"/>
            <a:ext cx="3886200" cy="750094"/>
          </a:xfrm>
          <a:prstGeom prst="rect">
            <a:avLst/>
          </a:prstGeom>
          <a:noFill/>
          <a:ln>
            <a:noFill/>
          </a:ln>
        </p:spPr>
        <p:txBody>
          <a:bodyPr anchorCtr="0" anchor="b" bIns="45700" lIns="91425" spcFirstLastPara="1" rIns="91425" wrap="square" tIns="4570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180"/>
              </a:spcBef>
              <a:spcAft>
                <a:spcPts val="0"/>
              </a:spcAft>
              <a:buClr>
                <a:srgbClr val="888888"/>
              </a:buClr>
              <a:buSzPts val="900"/>
              <a:buNone/>
              <a:defRPr sz="900">
                <a:solidFill>
                  <a:srgbClr val="888888"/>
                </a:solidFill>
              </a:defRPr>
            </a:lvl2pPr>
            <a:lvl3pPr indent="-228600" lvl="2" marL="1371600" algn="l">
              <a:spcBef>
                <a:spcPts val="160"/>
              </a:spcBef>
              <a:spcAft>
                <a:spcPts val="0"/>
              </a:spcAft>
              <a:buClr>
                <a:srgbClr val="888888"/>
              </a:buClr>
              <a:buSzPts val="800"/>
              <a:buNone/>
              <a:defRPr sz="800">
                <a:solidFill>
                  <a:srgbClr val="888888"/>
                </a:solidFill>
              </a:defRPr>
            </a:lvl3pPr>
            <a:lvl4pPr indent="-228600" lvl="3" marL="1828800" algn="l">
              <a:spcBef>
                <a:spcPts val="140"/>
              </a:spcBef>
              <a:spcAft>
                <a:spcPts val="0"/>
              </a:spcAft>
              <a:buClr>
                <a:srgbClr val="888888"/>
              </a:buClr>
              <a:buSzPts val="700"/>
              <a:buNone/>
              <a:defRPr sz="700">
                <a:solidFill>
                  <a:srgbClr val="888888"/>
                </a:solidFill>
              </a:defRPr>
            </a:lvl4pPr>
            <a:lvl5pPr indent="-228600" lvl="4" marL="2286000" algn="l">
              <a:spcBef>
                <a:spcPts val="140"/>
              </a:spcBef>
              <a:spcAft>
                <a:spcPts val="0"/>
              </a:spcAft>
              <a:buClr>
                <a:srgbClr val="888888"/>
              </a:buClr>
              <a:buSzPts val="700"/>
              <a:buNone/>
              <a:defRPr sz="700">
                <a:solidFill>
                  <a:srgbClr val="888888"/>
                </a:solidFill>
              </a:defRPr>
            </a:lvl5pPr>
            <a:lvl6pPr indent="-228600" lvl="5" marL="2743200" algn="l">
              <a:spcBef>
                <a:spcPts val="140"/>
              </a:spcBef>
              <a:spcAft>
                <a:spcPts val="0"/>
              </a:spcAft>
              <a:buClr>
                <a:srgbClr val="888888"/>
              </a:buClr>
              <a:buSzPts val="700"/>
              <a:buNone/>
              <a:defRPr sz="700">
                <a:solidFill>
                  <a:srgbClr val="888888"/>
                </a:solidFill>
              </a:defRPr>
            </a:lvl6pPr>
            <a:lvl7pPr indent="-228600" lvl="6" marL="3200400" algn="l">
              <a:spcBef>
                <a:spcPts val="140"/>
              </a:spcBef>
              <a:spcAft>
                <a:spcPts val="0"/>
              </a:spcAft>
              <a:buClr>
                <a:srgbClr val="888888"/>
              </a:buClr>
              <a:buSzPts val="700"/>
              <a:buNone/>
              <a:defRPr sz="700">
                <a:solidFill>
                  <a:srgbClr val="888888"/>
                </a:solidFill>
              </a:defRPr>
            </a:lvl7pPr>
            <a:lvl8pPr indent="-228600" lvl="7" marL="3657600" algn="l">
              <a:spcBef>
                <a:spcPts val="140"/>
              </a:spcBef>
              <a:spcAft>
                <a:spcPts val="0"/>
              </a:spcAft>
              <a:buClr>
                <a:srgbClr val="888888"/>
              </a:buClr>
              <a:buSzPts val="700"/>
              <a:buNone/>
              <a:defRPr sz="700">
                <a:solidFill>
                  <a:srgbClr val="888888"/>
                </a:solidFill>
              </a:defRPr>
            </a:lvl8pPr>
            <a:lvl9pPr indent="-228600" lvl="8" marL="4114800" algn="l">
              <a:spcBef>
                <a:spcPts val="140"/>
              </a:spcBef>
              <a:spcAft>
                <a:spcPts val="0"/>
              </a:spcAft>
              <a:buClr>
                <a:srgbClr val="888888"/>
              </a:buClr>
              <a:buSzPts val="700"/>
              <a:buNone/>
              <a:defRPr sz="700">
                <a:solidFill>
                  <a:srgbClr val="888888"/>
                </a:solidFill>
              </a:defRPr>
            </a:lvl9pPr>
          </a:lstStyle>
          <a:p/>
        </p:txBody>
      </p:sp>
      <p:sp>
        <p:nvSpPr>
          <p:cNvPr id="150" name="Google Shape;150;p64"/>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64"/>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64"/>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3" name="Shape 153"/>
        <p:cNvGrpSpPr/>
        <p:nvPr/>
      </p:nvGrpSpPr>
      <p:grpSpPr>
        <a:xfrm>
          <a:off x="0" y="0"/>
          <a:ext cx="0" cy="0"/>
          <a:chOff x="0" y="0"/>
          <a:chExt cx="0" cy="0"/>
        </a:xfrm>
      </p:grpSpPr>
      <p:sp>
        <p:nvSpPr>
          <p:cNvPr id="154" name="Google Shape;154;p65"/>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65"/>
          <p:cNvSpPr txBox="1"/>
          <p:nvPr>
            <p:ph idx="1" type="body"/>
          </p:nvPr>
        </p:nvSpPr>
        <p:spPr>
          <a:xfrm>
            <a:off x="228600" y="800100"/>
            <a:ext cx="2019300" cy="2262982"/>
          </a:xfrm>
          <a:prstGeom prst="rect">
            <a:avLst/>
          </a:prstGeom>
          <a:noFill/>
          <a:ln>
            <a:noFill/>
          </a:ln>
        </p:spPr>
        <p:txBody>
          <a:bodyPr anchorCtr="0" anchor="t" bIns="45700" lIns="91425" spcFirstLastPara="1" rIns="91425" wrap="square" tIns="45700">
            <a:normAutofit/>
          </a:bodyPr>
          <a:lstStyle>
            <a:lvl1pPr indent="-317500" lvl="0" marL="457200" algn="l">
              <a:spcBef>
                <a:spcPts val="280"/>
              </a:spcBef>
              <a:spcAft>
                <a:spcPts val="0"/>
              </a:spcAft>
              <a:buClr>
                <a:schemeClr val="dk1"/>
              </a:buClr>
              <a:buSzPts val="1400"/>
              <a:buChar char="•"/>
              <a:defRPr sz="1400"/>
            </a:lvl1pPr>
            <a:lvl2pPr indent="-304800" lvl="1" marL="914400" algn="l">
              <a:spcBef>
                <a:spcPts val="24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180"/>
              </a:spcBef>
              <a:spcAft>
                <a:spcPts val="0"/>
              </a:spcAft>
              <a:buClr>
                <a:schemeClr val="dk1"/>
              </a:buClr>
              <a:buSzPts val="900"/>
              <a:buChar char="–"/>
              <a:defRPr sz="900"/>
            </a:lvl4pPr>
            <a:lvl5pPr indent="-285750" lvl="4" marL="2286000" algn="l">
              <a:spcBef>
                <a:spcPts val="180"/>
              </a:spcBef>
              <a:spcAft>
                <a:spcPts val="0"/>
              </a:spcAft>
              <a:buClr>
                <a:schemeClr val="dk1"/>
              </a:buClr>
              <a:buSzPts val="900"/>
              <a:buChar char="»"/>
              <a:defRPr sz="900"/>
            </a:lvl5pPr>
            <a:lvl6pPr indent="-285750" lvl="5" marL="2743200" algn="l">
              <a:spcBef>
                <a:spcPts val="180"/>
              </a:spcBef>
              <a:spcAft>
                <a:spcPts val="0"/>
              </a:spcAft>
              <a:buClr>
                <a:schemeClr val="dk1"/>
              </a:buClr>
              <a:buSzPts val="900"/>
              <a:buChar char="•"/>
              <a:defRPr sz="900"/>
            </a:lvl6pPr>
            <a:lvl7pPr indent="-285750" lvl="6" marL="3200400" algn="l">
              <a:spcBef>
                <a:spcPts val="180"/>
              </a:spcBef>
              <a:spcAft>
                <a:spcPts val="0"/>
              </a:spcAft>
              <a:buClr>
                <a:schemeClr val="dk1"/>
              </a:buClr>
              <a:buSzPts val="900"/>
              <a:buChar char="•"/>
              <a:defRPr sz="900"/>
            </a:lvl7pPr>
            <a:lvl8pPr indent="-285750" lvl="7" marL="3657600" algn="l">
              <a:spcBef>
                <a:spcPts val="180"/>
              </a:spcBef>
              <a:spcAft>
                <a:spcPts val="0"/>
              </a:spcAft>
              <a:buClr>
                <a:schemeClr val="dk1"/>
              </a:buClr>
              <a:buSzPts val="900"/>
              <a:buChar char="•"/>
              <a:defRPr sz="900"/>
            </a:lvl8pPr>
            <a:lvl9pPr indent="-285750" lvl="8" marL="4114800" algn="l">
              <a:spcBef>
                <a:spcPts val="180"/>
              </a:spcBef>
              <a:spcAft>
                <a:spcPts val="0"/>
              </a:spcAft>
              <a:buClr>
                <a:schemeClr val="dk1"/>
              </a:buClr>
              <a:buSzPts val="900"/>
              <a:buChar char="•"/>
              <a:defRPr sz="900"/>
            </a:lvl9pPr>
          </a:lstStyle>
          <a:p/>
        </p:txBody>
      </p:sp>
      <p:sp>
        <p:nvSpPr>
          <p:cNvPr id="156" name="Google Shape;156;p65"/>
          <p:cNvSpPr txBox="1"/>
          <p:nvPr>
            <p:ph idx="2" type="body"/>
          </p:nvPr>
        </p:nvSpPr>
        <p:spPr>
          <a:xfrm>
            <a:off x="2324100" y="800100"/>
            <a:ext cx="2019300" cy="2262982"/>
          </a:xfrm>
          <a:prstGeom prst="rect">
            <a:avLst/>
          </a:prstGeom>
          <a:noFill/>
          <a:ln>
            <a:noFill/>
          </a:ln>
        </p:spPr>
        <p:txBody>
          <a:bodyPr anchorCtr="0" anchor="t" bIns="45700" lIns="91425" spcFirstLastPara="1" rIns="91425" wrap="square" tIns="45700">
            <a:normAutofit/>
          </a:bodyPr>
          <a:lstStyle>
            <a:lvl1pPr indent="-317500" lvl="0" marL="457200" algn="l">
              <a:spcBef>
                <a:spcPts val="280"/>
              </a:spcBef>
              <a:spcAft>
                <a:spcPts val="0"/>
              </a:spcAft>
              <a:buClr>
                <a:schemeClr val="dk1"/>
              </a:buClr>
              <a:buSzPts val="1400"/>
              <a:buChar char="•"/>
              <a:defRPr sz="1400"/>
            </a:lvl1pPr>
            <a:lvl2pPr indent="-304800" lvl="1" marL="914400" algn="l">
              <a:spcBef>
                <a:spcPts val="24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180"/>
              </a:spcBef>
              <a:spcAft>
                <a:spcPts val="0"/>
              </a:spcAft>
              <a:buClr>
                <a:schemeClr val="dk1"/>
              </a:buClr>
              <a:buSzPts val="900"/>
              <a:buChar char="–"/>
              <a:defRPr sz="900"/>
            </a:lvl4pPr>
            <a:lvl5pPr indent="-285750" lvl="4" marL="2286000" algn="l">
              <a:spcBef>
                <a:spcPts val="180"/>
              </a:spcBef>
              <a:spcAft>
                <a:spcPts val="0"/>
              </a:spcAft>
              <a:buClr>
                <a:schemeClr val="dk1"/>
              </a:buClr>
              <a:buSzPts val="900"/>
              <a:buChar char="»"/>
              <a:defRPr sz="900"/>
            </a:lvl5pPr>
            <a:lvl6pPr indent="-285750" lvl="5" marL="2743200" algn="l">
              <a:spcBef>
                <a:spcPts val="180"/>
              </a:spcBef>
              <a:spcAft>
                <a:spcPts val="0"/>
              </a:spcAft>
              <a:buClr>
                <a:schemeClr val="dk1"/>
              </a:buClr>
              <a:buSzPts val="900"/>
              <a:buChar char="•"/>
              <a:defRPr sz="900"/>
            </a:lvl6pPr>
            <a:lvl7pPr indent="-285750" lvl="6" marL="3200400" algn="l">
              <a:spcBef>
                <a:spcPts val="180"/>
              </a:spcBef>
              <a:spcAft>
                <a:spcPts val="0"/>
              </a:spcAft>
              <a:buClr>
                <a:schemeClr val="dk1"/>
              </a:buClr>
              <a:buSzPts val="900"/>
              <a:buChar char="•"/>
              <a:defRPr sz="900"/>
            </a:lvl7pPr>
            <a:lvl8pPr indent="-285750" lvl="7" marL="3657600" algn="l">
              <a:spcBef>
                <a:spcPts val="180"/>
              </a:spcBef>
              <a:spcAft>
                <a:spcPts val="0"/>
              </a:spcAft>
              <a:buClr>
                <a:schemeClr val="dk1"/>
              </a:buClr>
              <a:buSzPts val="900"/>
              <a:buChar char="•"/>
              <a:defRPr sz="900"/>
            </a:lvl8pPr>
            <a:lvl9pPr indent="-285750" lvl="8" marL="4114800" algn="l">
              <a:spcBef>
                <a:spcPts val="180"/>
              </a:spcBef>
              <a:spcAft>
                <a:spcPts val="0"/>
              </a:spcAft>
              <a:buClr>
                <a:schemeClr val="dk1"/>
              </a:buClr>
              <a:buSzPts val="900"/>
              <a:buChar char="•"/>
              <a:defRPr sz="900"/>
            </a:lvl9pPr>
          </a:lstStyle>
          <a:p/>
        </p:txBody>
      </p:sp>
      <p:sp>
        <p:nvSpPr>
          <p:cNvPr id="157" name="Google Shape;157;p65"/>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65"/>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65"/>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0" name="Shape 160"/>
        <p:cNvGrpSpPr/>
        <p:nvPr/>
      </p:nvGrpSpPr>
      <p:grpSpPr>
        <a:xfrm>
          <a:off x="0" y="0"/>
          <a:ext cx="0" cy="0"/>
          <a:chOff x="0" y="0"/>
          <a:chExt cx="0" cy="0"/>
        </a:xfrm>
      </p:grpSpPr>
      <p:sp>
        <p:nvSpPr>
          <p:cNvPr id="161" name="Google Shape;161;p66"/>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66"/>
          <p:cNvSpPr txBox="1"/>
          <p:nvPr>
            <p:ph idx="1" type="body"/>
          </p:nvPr>
        </p:nvSpPr>
        <p:spPr>
          <a:xfrm>
            <a:off x="228600" y="767556"/>
            <a:ext cx="2020094" cy="319881"/>
          </a:xfrm>
          <a:prstGeom prst="rect">
            <a:avLst/>
          </a:prstGeom>
          <a:noFill/>
          <a:ln>
            <a:noFill/>
          </a:ln>
        </p:spPr>
        <p:txBody>
          <a:bodyPr anchorCtr="0" anchor="b" bIns="45700" lIns="91425" spcFirstLastPara="1" rIns="91425" wrap="square" tIns="45700">
            <a:normAutofit/>
          </a:bodyPr>
          <a:lstStyle>
            <a:lvl1pPr indent="-228600" lvl="0" marL="457200" algn="l">
              <a:spcBef>
                <a:spcPts val="24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180"/>
              </a:spcBef>
              <a:spcAft>
                <a:spcPts val="0"/>
              </a:spcAft>
              <a:buClr>
                <a:schemeClr val="dk1"/>
              </a:buClr>
              <a:buSzPts val="900"/>
              <a:buNone/>
              <a:defRPr b="1" sz="900"/>
            </a:lvl3pPr>
            <a:lvl4pPr indent="-228600" lvl="3" marL="1828800" algn="l">
              <a:spcBef>
                <a:spcPts val="160"/>
              </a:spcBef>
              <a:spcAft>
                <a:spcPts val="0"/>
              </a:spcAft>
              <a:buClr>
                <a:schemeClr val="dk1"/>
              </a:buClr>
              <a:buSzPts val="800"/>
              <a:buNone/>
              <a:defRPr b="1" sz="800"/>
            </a:lvl4pPr>
            <a:lvl5pPr indent="-228600" lvl="4" marL="2286000" algn="l">
              <a:spcBef>
                <a:spcPts val="160"/>
              </a:spcBef>
              <a:spcAft>
                <a:spcPts val="0"/>
              </a:spcAft>
              <a:buClr>
                <a:schemeClr val="dk1"/>
              </a:buClr>
              <a:buSzPts val="800"/>
              <a:buNone/>
              <a:defRPr b="1" sz="800"/>
            </a:lvl5pPr>
            <a:lvl6pPr indent="-228600" lvl="5" marL="2743200" algn="l">
              <a:spcBef>
                <a:spcPts val="160"/>
              </a:spcBef>
              <a:spcAft>
                <a:spcPts val="0"/>
              </a:spcAft>
              <a:buClr>
                <a:schemeClr val="dk1"/>
              </a:buClr>
              <a:buSzPts val="800"/>
              <a:buNone/>
              <a:defRPr b="1" sz="800"/>
            </a:lvl6pPr>
            <a:lvl7pPr indent="-228600" lvl="6" marL="3200400" algn="l">
              <a:spcBef>
                <a:spcPts val="160"/>
              </a:spcBef>
              <a:spcAft>
                <a:spcPts val="0"/>
              </a:spcAft>
              <a:buClr>
                <a:schemeClr val="dk1"/>
              </a:buClr>
              <a:buSzPts val="800"/>
              <a:buNone/>
              <a:defRPr b="1" sz="800"/>
            </a:lvl7pPr>
            <a:lvl8pPr indent="-228600" lvl="7" marL="3657600" algn="l">
              <a:spcBef>
                <a:spcPts val="160"/>
              </a:spcBef>
              <a:spcAft>
                <a:spcPts val="0"/>
              </a:spcAft>
              <a:buClr>
                <a:schemeClr val="dk1"/>
              </a:buClr>
              <a:buSzPts val="800"/>
              <a:buNone/>
              <a:defRPr b="1" sz="800"/>
            </a:lvl8pPr>
            <a:lvl9pPr indent="-228600" lvl="8" marL="4114800" algn="l">
              <a:spcBef>
                <a:spcPts val="160"/>
              </a:spcBef>
              <a:spcAft>
                <a:spcPts val="0"/>
              </a:spcAft>
              <a:buClr>
                <a:schemeClr val="dk1"/>
              </a:buClr>
              <a:buSzPts val="800"/>
              <a:buNone/>
              <a:defRPr b="1" sz="800"/>
            </a:lvl9pPr>
          </a:lstStyle>
          <a:p/>
        </p:txBody>
      </p:sp>
      <p:sp>
        <p:nvSpPr>
          <p:cNvPr id="163" name="Google Shape;163;p66"/>
          <p:cNvSpPr txBox="1"/>
          <p:nvPr>
            <p:ph idx="2" type="body"/>
          </p:nvPr>
        </p:nvSpPr>
        <p:spPr>
          <a:xfrm>
            <a:off x="228600" y="1087438"/>
            <a:ext cx="2020094" cy="1975644"/>
          </a:xfrm>
          <a:prstGeom prst="rect">
            <a:avLst/>
          </a:prstGeom>
          <a:noFill/>
          <a:ln>
            <a:noFill/>
          </a:ln>
        </p:spPr>
        <p:txBody>
          <a:bodyPr anchorCtr="0" anchor="t" bIns="45700" lIns="91425" spcFirstLastPara="1" rIns="91425" wrap="square" tIns="45700">
            <a:normAutofit/>
          </a:bodyPr>
          <a:lstStyle>
            <a:lvl1pPr indent="-304800" lvl="0" marL="457200" algn="l">
              <a:spcBef>
                <a:spcPts val="24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180"/>
              </a:spcBef>
              <a:spcAft>
                <a:spcPts val="0"/>
              </a:spcAft>
              <a:buClr>
                <a:schemeClr val="dk1"/>
              </a:buClr>
              <a:buSzPts val="900"/>
              <a:buChar char="•"/>
              <a:defRPr sz="900"/>
            </a:lvl3pPr>
            <a:lvl4pPr indent="-279400" lvl="3" marL="1828800" algn="l">
              <a:spcBef>
                <a:spcPts val="160"/>
              </a:spcBef>
              <a:spcAft>
                <a:spcPts val="0"/>
              </a:spcAft>
              <a:buClr>
                <a:schemeClr val="dk1"/>
              </a:buClr>
              <a:buSzPts val="800"/>
              <a:buChar char="–"/>
              <a:defRPr sz="800"/>
            </a:lvl4pPr>
            <a:lvl5pPr indent="-279400" lvl="4" marL="2286000" algn="l">
              <a:spcBef>
                <a:spcPts val="160"/>
              </a:spcBef>
              <a:spcAft>
                <a:spcPts val="0"/>
              </a:spcAft>
              <a:buClr>
                <a:schemeClr val="dk1"/>
              </a:buClr>
              <a:buSzPts val="800"/>
              <a:buChar char="»"/>
              <a:defRPr sz="800"/>
            </a:lvl5pPr>
            <a:lvl6pPr indent="-279400" lvl="5" marL="2743200" algn="l">
              <a:spcBef>
                <a:spcPts val="160"/>
              </a:spcBef>
              <a:spcAft>
                <a:spcPts val="0"/>
              </a:spcAft>
              <a:buClr>
                <a:schemeClr val="dk1"/>
              </a:buClr>
              <a:buSzPts val="800"/>
              <a:buChar char="•"/>
              <a:defRPr sz="800"/>
            </a:lvl6pPr>
            <a:lvl7pPr indent="-279400" lvl="6" marL="3200400" algn="l">
              <a:spcBef>
                <a:spcPts val="160"/>
              </a:spcBef>
              <a:spcAft>
                <a:spcPts val="0"/>
              </a:spcAft>
              <a:buClr>
                <a:schemeClr val="dk1"/>
              </a:buClr>
              <a:buSzPts val="800"/>
              <a:buChar char="•"/>
              <a:defRPr sz="800"/>
            </a:lvl7pPr>
            <a:lvl8pPr indent="-279400" lvl="7" marL="3657600" algn="l">
              <a:spcBef>
                <a:spcPts val="160"/>
              </a:spcBef>
              <a:spcAft>
                <a:spcPts val="0"/>
              </a:spcAft>
              <a:buClr>
                <a:schemeClr val="dk1"/>
              </a:buClr>
              <a:buSzPts val="800"/>
              <a:buChar char="•"/>
              <a:defRPr sz="800"/>
            </a:lvl8pPr>
            <a:lvl9pPr indent="-279400" lvl="8" marL="4114800" algn="l">
              <a:spcBef>
                <a:spcPts val="160"/>
              </a:spcBef>
              <a:spcAft>
                <a:spcPts val="0"/>
              </a:spcAft>
              <a:buClr>
                <a:schemeClr val="dk1"/>
              </a:buClr>
              <a:buSzPts val="800"/>
              <a:buChar char="•"/>
              <a:defRPr sz="800"/>
            </a:lvl9pPr>
          </a:lstStyle>
          <a:p/>
        </p:txBody>
      </p:sp>
      <p:sp>
        <p:nvSpPr>
          <p:cNvPr id="164" name="Google Shape;164;p66"/>
          <p:cNvSpPr txBox="1"/>
          <p:nvPr>
            <p:ph idx="3" type="body"/>
          </p:nvPr>
        </p:nvSpPr>
        <p:spPr>
          <a:xfrm>
            <a:off x="2322513" y="767556"/>
            <a:ext cx="2020888" cy="319881"/>
          </a:xfrm>
          <a:prstGeom prst="rect">
            <a:avLst/>
          </a:prstGeom>
          <a:noFill/>
          <a:ln>
            <a:noFill/>
          </a:ln>
        </p:spPr>
        <p:txBody>
          <a:bodyPr anchorCtr="0" anchor="b" bIns="45700" lIns="91425" spcFirstLastPara="1" rIns="91425" wrap="square" tIns="45700">
            <a:normAutofit/>
          </a:bodyPr>
          <a:lstStyle>
            <a:lvl1pPr indent="-228600" lvl="0" marL="457200" algn="l">
              <a:spcBef>
                <a:spcPts val="24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180"/>
              </a:spcBef>
              <a:spcAft>
                <a:spcPts val="0"/>
              </a:spcAft>
              <a:buClr>
                <a:schemeClr val="dk1"/>
              </a:buClr>
              <a:buSzPts val="900"/>
              <a:buNone/>
              <a:defRPr b="1" sz="900"/>
            </a:lvl3pPr>
            <a:lvl4pPr indent="-228600" lvl="3" marL="1828800" algn="l">
              <a:spcBef>
                <a:spcPts val="160"/>
              </a:spcBef>
              <a:spcAft>
                <a:spcPts val="0"/>
              </a:spcAft>
              <a:buClr>
                <a:schemeClr val="dk1"/>
              </a:buClr>
              <a:buSzPts val="800"/>
              <a:buNone/>
              <a:defRPr b="1" sz="800"/>
            </a:lvl4pPr>
            <a:lvl5pPr indent="-228600" lvl="4" marL="2286000" algn="l">
              <a:spcBef>
                <a:spcPts val="160"/>
              </a:spcBef>
              <a:spcAft>
                <a:spcPts val="0"/>
              </a:spcAft>
              <a:buClr>
                <a:schemeClr val="dk1"/>
              </a:buClr>
              <a:buSzPts val="800"/>
              <a:buNone/>
              <a:defRPr b="1" sz="800"/>
            </a:lvl5pPr>
            <a:lvl6pPr indent="-228600" lvl="5" marL="2743200" algn="l">
              <a:spcBef>
                <a:spcPts val="160"/>
              </a:spcBef>
              <a:spcAft>
                <a:spcPts val="0"/>
              </a:spcAft>
              <a:buClr>
                <a:schemeClr val="dk1"/>
              </a:buClr>
              <a:buSzPts val="800"/>
              <a:buNone/>
              <a:defRPr b="1" sz="800"/>
            </a:lvl6pPr>
            <a:lvl7pPr indent="-228600" lvl="6" marL="3200400" algn="l">
              <a:spcBef>
                <a:spcPts val="160"/>
              </a:spcBef>
              <a:spcAft>
                <a:spcPts val="0"/>
              </a:spcAft>
              <a:buClr>
                <a:schemeClr val="dk1"/>
              </a:buClr>
              <a:buSzPts val="800"/>
              <a:buNone/>
              <a:defRPr b="1" sz="800"/>
            </a:lvl7pPr>
            <a:lvl8pPr indent="-228600" lvl="7" marL="3657600" algn="l">
              <a:spcBef>
                <a:spcPts val="160"/>
              </a:spcBef>
              <a:spcAft>
                <a:spcPts val="0"/>
              </a:spcAft>
              <a:buClr>
                <a:schemeClr val="dk1"/>
              </a:buClr>
              <a:buSzPts val="800"/>
              <a:buNone/>
              <a:defRPr b="1" sz="800"/>
            </a:lvl8pPr>
            <a:lvl9pPr indent="-228600" lvl="8" marL="4114800" algn="l">
              <a:spcBef>
                <a:spcPts val="160"/>
              </a:spcBef>
              <a:spcAft>
                <a:spcPts val="0"/>
              </a:spcAft>
              <a:buClr>
                <a:schemeClr val="dk1"/>
              </a:buClr>
              <a:buSzPts val="800"/>
              <a:buNone/>
              <a:defRPr b="1" sz="800"/>
            </a:lvl9pPr>
          </a:lstStyle>
          <a:p/>
        </p:txBody>
      </p:sp>
      <p:sp>
        <p:nvSpPr>
          <p:cNvPr id="165" name="Google Shape;165;p66"/>
          <p:cNvSpPr txBox="1"/>
          <p:nvPr>
            <p:ph idx="4" type="body"/>
          </p:nvPr>
        </p:nvSpPr>
        <p:spPr>
          <a:xfrm>
            <a:off x="2322513" y="1087438"/>
            <a:ext cx="2020888" cy="1975644"/>
          </a:xfrm>
          <a:prstGeom prst="rect">
            <a:avLst/>
          </a:prstGeom>
          <a:noFill/>
          <a:ln>
            <a:noFill/>
          </a:ln>
        </p:spPr>
        <p:txBody>
          <a:bodyPr anchorCtr="0" anchor="t" bIns="45700" lIns="91425" spcFirstLastPara="1" rIns="91425" wrap="square" tIns="45700">
            <a:normAutofit/>
          </a:bodyPr>
          <a:lstStyle>
            <a:lvl1pPr indent="-304800" lvl="0" marL="457200" algn="l">
              <a:spcBef>
                <a:spcPts val="24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180"/>
              </a:spcBef>
              <a:spcAft>
                <a:spcPts val="0"/>
              </a:spcAft>
              <a:buClr>
                <a:schemeClr val="dk1"/>
              </a:buClr>
              <a:buSzPts val="900"/>
              <a:buChar char="•"/>
              <a:defRPr sz="900"/>
            </a:lvl3pPr>
            <a:lvl4pPr indent="-279400" lvl="3" marL="1828800" algn="l">
              <a:spcBef>
                <a:spcPts val="160"/>
              </a:spcBef>
              <a:spcAft>
                <a:spcPts val="0"/>
              </a:spcAft>
              <a:buClr>
                <a:schemeClr val="dk1"/>
              </a:buClr>
              <a:buSzPts val="800"/>
              <a:buChar char="–"/>
              <a:defRPr sz="800"/>
            </a:lvl4pPr>
            <a:lvl5pPr indent="-279400" lvl="4" marL="2286000" algn="l">
              <a:spcBef>
                <a:spcPts val="160"/>
              </a:spcBef>
              <a:spcAft>
                <a:spcPts val="0"/>
              </a:spcAft>
              <a:buClr>
                <a:schemeClr val="dk1"/>
              </a:buClr>
              <a:buSzPts val="800"/>
              <a:buChar char="»"/>
              <a:defRPr sz="800"/>
            </a:lvl5pPr>
            <a:lvl6pPr indent="-279400" lvl="5" marL="2743200" algn="l">
              <a:spcBef>
                <a:spcPts val="160"/>
              </a:spcBef>
              <a:spcAft>
                <a:spcPts val="0"/>
              </a:spcAft>
              <a:buClr>
                <a:schemeClr val="dk1"/>
              </a:buClr>
              <a:buSzPts val="800"/>
              <a:buChar char="•"/>
              <a:defRPr sz="800"/>
            </a:lvl6pPr>
            <a:lvl7pPr indent="-279400" lvl="6" marL="3200400" algn="l">
              <a:spcBef>
                <a:spcPts val="160"/>
              </a:spcBef>
              <a:spcAft>
                <a:spcPts val="0"/>
              </a:spcAft>
              <a:buClr>
                <a:schemeClr val="dk1"/>
              </a:buClr>
              <a:buSzPts val="800"/>
              <a:buChar char="•"/>
              <a:defRPr sz="800"/>
            </a:lvl7pPr>
            <a:lvl8pPr indent="-279400" lvl="7" marL="3657600" algn="l">
              <a:spcBef>
                <a:spcPts val="160"/>
              </a:spcBef>
              <a:spcAft>
                <a:spcPts val="0"/>
              </a:spcAft>
              <a:buClr>
                <a:schemeClr val="dk1"/>
              </a:buClr>
              <a:buSzPts val="800"/>
              <a:buChar char="•"/>
              <a:defRPr sz="800"/>
            </a:lvl8pPr>
            <a:lvl9pPr indent="-279400" lvl="8" marL="4114800" algn="l">
              <a:spcBef>
                <a:spcPts val="160"/>
              </a:spcBef>
              <a:spcAft>
                <a:spcPts val="0"/>
              </a:spcAft>
              <a:buClr>
                <a:schemeClr val="dk1"/>
              </a:buClr>
              <a:buSzPts val="800"/>
              <a:buChar char="•"/>
              <a:defRPr sz="800"/>
            </a:lvl9pPr>
          </a:lstStyle>
          <a:p/>
        </p:txBody>
      </p:sp>
      <p:sp>
        <p:nvSpPr>
          <p:cNvPr id="166" name="Google Shape;166;p66"/>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66"/>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66"/>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9" name="Shape 169"/>
        <p:cNvGrpSpPr/>
        <p:nvPr/>
      </p:nvGrpSpPr>
      <p:grpSpPr>
        <a:xfrm>
          <a:off x="0" y="0"/>
          <a:ext cx="0" cy="0"/>
          <a:chOff x="0" y="0"/>
          <a:chExt cx="0" cy="0"/>
        </a:xfrm>
      </p:grpSpPr>
      <p:sp>
        <p:nvSpPr>
          <p:cNvPr id="170" name="Google Shape;170;p67"/>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67"/>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67"/>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67"/>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3" name="Google Shape;23;p43"/>
          <p:cNvSpPr txBox="1"/>
          <p:nvPr>
            <p:ph idx="1" type="body"/>
          </p:nvPr>
        </p:nvSpPr>
        <p:spPr>
          <a:xfrm>
            <a:off x="228600" y="800100"/>
            <a:ext cx="4114800" cy="2262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24" name="Google Shape;24;p4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5" name="Google Shape;25;p4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6" name="Google Shape;26;p4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4" name="Shape 174"/>
        <p:cNvGrpSpPr/>
        <p:nvPr/>
      </p:nvGrpSpPr>
      <p:grpSpPr>
        <a:xfrm>
          <a:off x="0" y="0"/>
          <a:ext cx="0" cy="0"/>
          <a:chOff x="0" y="0"/>
          <a:chExt cx="0" cy="0"/>
        </a:xfrm>
      </p:grpSpPr>
      <p:sp>
        <p:nvSpPr>
          <p:cNvPr id="175" name="Google Shape;175;p68"/>
          <p:cNvSpPr txBox="1"/>
          <p:nvPr>
            <p:ph type="title"/>
          </p:nvPr>
        </p:nvSpPr>
        <p:spPr>
          <a:xfrm>
            <a:off x="228600" y="136525"/>
            <a:ext cx="1504157" cy="5810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68"/>
          <p:cNvSpPr txBox="1"/>
          <p:nvPr>
            <p:ph idx="1" type="body"/>
          </p:nvPr>
        </p:nvSpPr>
        <p:spPr>
          <a:xfrm>
            <a:off x="1787525" y="136525"/>
            <a:ext cx="2555875" cy="2926557"/>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7500" lvl="1" marL="914400" algn="l">
              <a:spcBef>
                <a:spcPts val="280"/>
              </a:spcBef>
              <a:spcAft>
                <a:spcPts val="0"/>
              </a:spcAft>
              <a:buClr>
                <a:schemeClr val="dk1"/>
              </a:buClr>
              <a:buSzPts val="1400"/>
              <a:buChar char="–"/>
              <a:defRPr sz="1400"/>
            </a:lvl2pPr>
            <a:lvl3pPr indent="-304800" lvl="2" marL="1371600" algn="l">
              <a:spcBef>
                <a:spcPts val="24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77" name="Google Shape;177;p68"/>
          <p:cNvSpPr txBox="1"/>
          <p:nvPr>
            <p:ph idx="2" type="body"/>
          </p:nvPr>
        </p:nvSpPr>
        <p:spPr>
          <a:xfrm>
            <a:off x="228600" y="717550"/>
            <a:ext cx="1504157" cy="2345532"/>
          </a:xfrm>
          <a:prstGeom prst="rect">
            <a:avLst/>
          </a:prstGeom>
          <a:noFill/>
          <a:ln>
            <a:noFill/>
          </a:ln>
        </p:spPr>
        <p:txBody>
          <a:bodyPr anchorCtr="0" anchor="t" bIns="45700" lIns="91425" spcFirstLastPara="1" rIns="91425" wrap="square" tIns="45700">
            <a:normAutofit/>
          </a:bodyPr>
          <a:lstStyle>
            <a:lvl1pPr indent="-228600" lvl="0" marL="457200" algn="l">
              <a:spcBef>
                <a:spcPts val="140"/>
              </a:spcBef>
              <a:spcAft>
                <a:spcPts val="0"/>
              </a:spcAft>
              <a:buClr>
                <a:schemeClr val="dk1"/>
              </a:buClr>
              <a:buSzPts val="700"/>
              <a:buNone/>
              <a:defRPr sz="700"/>
            </a:lvl1pPr>
            <a:lvl2pPr indent="-228600" lvl="1" marL="914400" algn="l">
              <a:spcBef>
                <a:spcPts val="12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90"/>
              </a:spcBef>
              <a:spcAft>
                <a:spcPts val="0"/>
              </a:spcAft>
              <a:buClr>
                <a:schemeClr val="dk1"/>
              </a:buClr>
              <a:buSzPts val="450"/>
              <a:buNone/>
              <a:defRPr sz="450"/>
            </a:lvl4pPr>
            <a:lvl5pPr indent="-228600" lvl="4" marL="2286000" algn="l">
              <a:spcBef>
                <a:spcPts val="90"/>
              </a:spcBef>
              <a:spcAft>
                <a:spcPts val="0"/>
              </a:spcAft>
              <a:buClr>
                <a:schemeClr val="dk1"/>
              </a:buClr>
              <a:buSzPts val="450"/>
              <a:buNone/>
              <a:defRPr sz="450"/>
            </a:lvl5pPr>
            <a:lvl6pPr indent="-228600" lvl="5" marL="2743200" algn="l">
              <a:spcBef>
                <a:spcPts val="90"/>
              </a:spcBef>
              <a:spcAft>
                <a:spcPts val="0"/>
              </a:spcAft>
              <a:buClr>
                <a:schemeClr val="dk1"/>
              </a:buClr>
              <a:buSzPts val="450"/>
              <a:buNone/>
              <a:defRPr sz="450"/>
            </a:lvl6pPr>
            <a:lvl7pPr indent="-228600" lvl="6" marL="3200400" algn="l">
              <a:spcBef>
                <a:spcPts val="90"/>
              </a:spcBef>
              <a:spcAft>
                <a:spcPts val="0"/>
              </a:spcAft>
              <a:buClr>
                <a:schemeClr val="dk1"/>
              </a:buClr>
              <a:buSzPts val="450"/>
              <a:buNone/>
              <a:defRPr sz="450"/>
            </a:lvl7pPr>
            <a:lvl8pPr indent="-228600" lvl="7" marL="3657600" algn="l">
              <a:spcBef>
                <a:spcPts val="90"/>
              </a:spcBef>
              <a:spcAft>
                <a:spcPts val="0"/>
              </a:spcAft>
              <a:buClr>
                <a:schemeClr val="dk1"/>
              </a:buClr>
              <a:buSzPts val="450"/>
              <a:buNone/>
              <a:defRPr sz="450"/>
            </a:lvl8pPr>
            <a:lvl9pPr indent="-228600" lvl="8" marL="4114800" algn="l">
              <a:spcBef>
                <a:spcPts val="90"/>
              </a:spcBef>
              <a:spcAft>
                <a:spcPts val="0"/>
              </a:spcAft>
              <a:buClr>
                <a:schemeClr val="dk1"/>
              </a:buClr>
              <a:buSzPts val="450"/>
              <a:buNone/>
              <a:defRPr sz="450"/>
            </a:lvl9pPr>
          </a:lstStyle>
          <a:p/>
        </p:txBody>
      </p:sp>
      <p:sp>
        <p:nvSpPr>
          <p:cNvPr id="178" name="Google Shape;178;p68"/>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68"/>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68"/>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1" name="Shape 181"/>
        <p:cNvGrpSpPr/>
        <p:nvPr/>
      </p:nvGrpSpPr>
      <p:grpSpPr>
        <a:xfrm>
          <a:off x="0" y="0"/>
          <a:ext cx="0" cy="0"/>
          <a:chOff x="0" y="0"/>
          <a:chExt cx="0" cy="0"/>
        </a:xfrm>
      </p:grpSpPr>
      <p:sp>
        <p:nvSpPr>
          <p:cNvPr id="182" name="Google Shape;182;p69"/>
          <p:cNvSpPr txBox="1"/>
          <p:nvPr>
            <p:ph type="title"/>
          </p:nvPr>
        </p:nvSpPr>
        <p:spPr>
          <a:xfrm>
            <a:off x="896144" y="2400300"/>
            <a:ext cx="2743200" cy="28336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69"/>
          <p:cNvSpPr/>
          <p:nvPr>
            <p:ph idx="2" type="pic"/>
          </p:nvPr>
        </p:nvSpPr>
        <p:spPr>
          <a:xfrm>
            <a:off x="896144" y="306388"/>
            <a:ext cx="2743200" cy="2057400"/>
          </a:xfrm>
          <a:prstGeom prst="rect">
            <a:avLst/>
          </a:prstGeom>
          <a:noFill/>
          <a:ln>
            <a:noFill/>
          </a:ln>
        </p:spPr>
      </p:sp>
      <p:sp>
        <p:nvSpPr>
          <p:cNvPr id="184" name="Google Shape;184;p69"/>
          <p:cNvSpPr txBox="1"/>
          <p:nvPr>
            <p:ph idx="1" type="body"/>
          </p:nvPr>
        </p:nvSpPr>
        <p:spPr>
          <a:xfrm>
            <a:off x="896144" y="2683669"/>
            <a:ext cx="2743200" cy="402431"/>
          </a:xfrm>
          <a:prstGeom prst="rect">
            <a:avLst/>
          </a:prstGeom>
          <a:noFill/>
          <a:ln>
            <a:noFill/>
          </a:ln>
        </p:spPr>
        <p:txBody>
          <a:bodyPr anchorCtr="0" anchor="t" bIns="45700" lIns="91425" spcFirstLastPara="1" rIns="91425" wrap="square" tIns="45700">
            <a:normAutofit/>
          </a:bodyPr>
          <a:lstStyle>
            <a:lvl1pPr indent="-228600" lvl="0" marL="457200" algn="l">
              <a:spcBef>
                <a:spcPts val="140"/>
              </a:spcBef>
              <a:spcAft>
                <a:spcPts val="0"/>
              </a:spcAft>
              <a:buClr>
                <a:schemeClr val="dk1"/>
              </a:buClr>
              <a:buSzPts val="700"/>
              <a:buNone/>
              <a:defRPr sz="700"/>
            </a:lvl1pPr>
            <a:lvl2pPr indent="-228600" lvl="1" marL="914400" algn="l">
              <a:spcBef>
                <a:spcPts val="12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90"/>
              </a:spcBef>
              <a:spcAft>
                <a:spcPts val="0"/>
              </a:spcAft>
              <a:buClr>
                <a:schemeClr val="dk1"/>
              </a:buClr>
              <a:buSzPts val="450"/>
              <a:buNone/>
              <a:defRPr sz="450"/>
            </a:lvl4pPr>
            <a:lvl5pPr indent="-228600" lvl="4" marL="2286000" algn="l">
              <a:spcBef>
                <a:spcPts val="90"/>
              </a:spcBef>
              <a:spcAft>
                <a:spcPts val="0"/>
              </a:spcAft>
              <a:buClr>
                <a:schemeClr val="dk1"/>
              </a:buClr>
              <a:buSzPts val="450"/>
              <a:buNone/>
              <a:defRPr sz="450"/>
            </a:lvl5pPr>
            <a:lvl6pPr indent="-228600" lvl="5" marL="2743200" algn="l">
              <a:spcBef>
                <a:spcPts val="90"/>
              </a:spcBef>
              <a:spcAft>
                <a:spcPts val="0"/>
              </a:spcAft>
              <a:buClr>
                <a:schemeClr val="dk1"/>
              </a:buClr>
              <a:buSzPts val="450"/>
              <a:buNone/>
              <a:defRPr sz="450"/>
            </a:lvl6pPr>
            <a:lvl7pPr indent="-228600" lvl="6" marL="3200400" algn="l">
              <a:spcBef>
                <a:spcPts val="90"/>
              </a:spcBef>
              <a:spcAft>
                <a:spcPts val="0"/>
              </a:spcAft>
              <a:buClr>
                <a:schemeClr val="dk1"/>
              </a:buClr>
              <a:buSzPts val="450"/>
              <a:buNone/>
              <a:defRPr sz="450"/>
            </a:lvl7pPr>
            <a:lvl8pPr indent="-228600" lvl="7" marL="3657600" algn="l">
              <a:spcBef>
                <a:spcPts val="90"/>
              </a:spcBef>
              <a:spcAft>
                <a:spcPts val="0"/>
              </a:spcAft>
              <a:buClr>
                <a:schemeClr val="dk1"/>
              </a:buClr>
              <a:buSzPts val="450"/>
              <a:buNone/>
              <a:defRPr sz="450"/>
            </a:lvl8pPr>
            <a:lvl9pPr indent="-228600" lvl="8" marL="4114800" algn="l">
              <a:spcBef>
                <a:spcPts val="90"/>
              </a:spcBef>
              <a:spcAft>
                <a:spcPts val="0"/>
              </a:spcAft>
              <a:buClr>
                <a:schemeClr val="dk1"/>
              </a:buClr>
              <a:buSzPts val="450"/>
              <a:buNone/>
              <a:defRPr sz="450"/>
            </a:lvl9pPr>
          </a:lstStyle>
          <a:p/>
        </p:txBody>
      </p:sp>
      <p:sp>
        <p:nvSpPr>
          <p:cNvPr id="185" name="Google Shape;185;p69"/>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69"/>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69"/>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8" name="Shape 188"/>
        <p:cNvGrpSpPr/>
        <p:nvPr/>
      </p:nvGrpSpPr>
      <p:grpSpPr>
        <a:xfrm>
          <a:off x="0" y="0"/>
          <a:ext cx="0" cy="0"/>
          <a:chOff x="0" y="0"/>
          <a:chExt cx="0" cy="0"/>
        </a:xfrm>
      </p:grpSpPr>
      <p:sp>
        <p:nvSpPr>
          <p:cNvPr id="189" name="Google Shape;189;p70"/>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70"/>
          <p:cNvSpPr txBox="1"/>
          <p:nvPr>
            <p:ph idx="1" type="body"/>
          </p:nvPr>
        </p:nvSpPr>
        <p:spPr>
          <a:xfrm rot="5400000">
            <a:off x="1154509" y="-125809"/>
            <a:ext cx="2262982"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 name="Google Shape;191;p70"/>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70"/>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70"/>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71"/>
          <p:cNvSpPr txBox="1"/>
          <p:nvPr>
            <p:ph type="title"/>
          </p:nvPr>
        </p:nvSpPr>
        <p:spPr>
          <a:xfrm rot="5400000">
            <a:off x="2366168" y="1085851"/>
            <a:ext cx="2925763" cy="10287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71"/>
          <p:cNvSpPr txBox="1"/>
          <p:nvPr>
            <p:ph idx="1" type="body"/>
          </p:nvPr>
        </p:nvSpPr>
        <p:spPr>
          <a:xfrm rot="5400000">
            <a:off x="270668" y="95250"/>
            <a:ext cx="2925763" cy="30099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7" name="Google Shape;197;p71"/>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71"/>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71"/>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4"/>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9" name="Google Shape;29;p44"/>
          <p:cNvSpPr txBox="1"/>
          <p:nvPr>
            <p:ph idx="1" type="body"/>
          </p:nvPr>
        </p:nvSpPr>
        <p:spPr>
          <a:xfrm>
            <a:off x="361156" y="1453357"/>
            <a:ext cx="3886200" cy="7500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30" name="Google Shape;30;p4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1" name="Google Shape;31;p4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2" name="Google Shape;32;p4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5" name="Google Shape;35;p45"/>
          <p:cNvSpPr txBox="1"/>
          <p:nvPr>
            <p:ph idx="1" type="body"/>
          </p:nvPr>
        </p:nvSpPr>
        <p:spPr>
          <a:xfrm>
            <a:off x="228600" y="800100"/>
            <a:ext cx="2019300" cy="2262900"/>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36" name="Google Shape;36;p45"/>
          <p:cNvSpPr txBox="1"/>
          <p:nvPr>
            <p:ph idx="2" type="body"/>
          </p:nvPr>
        </p:nvSpPr>
        <p:spPr>
          <a:xfrm>
            <a:off x="2324100" y="800100"/>
            <a:ext cx="2019300" cy="2262900"/>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37" name="Google Shape;37;p45"/>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8" name="Google Shape;38;p45"/>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9" name="Google Shape;39;p45"/>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2" name="Google Shape;42;p46"/>
          <p:cNvSpPr txBox="1"/>
          <p:nvPr>
            <p:ph idx="1" type="body"/>
          </p:nvPr>
        </p:nvSpPr>
        <p:spPr>
          <a:xfrm>
            <a:off x="228600" y="767556"/>
            <a:ext cx="2020200" cy="3198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43" name="Google Shape;43;p46"/>
          <p:cNvSpPr txBox="1"/>
          <p:nvPr>
            <p:ph idx="2" type="body"/>
          </p:nvPr>
        </p:nvSpPr>
        <p:spPr>
          <a:xfrm>
            <a:off x="228600" y="1087438"/>
            <a:ext cx="2020200" cy="1975500"/>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44" name="Google Shape;44;p46"/>
          <p:cNvSpPr txBox="1"/>
          <p:nvPr>
            <p:ph idx="3" type="body"/>
          </p:nvPr>
        </p:nvSpPr>
        <p:spPr>
          <a:xfrm>
            <a:off x="2322513" y="767556"/>
            <a:ext cx="2020800" cy="319800"/>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45" name="Google Shape;45;p46"/>
          <p:cNvSpPr txBox="1"/>
          <p:nvPr>
            <p:ph idx="4" type="body"/>
          </p:nvPr>
        </p:nvSpPr>
        <p:spPr>
          <a:xfrm>
            <a:off x="2322513" y="1087438"/>
            <a:ext cx="2020800" cy="1975500"/>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46" name="Google Shape;46;p4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7" name="Google Shape;47;p4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8" name="Google Shape;48;p4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1" name="Google Shape;51;p4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2" name="Google Shape;52;p4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3" name="Google Shape;53;p4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8"/>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6" name="Google Shape;56;p48"/>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57" name="Google Shape;57;p48"/>
          <p:cNvSpPr txBox="1"/>
          <p:nvPr>
            <p:ph idx="2" type="body"/>
          </p:nvPr>
        </p:nvSpPr>
        <p:spPr>
          <a:xfrm>
            <a:off x="228600" y="717550"/>
            <a:ext cx="1504200" cy="2345400"/>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58" name="Google Shape;58;p4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4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0" name="Google Shape;60;p4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9"/>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3" name="Google Shape;63;p49"/>
          <p:cNvSpPr/>
          <p:nvPr>
            <p:ph idx="2" type="pic"/>
          </p:nvPr>
        </p:nvSpPr>
        <p:spPr>
          <a:xfrm>
            <a:off x="896144" y="306388"/>
            <a:ext cx="2743200" cy="2057400"/>
          </a:xfrm>
          <a:prstGeom prst="rect">
            <a:avLst/>
          </a:prstGeom>
          <a:noFill/>
          <a:ln>
            <a:noFill/>
          </a:ln>
        </p:spPr>
      </p:sp>
      <p:sp>
        <p:nvSpPr>
          <p:cNvPr id="64" name="Google Shape;64;p49"/>
          <p:cNvSpPr txBox="1"/>
          <p:nvPr>
            <p:ph idx="1" type="body"/>
          </p:nvPr>
        </p:nvSpPr>
        <p:spPr>
          <a:xfrm>
            <a:off x="896144" y="2683669"/>
            <a:ext cx="2743200" cy="402300"/>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65" name="Google Shape;65;p4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6" name="Google Shape;66;p4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7" name="Google Shape;67;p4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7" name="Google Shape;7;p36"/>
          <p:cNvSpPr txBox="1"/>
          <p:nvPr>
            <p:ph idx="1" type="body"/>
          </p:nvPr>
        </p:nvSpPr>
        <p:spPr>
          <a:xfrm>
            <a:off x="228600" y="800100"/>
            <a:ext cx="4114800" cy="2262900"/>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3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9" name="Google Shape;9;p3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10" name="Google Shape;10;p3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2" name="Google Shape;82;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3" name="Google Shape;83;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40"/>
          <p:cNvSpPr txBox="1"/>
          <p:nvPr>
            <p:ph type="title"/>
          </p:nvPr>
        </p:nvSpPr>
        <p:spPr>
          <a:xfrm>
            <a:off x="228600" y="137319"/>
            <a:ext cx="4114800" cy="5715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7" name="Google Shape;127;p40"/>
          <p:cNvSpPr txBox="1"/>
          <p:nvPr>
            <p:ph idx="1" type="body"/>
          </p:nvPr>
        </p:nvSpPr>
        <p:spPr>
          <a:xfrm>
            <a:off x="228600" y="800100"/>
            <a:ext cx="4114800" cy="226298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40"/>
          <p:cNvSpPr txBox="1"/>
          <p:nvPr>
            <p:ph idx="10" type="dt"/>
          </p:nvPr>
        </p:nvSpPr>
        <p:spPr>
          <a:xfrm>
            <a:off x="228600" y="3178175"/>
            <a:ext cx="1066800" cy="18256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9" name="Google Shape;129;p40"/>
          <p:cNvSpPr txBox="1"/>
          <p:nvPr>
            <p:ph idx="11" type="ftr"/>
          </p:nvPr>
        </p:nvSpPr>
        <p:spPr>
          <a:xfrm>
            <a:off x="1562100" y="3178175"/>
            <a:ext cx="1447800" cy="18256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0" name="Google Shape;130;p40"/>
          <p:cNvSpPr txBox="1"/>
          <p:nvPr>
            <p:ph idx="12" type="sldNum"/>
          </p:nvPr>
        </p:nvSpPr>
        <p:spPr>
          <a:xfrm>
            <a:off x="3276600" y="3178175"/>
            <a:ext cx="1066800" cy="18256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2.png"/><Relationship Id="rId10" Type="http://schemas.openxmlformats.org/officeDocument/2006/relationships/image" Target="../media/image9.png"/><Relationship Id="rId9" Type="http://schemas.openxmlformats.org/officeDocument/2006/relationships/image" Target="../media/image7.jp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9.jpg"/><Relationship Id="rId4" Type="http://schemas.openxmlformats.org/officeDocument/2006/relationships/image" Target="../media/image7.jp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72.jpg"/><Relationship Id="rId6" Type="http://schemas.openxmlformats.org/officeDocument/2006/relationships/image" Target="../media/image7.jpg"/><Relationship Id="rId7"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8.jpg"/><Relationship Id="rId6" Type="http://schemas.openxmlformats.org/officeDocument/2006/relationships/image" Target="../media/image7.jpg"/><Relationship Id="rId7"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8.jpg"/><Relationship Id="rId6" Type="http://schemas.openxmlformats.org/officeDocument/2006/relationships/image" Target="../media/image7.jpg"/><Relationship Id="rId7"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7.jpg"/><Relationship Id="rId4" Type="http://schemas.openxmlformats.org/officeDocument/2006/relationships/image" Target="../media/image31.png"/><Relationship Id="rId5" Type="http://schemas.openxmlformats.org/officeDocument/2006/relationships/image" Target="../media/image7.jp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5.jpg"/><Relationship Id="rId4" Type="http://schemas.openxmlformats.org/officeDocument/2006/relationships/image" Target="../media/image31.png"/><Relationship Id="rId5" Type="http://schemas.openxmlformats.org/officeDocument/2006/relationships/image" Target="../media/image7.jpg"/><Relationship Id="rId6"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7.jpg"/><Relationship Id="rId5" Type="http://schemas.openxmlformats.org/officeDocument/2006/relationships/image" Target="../media/image9.png"/><Relationship Id="rId6"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4.jpg"/><Relationship Id="rId4" Type="http://schemas.openxmlformats.org/officeDocument/2006/relationships/image" Target="../media/image31.png"/><Relationship Id="rId5" Type="http://schemas.openxmlformats.org/officeDocument/2006/relationships/image" Target="../media/image7.jpg"/><Relationship Id="rId6"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31.png"/><Relationship Id="rId5" Type="http://schemas.openxmlformats.org/officeDocument/2006/relationships/image" Target="../media/image7.jpg"/><Relationship Id="rId6"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33.jpg"/><Relationship Id="rId4" Type="http://schemas.openxmlformats.org/officeDocument/2006/relationships/image" Target="../media/image32.jpg"/><Relationship Id="rId5" Type="http://schemas.openxmlformats.org/officeDocument/2006/relationships/image" Target="../media/image9.png"/><Relationship Id="rId6"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2.png"/><Relationship Id="rId10" Type="http://schemas.openxmlformats.org/officeDocument/2006/relationships/image" Target="../media/image9.png"/><Relationship Id="rId9" Type="http://schemas.openxmlformats.org/officeDocument/2006/relationships/image" Target="../media/image7.jp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37.png"/><Relationship Id="rId5" Type="http://schemas.openxmlformats.org/officeDocument/2006/relationships/image" Target="../media/image7.jpg"/><Relationship Id="rId6"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9.png"/><Relationship Id="rId4" Type="http://schemas.openxmlformats.org/officeDocument/2006/relationships/image" Target="../media/image37.png"/><Relationship Id="rId5" Type="http://schemas.openxmlformats.org/officeDocument/2006/relationships/image" Target="../media/image7.jpg"/><Relationship Id="rId6"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6.png"/><Relationship Id="rId4" Type="http://schemas.openxmlformats.org/officeDocument/2006/relationships/image" Target="../media/image7.jpg"/><Relationship Id="rId5" Type="http://schemas.openxmlformats.org/officeDocument/2006/relationships/image" Target="../media/image9.png"/><Relationship Id="rId6" Type="http://schemas.openxmlformats.org/officeDocument/2006/relationships/image" Target="../media/image4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6.png"/><Relationship Id="rId4" Type="http://schemas.openxmlformats.org/officeDocument/2006/relationships/image" Target="../media/image7.jpg"/><Relationship Id="rId5" Type="http://schemas.openxmlformats.org/officeDocument/2006/relationships/image" Target="../media/image9.png"/><Relationship Id="rId6" Type="http://schemas.openxmlformats.org/officeDocument/2006/relationships/image" Target="../media/image4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44.png"/><Relationship Id="rId6" Type="http://schemas.openxmlformats.org/officeDocument/2006/relationships/image" Target="../media/image7.jpg"/><Relationship Id="rId7"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7.jpg"/><Relationship Id="rId8"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9.png"/><Relationship Id="rId4" Type="http://schemas.openxmlformats.org/officeDocument/2006/relationships/image" Target="../media/image7.jpg"/><Relationship Id="rId5"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9.png"/><Relationship Id="rId4" Type="http://schemas.openxmlformats.org/officeDocument/2006/relationships/image" Target="../media/image7.jpg"/><Relationship Id="rId5"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image" Target="../media/image37.png"/><Relationship Id="rId5" Type="http://schemas.openxmlformats.org/officeDocument/2006/relationships/image" Target="../media/image7.jpg"/><Relationship Id="rId6"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6.png"/><Relationship Id="rId4" Type="http://schemas.openxmlformats.org/officeDocument/2006/relationships/image" Target="../media/image7.jpg"/><Relationship Id="rId5" Type="http://schemas.openxmlformats.org/officeDocument/2006/relationships/image" Target="../media/image9.png"/><Relationship Id="rId6"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0.png"/><Relationship Id="rId4" Type="http://schemas.openxmlformats.org/officeDocument/2006/relationships/image" Target="../media/image48.png"/><Relationship Id="rId5" Type="http://schemas.openxmlformats.org/officeDocument/2006/relationships/image" Target="../media/image32.jpg"/><Relationship Id="rId6"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2.png"/><Relationship Id="rId4" Type="http://schemas.openxmlformats.org/officeDocument/2006/relationships/image" Target="../media/image32.jpg"/><Relationship Id="rId5" Type="http://schemas.openxmlformats.org/officeDocument/2006/relationships/image" Target="../media/image51.png"/><Relationship Id="rId6"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3.png"/><Relationship Id="rId4" Type="http://schemas.openxmlformats.org/officeDocument/2006/relationships/image" Target="../media/image58.png"/><Relationship Id="rId9" Type="http://schemas.openxmlformats.org/officeDocument/2006/relationships/image" Target="../media/image55.png"/><Relationship Id="rId5" Type="http://schemas.openxmlformats.org/officeDocument/2006/relationships/image" Target="../media/image17.png"/><Relationship Id="rId6" Type="http://schemas.openxmlformats.org/officeDocument/2006/relationships/image" Target="../media/image59.png"/><Relationship Id="rId7" Type="http://schemas.openxmlformats.org/officeDocument/2006/relationships/image" Target="../media/image7.jpg"/><Relationship Id="rId8"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6.png"/><Relationship Id="rId4" Type="http://schemas.openxmlformats.org/officeDocument/2006/relationships/image" Target="../media/image54.png"/><Relationship Id="rId5" Type="http://schemas.openxmlformats.org/officeDocument/2006/relationships/hyperlink" Target="https://guides.library.georgetown.edu/c.php?g=75892&amp;p=489440" TargetMode="External"/><Relationship Id="rId6" Type="http://schemas.openxmlformats.org/officeDocument/2006/relationships/hyperlink" Target="https://guides.library.georgetown.edu/c.php?g=75892&amp;p=489440" TargetMode="External"/><Relationship Id="rId7" Type="http://schemas.openxmlformats.org/officeDocument/2006/relationships/image" Target="../media/image7.jpg"/><Relationship Id="rId8"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7.jpg"/><Relationship Id="rId11" Type="http://schemas.openxmlformats.org/officeDocument/2006/relationships/image" Target="../media/image63.png"/><Relationship Id="rId10" Type="http://schemas.openxmlformats.org/officeDocument/2006/relationships/image" Target="../media/image70.png"/><Relationship Id="rId12" Type="http://schemas.openxmlformats.org/officeDocument/2006/relationships/image" Target="../media/image71.png"/><Relationship Id="rId9" Type="http://schemas.openxmlformats.org/officeDocument/2006/relationships/image" Target="../media/image64.png"/><Relationship Id="rId5" Type="http://schemas.openxmlformats.org/officeDocument/2006/relationships/image" Target="../media/image60.png"/><Relationship Id="rId6" Type="http://schemas.openxmlformats.org/officeDocument/2006/relationships/image" Target="../media/image65.png"/><Relationship Id="rId7" Type="http://schemas.openxmlformats.org/officeDocument/2006/relationships/image" Target="../media/image62.png"/><Relationship Id="rId8"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image" Target="../media/image5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32.jpg"/><Relationship Id="rId7"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7.jp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7.jp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76.jpg"/><Relationship Id="rId6" Type="http://schemas.openxmlformats.org/officeDocument/2006/relationships/image" Target="../media/image7.jpg"/><Relationship Id="rId7"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3.jpg"/><Relationship Id="rId4" Type="http://schemas.openxmlformats.org/officeDocument/2006/relationships/image" Target="../media/image7.jp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5.jpg"/><Relationship Id="rId4" Type="http://schemas.openxmlformats.org/officeDocument/2006/relationships/image" Target="../media/image7.jp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7.jpg"/><Relationship Id="rId4" Type="http://schemas.openxmlformats.org/officeDocument/2006/relationships/image" Target="../media/image7.jp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72B7"/>
        </a:solidFill>
      </p:bgPr>
    </p:bg>
    <p:spTree>
      <p:nvGrpSpPr>
        <p:cNvPr id="203" name="Shape 203"/>
        <p:cNvGrpSpPr/>
        <p:nvPr/>
      </p:nvGrpSpPr>
      <p:grpSpPr>
        <a:xfrm>
          <a:off x="0" y="0"/>
          <a:ext cx="0" cy="0"/>
          <a:chOff x="0" y="0"/>
          <a:chExt cx="0" cy="0"/>
        </a:xfrm>
      </p:grpSpPr>
      <p:sp>
        <p:nvSpPr>
          <p:cNvPr id="204" name="Google Shape;204;p1"/>
          <p:cNvSpPr/>
          <p:nvPr/>
        </p:nvSpPr>
        <p:spPr>
          <a:xfrm rot="-1563210">
            <a:off x="-325034" y="101498"/>
            <a:ext cx="4172875" cy="2060617"/>
          </a:xfrm>
          <a:custGeom>
            <a:rect b="b" l="l" r="r" t="t"/>
            <a:pathLst>
              <a:path extrusionOk="0" h="4104797" w="8330769">
                <a:moveTo>
                  <a:pt x="0" y="0"/>
                </a:moveTo>
                <a:lnTo>
                  <a:pt x="8330770" y="0"/>
                </a:lnTo>
                <a:lnTo>
                  <a:pt x="8330770" y="4104797"/>
                </a:lnTo>
                <a:lnTo>
                  <a:pt x="0" y="4104797"/>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05" name="Google Shape;205;p1"/>
          <p:cNvSpPr/>
          <p:nvPr/>
        </p:nvSpPr>
        <p:spPr>
          <a:xfrm rot="4724778">
            <a:off x="221226" y="-1318627"/>
            <a:ext cx="2368560" cy="2600215"/>
          </a:xfrm>
          <a:custGeom>
            <a:rect b="b" l="l" r="r" t="t"/>
            <a:pathLst>
              <a:path extrusionOk="0" h="5204531" w="4740855">
                <a:moveTo>
                  <a:pt x="0" y="0"/>
                </a:moveTo>
                <a:lnTo>
                  <a:pt x="4740855" y="0"/>
                </a:lnTo>
                <a:lnTo>
                  <a:pt x="4740855" y="5204531"/>
                </a:lnTo>
                <a:lnTo>
                  <a:pt x="0" y="520453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06" name="Google Shape;206;p1"/>
          <p:cNvSpPr txBox="1"/>
          <p:nvPr/>
        </p:nvSpPr>
        <p:spPr>
          <a:xfrm>
            <a:off x="3142436" y="2820407"/>
            <a:ext cx="2859000" cy="818700"/>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None/>
            </a:pPr>
            <a:r>
              <a:rPr b="1" lang="en-US">
                <a:solidFill>
                  <a:srgbClr val="383936"/>
                </a:solidFill>
              </a:rPr>
              <a:t>WP3 Metodología Producir y </a:t>
            </a:r>
            <a:r>
              <a:rPr b="1" lang="en-US">
                <a:solidFill>
                  <a:srgbClr val="FFE1BC"/>
                </a:solidFill>
              </a:rPr>
              <a:t>Compartir tu Historia Fotográfica Digital</a:t>
            </a:r>
            <a:endParaRPr b="0" i="0" sz="1400" u="none" cap="none" strike="noStrike">
              <a:solidFill>
                <a:srgbClr val="FFE1BC"/>
              </a:solidFill>
              <a:latin typeface="Arial"/>
              <a:ea typeface="Arial"/>
              <a:cs typeface="Arial"/>
              <a:sym typeface="Arial"/>
            </a:endParaRPr>
          </a:p>
        </p:txBody>
      </p:sp>
      <p:grpSp>
        <p:nvGrpSpPr>
          <p:cNvPr id="207" name="Google Shape;207;p1"/>
          <p:cNvGrpSpPr/>
          <p:nvPr/>
        </p:nvGrpSpPr>
        <p:grpSpPr>
          <a:xfrm>
            <a:off x="1612825" y="1230115"/>
            <a:ext cx="6695775" cy="1520673"/>
            <a:chOff x="-236065" y="0"/>
            <a:chExt cx="17855400" cy="4055127"/>
          </a:xfrm>
        </p:grpSpPr>
        <p:sp>
          <p:nvSpPr>
            <p:cNvPr id="208" name="Google Shape;208;p1"/>
            <p:cNvSpPr/>
            <p:nvPr/>
          </p:nvSpPr>
          <p:spPr>
            <a:xfrm>
              <a:off x="4105" y="0"/>
              <a:ext cx="17162384" cy="3858199"/>
            </a:xfrm>
            <a:custGeom>
              <a:rect b="b" l="l" r="r" t="t"/>
              <a:pathLst>
                <a:path extrusionOk="0" h="1382867" w="6151392">
                  <a:moveTo>
                    <a:pt x="6026932" y="1382867"/>
                  </a:moveTo>
                  <a:lnTo>
                    <a:pt x="124460" y="1382867"/>
                  </a:lnTo>
                  <a:cubicBezTo>
                    <a:pt x="55880" y="1382867"/>
                    <a:pt x="0" y="1326987"/>
                    <a:pt x="0" y="1258407"/>
                  </a:cubicBezTo>
                  <a:lnTo>
                    <a:pt x="0" y="124460"/>
                  </a:lnTo>
                  <a:cubicBezTo>
                    <a:pt x="0" y="55880"/>
                    <a:pt x="55880" y="0"/>
                    <a:pt x="124460" y="0"/>
                  </a:cubicBezTo>
                  <a:lnTo>
                    <a:pt x="6026932" y="0"/>
                  </a:lnTo>
                  <a:cubicBezTo>
                    <a:pt x="6095512" y="0"/>
                    <a:pt x="6151392" y="55880"/>
                    <a:pt x="6151392" y="124460"/>
                  </a:cubicBezTo>
                  <a:lnTo>
                    <a:pt x="6151392" y="1258407"/>
                  </a:lnTo>
                  <a:cubicBezTo>
                    <a:pt x="6151392" y="1326987"/>
                    <a:pt x="6095512" y="1382867"/>
                    <a:pt x="6026932" y="1382867"/>
                  </a:cubicBezTo>
                  <a:close/>
                </a:path>
              </a:pathLst>
            </a:custGeom>
            <a:solidFill>
              <a:srgbClr val="8FC4E5"/>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09" name="Google Shape;209;p1"/>
            <p:cNvSpPr txBox="1"/>
            <p:nvPr/>
          </p:nvSpPr>
          <p:spPr>
            <a:xfrm>
              <a:off x="-236065" y="85227"/>
              <a:ext cx="17855400" cy="3969900"/>
            </a:xfrm>
            <a:prstGeom prst="rect">
              <a:avLst/>
            </a:prstGeom>
            <a:noFill/>
            <a:ln>
              <a:noFill/>
            </a:ln>
          </p:spPr>
          <p:txBody>
            <a:bodyPr anchorCtr="0" anchor="t" bIns="0" lIns="0" spcFirstLastPara="1" rIns="0" wrap="square" tIns="0">
              <a:spAutoFit/>
            </a:bodyPr>
            <a:lstStyle/>
            <a:p>
              <a:pPr indent="0" lvl="0" marL="0" marR="0" rtl="0" algn="ctr">
                <a:lnSpc>
                  <a:spcPct val="105998"/>
                </a:lnSpc>
                <a:spcBef>
                  <a:spcPts val="0"/>
                </a:spcBef>
                <a:spcAft>
                  <a:spcPts val="0"/>
                </a:spcAft>
                <a:buClr>
                  <a:srgbClr val="000000"/>
                </a:buClr>
                <a:buSzPts val="3100"/>
                <a:buFont typeface="Arial"/>
                <a:buNone/>
              </a:pPr>
              <a:r>
                <a:rPr b="1" lang="en-US" sz="3100">
                  <a:solidFill>
                    <a:schemeClr val="dk1"/>
                  </a:solidFill>
                  <a:latin typeface="Arial Black"/>
                  <a:ea typeface="Arial Black"/>
                  <a:cs typeface="Arial Black"/>
                  <a:sym typeface="Arial Black"/>
                </a:rPr>
                <a:t>CONTAR HISTORIAS A TRAVÉS DE LA FOTOGRAFÍA DIGITAL</a:t>
              </a:r>
              <a:endParaRPr b="0" i="0" sz="700" u="none" cap="none" strike="noStrike">
                <a:solidFill>
                  <a:schemeClr val="dk1"/>
                </a:solidFill>
                <a:latin typeface="Arial Black"/>
                <a:ea typeface="Arial Black"/>
                <a:cs typeface="Arial Black"/>
                <a:sym typeface="Arial Black"/>
              </a:endParaRPr>
            </a:p>
          </p:txBody>
        </p:sp>
      </p:grpSp>
      <p:sp>
        <p:nvSpPr>
          <p:cNvPr id="210" name="Google Shape;210;p1"/>
          <p:cNvSpPr/>
          <p:nvPr/>
        </p:nvSpPr>
        <p:spPr>
          <a:xfrm>
            <a:off x="237697" y="2676940"/>
            <a:ext cx="2703584" cy="3474232"/>
          </a:xfrm>
          <a:custGeom>
            <a:rect b="b" l="l" r="r" t="t"/>
            <a:pathLst>
              <a:path extrusionOk="0" h="6948463" w="5407168">
                <a:moveTo>
                  <a:pt x="0" y="0"/>
                </a:moveTo>
                <a:lnTo>
                  <a:pt x="5407168" y="0"/>
                </a:lnTo>
                <a:lnTo>
                  <a:pt x="5407168" y="6948463"/>
                </a:lnTo>
                <a:lnTo>
                  <a:pt x="0" y="694846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1" name="Google Shape;211;p1"/>
          <p:cNvSpPr/>
          <p:nvPr/>
        </p:nvSpPr>
        <p:spPr>
          <a:xfrm flipH="1" rot="9329096">
            <a:off x="4719565" y="2713472"/>
            <a:ext cx="6249705" cy="2988496"/>
          </a:xfrm>
          <a:custGeom>
            <a:rect b="b" l="l" r="r" t="t"/>
            <a:pathLst>
              <a:path extrusionOk="0" h="5976020" w="12497380">
                <a:moveTo>
                  <a:pt x="12497380" y="0"/>
                </a:moveTo>
                <a:lnTo>
                  <a:pt x="0" y="0"/>
                </a:lnTo>
                <a:lnTo>
                  <a:pt x="0" y="5976020"/>
                </a:lnTo>
                <a:lnTo>
                  <a:pt x="12497380" y="5976020"/>
                </a:lnTo>
                <a:lnTo>
                  <a:pt x="1249738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2" name="Google Shape;212;p1"/>
          <p:cNvSpPr/>
          <p:nvPr/>
        </p:nvSpPr>
        <p:spPr>
          <a:xfrm flipH="1" rot="-4953377">
            <a:off x="5199560" y="3263047"/>
            <a:ext cx="2957885" cy="3158906"/>
          </a:xfrm>
          <a:custGeom>
            <a:rect b="b" l="l" r="r" t="t"/>
            <a:pathLst>
              <a:path extrusionOk="0" h="6296050" w="5895392">
                <a:moveTo>
                  <a:pt x="5895392" y="0"/>
                </a:moveTo>
                <a:lnTo>
                  <a:pt x="0" y="0"/>
                </a:lnTo>
                <a:lnTo>
                  <a:pt x="0" y="6296050"/>
                </a:lnTo>
                <a:lnTo>
                  <a:pt x="5895392" y="6296050"/>
                </a:lnTo>
                <a:lnTo>
                  <a:pt x="5895392"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3" name="Google Shape;213;p1"/>
          <p:cNvSpPr/>
          <p:nvPr/>
        </p:nvSpPr>
        <p:spPr>
          <a:xfrm rot="-1432517">
            <a:off x="5710525" y="3506065"/>
            <a:ext cx="2132266" cy="2246641"/>
          </a:xfrm>
          <a:custGeom>
            <a:rect b="b" l="l" r="r" t="t"/>
            <a:pathLst>
              <a:path extrusionOk="0" h="4490476" w="4261870">
                <a:moveTo>
                  <a:pt x="0" y="0"/>
                </a:moveTo>
                <a:lnTo>
                  <a:pt x="4261870" y="0"/>
                </a:lnTo>
                <a:lnTo>
                  <a:pt x="4261870" y="4490476"/>
                </a:lnTo>
                <a:lnTo>
                  <a:pt x="0" y="4490476"/>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4" name="Google Shape;214;p1"/>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5" name="Google Shape;215;p1"/>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10">
              <a:alphaModFix amt="93000"/>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6" name="Google Shape;216;p1"/>
          <p:cNvSpPr txBox="1"/>
          <p:nvPr/>
        </p:nvSpPr>
        <p:spPr>
          <a:xfrm>
            <a:off x="6795984" y="4140802"/>
            <a:ext cx="23889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600">
                <a:solidFill>
                  <a:srgbClr val="383936"/>
                </a:solidFill>
              </a:rPr>
              <a:t>Financiado por la Unión Europea. Sin embargo, los puntos de vista y las opiniones expresadas son únicamente los del autor o autores y no reflejan necesariamente los de la Unión Europea o de la Agencia Ejecutiva Europea de Educación y Cultura (EACEA). Ni la Unión Europea ni la EACEA pueden ser consideradas responsables de ellos.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319" name="Shape 319"/>
        <p:cNvGrpSpPr/>
        <p:nvPr/>
      </p:nvGrpSpPr>
      <p:grpSpPr>
        <a:xfrm>
          <a:off x="0" y="0"/>
          <a:ext cx="0" cy="0"/>
          <a:chOff x="0" y="0"/>
          <a:chExt cx="0" cy="0"/>
        </a:xfrm>
      </p:grpSpPr>
      <p:sp>
        <p:nvSpPr>
          <p:cNvPr id="320" name="Google Shape;320;p10"/>
          <p:cNvSpPr/>
          <p:nvPr/>
        </p:nvSpPr>
        <p:spPr>
          <a:xfrm>
            <a:off x="5177762" y="-1658513"/>
            <a:ext cx="6081836" cy="5853821"/>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1" name="Google Shape;321;p10"/>
          <p:cNvSpPr/>
          <p:nvPr/>
        </p:nvSpPr>
        <p:spPr>
          <a:xfrm>
            <a:off x="5619641" y="-1399787"/>
            <a:ext cx="5413153" cy="52102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descr="Young boy playing in sea waves" id="322" name="Google Shape;322;p10"/>
          <p:cNvSpPr/>
          <p:nvPr/>
        </p:nvSpPr>
        <p:spPr>
          <a:xfrm>
            <a:off x="6022218" y="-723862"/>
            <a:ext cx="4394206" cy="4229462"/>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11766" l="-23341" r="23341" t="11767"/>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3" name="Google Shape;323;p10"/>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4" name="Google Shape;324;p10"/>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5" name="Google Shape;325;p10"/>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6" name="Google Shape;326;p10"/>
          <p:cNvSpPr txBox="1"/>
          <p:nvPr/>
        </p:nvSpPr>
        <p:spPr>
          <a:xfrm>
            <a:off x="809250" y="161100"/>
            <a:ext cx="5413200" cy="3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1" i="0" lang="en-US" sz="2400" u="none" cap="none" strike="noStrike">
                <a:solidFill>
                  <a:schemeClr val="dk1"/>
                </a:solidFill>
                <a:latin typeface="Arial Black"/>
                <a:ea typeface="Arial Black"/>
                <a:cs typeface="Arial Black"/>
                <a:sym typeface="Arial Black"/>
              </a:rPr>
              <a:t> </a:t>
            </a:r>
            <a:r>
              <a:rPr b="1" lang="en-US" sz="2400">
                <a:solidFill>
                  <a:schemeClr val="dk1"/>
                </a:solidFill>
                <a:latin typeface="Arial Black"/>
                <a:ea typeface="Arial Black"/>
                <a:cs typeface="Arial Black"/>
                <a:sym typeface="Arial Black"/>
              </a:rPr>
              <a:t>3. MOMENTOS AUTÉNTICOS</a:t>
            </a:r>
            <a:endParaRPr b="1" i="0" sz="2400" u="none" cap="none" strike="noStrike">
              <a:solidFill>
                <a:srgbClr val="293739"/>
              </a:solidFill>
              <a:latin typeface="Arial"/>
              <a:ea typeface="Arial"/>
              <a:cs typeface="Arial"/>
              <a:sym typeface="Arial"/>
            </a:endParaRPr>
          </a:p>
        </p:txBody>
      </p:sp>
      <p:sp>
        <p:nvSpPr>
          <p:cNvPr id="327" name="Google Shape;327;p10"/>
          <p:cNvSpPr txBox="1"/>
          <p:nvPr/>
        </p:nvSpPr>
        <p:spPr>
          <a:xfrm>
            <a:off x="572622" y="1091404"/>
            <a:ext cx="4605000" cy="3740400"/>
          </a:xfrm>
          <a:prstGeom prst="rect">
            <a:avLst/>
          </a:prstGeom>
          <a:noFill/>
          <a:ln>
            <a:noFill/>
          </a:ln>
        </p:spPr>
        <p:txBody>
          <a:bodyPr anchorCtr="0" anchor="t" bIns="0" lIns="0" spcFirstLastPara="1" rIns="0" wrap="square" tIns="0">
            <a:spAutoFit/>
          </a:bodyPr>
          <a:lstStyle/>
          <a:p>
            <a:pPr indent="-342900" lvl="0" marL="457200" rtl="0" algn="l">
              <a:lnSpc>
                <a:spcPct val="150000"/>
              </a:lnSpc>
              <a:spcBef>
                <a:spcPts val="1200"/>
              </a:spcBef>
              <a:spcAft>
                <a:spcPts val="0"/>
              </a:spcAft>
              <a:buClr>
                <a:schemeClr val="dk1"/>
              </a:buClr>
              <a:buSzPts val="1800"/>
              <a:buChar char="●"/>
            </a:pPr>
            <a:r>
              <a:rPr lang="en-US" sz="1800"/>
              <a:t>Capturar expresiones y acciones genuinas</a:t>
            </a:r>
            <a:endParaRPr sz="1800"/>
          </a:p>
          <a:p>
            <a:pPr indent="-342900" lvl="0" marL="457200" rtl="0" algn="l">
              <a:lnSpc>
                <a:spcPct val="150000"/>
              </a:lnSpc>
              <a:spcBef>
                <a:spcPts val="1200"/>
              </a:spcBef>
              <a:spcAft>
                <a:spcPts val="0"/>
              </a:spcAft>
              <a:buClr>
                <a:schemeClr val="dk1"/>
              </a:buClr>
              <a:buSzPts val="1800"/>
              <a:buChar char="●"/>
            </a:pPr>
            <a:r>
              <a:rPr lang="en-US" sz="1800"/>
              <a:t>Lo cándido o espontáneo a menudo supera a lo posado</a:t>
            </a:r>
            <a:endParaRPr sz="1800"/>
          </a:p>
          <a:p>
            <a:pPr indent="-342900" lvl="0" marL="457200" rtl="0" algn="l">
              <a:lnSpc>
                <a:spcPct val="150000"/>
              </a:lnSpc>
              <a:spcBef>
                <a:spcPts val="1200"/>
              </a:spcBef>
              <a:spcAft>
                <a:spcPts val="0"/>
              </a:spcAft>
              <a:buClr>
                <a:schemeClr val="dk1"/>
              </a:buClr>
              <a:buSzPts val="1800"/>
              <a:buChar char="●"/>
            </a:pPr>
            <a:r>
              <a:rPr lang="en-US" sz="1800"/>
              <a:t>¡La paciencia es clave! Esperar el “momento decisivo”</a:t>
            </a:r>
            <a:endParaRPr sz="1800"/>
          </a:p>
          <a:p>
            <a:pPr indent="0" lvl="0" marL="457200" marR="0" rtl="0" algn="l">
              <a:lnSpc>
                <a:spcPct val="150000"/>
              </a:lnSpc>
              <a:spcBef>
                <a:spcPts val="1200"/>
              </a:spcBef>
              <a:spcAft>
                <a:spcPts val="0"/>
              </a:spcAft>
              <a:buNone/>
            </a:pPr>
            <a:r>
              <a:t/>
            </a:r>
            <a:endParaRPr sz="1800"/>
          </a:p>
          <a:p>
            <a:pPr indent="0" lvl="0" marL="114300" marR="0" rtl="0" algn="l">
              <a:lnSpc>
                <a:spcPct val="150000"/>
              </a:lnSpc>
              <a:spcBef>
                <a:spcPts val="120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331" name="Shape 331"/>
        <p:cNvGrpSpPr/>
        <p:nvPr/>
      </p:nvGrpSpPr>
      <p:grpSpPr>
        <a:xfrm>
          <a:off x="0" y="0"/>
          <a:ext cx="0" cy="0"/>
          <a:chOff x="0" y="0"/>
          <a:chExt cx="0" cy="0"/>
        </a:xfrm>
      </p:grpSpPr>
      <p:sp>
        <p:nvSpPr>
          <p:cNvPr id="332" name="Google Shape;332;p11"/>
          <p:cNvSpPr/>
          <p:nvPr/>
        </p:nvSpPr>
        <p:spPr>
          <a:xfrm rot="742437">
            <a:off x="6452877" y="-1617752"/>
            <a:ext cx="6082420" cy="7779840"/>
          </a:xfrm>
          <a:custGeom>
            <a:rect b="b" l="l" r="r" t="t"/>
            <a:pathLst>
              <a:path extrusionOk="0" h="15508393" w="12124743">
                <a:moveTo>
                  <a:pt x="0" y="0"/>
                </a:moveTo>
                <a:lnTo>
                  <a:pt x="12124744" y="0"/>
                </a:lnTo>
                <a:lnTo>
                  <a:pt x="12124744" y="15508393"/>
                </a:lnTo>
                <a:lnTo>
                  <a:pt x="0" y="155083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3" name="Google Shape;333;p11"/>
          <p:cNvSpPr/>
          <p:nvPr/>
        </p:nvSpPr>
        <p:spPr>
          <a:xfrm rot="742437">
            <a:off x="6676923" y="-1436705"/>
            <a:ext cx="6082420" cy="7779840"/>
          </a:xfrm>
          <a:custGeom>
            <a:rect b="b" l="l" r="r" t="t"/>
            <a:pathLst>
              <a:path extrusionOk="0" h="15508393" w="12124743">
                <a:moveTo>
                  <a:pt x="0" y="0"/>
                </a:moveTo>
                <a:lnTo>
                  <a:pt x="12124743" y="0"/>
                </a:lnTo>
                <a:lnTo>
                  <a:pt x="12124743" y="15508393"/>
                </a:lnTo>
                <a:lnTo>
                  <a:pt x="0" y="1550839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4" name="Google Shape;334;p11"/>
          <p:cNvSpPr/>
          <p:nvPr/>
        </p:nvSpPr>
        <p:spPr>
          <a:xfrm rot="316874">
            <a:off x="-204454" y="-1472547"/>
            <a:ext cx="3805361" cy="3662693"/>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8FC4E5"/>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5" name="Google Shape;335;p11"/>
          <p:cNvSpPr/>
          <p:nvPr/>
        </p:nvSpPr>
        <p:spPr>
          <a:xfrm rot="333597">
            <a:off x="-237737" y="-1517117"/>
            <a:ext cx="3615162" cy="3476790"/>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descr="Woman editing photograph on computer" id="336" name="Google Shape;336;p11"/>
          <p:cNvSpPr/>
          <p:nvPr/>
        </p:nvSpPr>
        <p:spPr>
          <a:xfrm rot="-60000">
            <a:off x="89507" y="-1239486"/>
            <a:ext cx="3070243" cy="3059868"/>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5">
              <a:alphaModFix/>
            </a:blip>
            <a:stretch>
              <a:fillRect b="-23343" l="0" r="0" t="23343"/>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7" name="Google Shape;337;p11"/>
          <p:cNvSpPr txBox="1"/>
          <p:nvPr/>
        </p:nvSpPr>
        <p:spPr>
          <a:xfrm>
            <a:off x="3476327" y="1191678"/>
            <a:ext cx="5463900" cy="2071800"/>
          </a:xfrm>
          <a:prstGeom prst="rect">
            <a:avLst/>
          </a:prstGeom>
          <a:noFill/>
          <a:ln>
            <a:noFill/>
          </a:ln>
        </p:spPr>
        <p:txBody>
          <a:bodyPr anchorCtr="0" anchor="t" bIns="0" lIns="0" spcFirstLastPara="1" rIns="0" wrap="square" tIns="0">
            <a:spAutoFit/>
          </a:bodyPr>
          <a:lstStyle/>
          <a:p>
            <a:pPr indent="0" lvl="0" marL="114300" marR="0" rtl="0" algn="l">
              <a:lnSpc>
                <a:spcPct val="115000"/>
              </a:lnSpc>
              <a:spcBef>
                <a:spcPts val="1200"/>
              </a:spcBef>
              <a:spcAft>
                <a:spcPts val="0"/>
              </a:spcAft>
              <a:buNone/>
            </a:pPr>
            <a:r>
              <a:t/>
            </a:r>
            <a:endParaRPr/>
          </a:p>
          <a:p>
            <a:pPr indent="-342900" lvl="0" marL="457200" rtl="0" algn="l">
              <a:lnSpc>
                <a:spcPct val="150000"/>
              </a:lnSpc>
              <a:spcBef>
                <a:spcPts val="0"/>
              </a:spcBef>
              <a:spcAft>
                <a:spcPts val="0"/>
              </a:spcAft>
              <a:buClr>
                <a:schemeClr val="dk1"/>
              </a:buClr>
              <a:buSzPts val="1800"/>
              <a:buChar char="●"/>
            </a:pPr>
            <a:r>
              <a:rPr lang="en-US" sz="1500">
                <a:solidFill>
                  <a:schemeClr val="dk1"/>
                </a:solidFill>
                <a:latin typeface="Tahoma"/>
                <a:ea typeface="Tahoma"/>
                <a:cs typeface="Tahoma"/>
                <a:sym typeface="Tahoma"/>
              </a:rPr>
              <a:t>Elegir imágenes que comuniquen claramente el mensaje</a:t>
            </a:r>
            <a:endParaRPr sz="1500">
              <a:solidFill>
                <a:schemeClr val="dk1"/>
              </a:solidFill>
              <a:latin typeface="Tahoma"/>
              <a:ea typeface="Tahoma"/>
              <a:cs typeface="Tahoma"/>
              <a:sym typeface="Tahoma"/>
            </a:endParaRPr>
          </a:p>
          <a:p>
            <a:pPr indent="-342900" lvl="0" marL="457200" rtl="0" algn="l">
              <a:lnSpc>
                <a:spcPct val="150000"/>
              </a:lnSpc>
              <a:spcBef>
                <a:spcPts val="0"/>
              </a:spcBef>
              <a:spcAft>
                <a:spcPts val="0"/>
              </a:spcAft>
              <a:buClr>
                <a:schemeClr val="dk1"/>
              </a:buClr>
              <a:buSzPts val="1800"/>
              <a:buChar char="●"/>
            </a:pPr>
            <a:r>
              <a:rPr lang="en-US" sz="1500">
                <a:solidFill>
                  <a:schemeClr val="dk1"/>
                </a:solidFill>
                <a:latin typeface="Tahoma"/>
                <a:ea typeface="Tahoma"/>
                <a:cs typeface="Tahoma"/>
                <a:sym typeface="Tahoma"/>
              </a:rPr>
              <a:t>Evitar fotos redundantes (a menos que la repetición sirva a un propósito)</a:t>
            </a:r>
            <a:endParaRPr sz="1500">
              <a:solidFill>
                <a:schemeClr val="dk1"/>
              </a:solidFill>
              <a:latin typeface="Tahoma"/>
              <a:ea typeface="Tahoma"/>
              <a:cs typeface="Tahoma"/>
              <a:sym typeface="Tahoma"/>
            </a:endParaRPr>
          </a:p>
          <a:p>
            <a:pPr indent="-342900" lvl="0" marL="457200" rtl="0" algn="l">
              <a:lnSpc>
                <a:spcPct val="150000"/>
              </a:lnSpc>
              <a:spcBef>
                <a:spcPts val="0"/>
              </a:spcBef>
              <a:spcAft>
                <a:spcPts val="0"/>
              </a:spcAft>
              <a:buClr>
                <a:schemeClr val="dk1"/>
              </a:buClr>
              <a:buSzPts val="1800"/>
              <a:buChar char="●"/>
            </a:pPr>
            <a:r>
              <a:rPr lang="en-US" sz="1500">
                <a:solidFill>
                  <a:schemeClr val="dk1"/>
                </a:solidFill>
                <a:latin typeface="Tahoma"/>
                <a:ea typeface="Tahoma"/>
                <a:cs typeface="Tahoma"/>
                <a:sym typeface="Tahoma"/>
              </a:rPr>
              <a:t>Eliminar imágenes que distraigan o confundan</a:t>
            </a:r>
            <a:endParaRPr sz="1500">
              <a:solidFill>
                <a:schemeClr val="dk1"/>
              </a:solidFill>
              <a:latin typeface="Tahoma"/>
              <a:ea typeface="Tahoma"/>
              <a:cs typeface="Tahoma"/>
              <a:sym typeface="Tahoma"/>
            </a:endParaRPr>
          </a:p>
          <a:p>
            <a:pPr indent="0" lvl="0" marL="457200" marR="0" rtl="0" algn="l">
              <a:lnSpc>
                <a:spcPct val="150000"/>
              </a:lnSpc>
              <a:spcBef>
                <a:spcPts val="0"/>
              </a:spcBef>
              <a:spcAft>
                <a:spcPts val="0"/>
              </a:spcAft>
              <a:buNone/>
            </a:pPr>
            <a:r>
              <a:t/>
            </a:r>
            <a:endParaRPr sz="1500">
              <a:solidFill>
                <a:schemeClr val="dk1"/>
              </a:solidFill>
              <a:latin typeface="Tahoma"/>
              <a:ea typeface="Tahoma"/>
              <a:cs typeface="Tahoma"/>
              <a:sym typeface="Tahoma"/>
            </a:endParaRPr>
          </a:p>
        </p:txBody>
      </p:sp>
      <p:sp>
        <p:nvSpPr>
          <p:cNvPr id="338" name="Google Shape;338;p11"/>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9" name="Google Shape;339;p11"/>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40" name="Google Shape;340;p11"/>
          <p:cNvSpPr txBox="1"/>
          <p:nvPr/>
        </p:nvSpPr>
        <p:spPr>
          <a:xfrm>
            <a:off x="3761401" y="53575"/>
            <a:ext cx="49260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1" lang="en-US" sz="2400">
                <a:solidFill>
                  <a:schemeClr val="dk1"/>
                </a:solidFill>
                <a:latin typeface="Arial Black"/>
                <a:ea typeface="Arial Black"/>
                <a:cs typeface="Arial Black"/>
                <a:sym typeface="Arial Black"/>
              </a:rPr>
              <a:t>Conceptos Básicos de Edición - El Proceso de Selección</a:t>
            </a:r>
            <a:endParaRPr b="1" i="0" sz="2400" u="none" cap="none" strike="noStrike">
              <a:solidFill>
                <a:srgbClr val="293739"/>
              </a:solidFill>
              <a:latin typeface="Arial"/>
              <a:ea typeface="Arial"/>
              <a:cs typeface="Arial"/>
              <a:sym typeface="Arial"/>
            </a:endParaRPr>
          </a:p>
        </p:txBody>
      </p:sp>
      <p:sp>
        <p:nvSpPr>
          <p:cNvPr id="341" name="Google Shape;341;p11"/>
          <p:cNvSpPr txBox="1"/>
          <p:nvPr/>
        </p:nvSpPr>
        <p:spPr>
          <a:xfrm>
            <a:off x="1029462" y="2785998"/>
            <a:ext cx="5463900" cy="1866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1500">
                <a:solidFill>
                  <a:schemeClr val="dk1"/>
                </a:solidFill>
              </a:rPr>
              <a:t>Preguntas a hacer:</a:t>
            </a:r>
            <a:endParaRPr b="1" sz="15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500">
                <a:solidFill>
                  <a:schemeClr val="dk1"/>
                </a:solidFill>
              </a:rPr>
              <a:t>¿Esta imagen hace avanzar mi historia?</a:t>
            </a:r>
            <a:endParaRPr sz="15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500">
                <a:solidFill>
                  <a:schemeClr val="dk1"/>
                </a:solidFill>
              </a:rPr>
              <a:t>¿Qué emoción o información transmite?</a:t>
            </a:r>
            <a:endParaRPr sz="15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500">
                <a:solidFill>
                  <a:schemeClr val="dk1"/>
                </a:solidFill>
              </a:rPr>
              <a:t>¿Es visualmente fuerte (composición, luz, claridad)?</a:t>
            </a:r>
            <a:endParaRPr sz="15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500">
                <a:solidFill>
                  <a:schemeClr val="dk1"/>
                </a:solidFill>
              </a:rPr>
              <a:t>¿Funciona con las otras imágenes como una secuencia?</a:t>
            </a:r>
            <a:endParaRPr sz="1500">
              <a:solidFill>
                <a:schemeClr val="dk1"/>
              </a:solidFill>
            </a:endParaRPr>
          </a:p>
          <a:p>
            <a:pPr indent="0" lvl="0" marL="457200" marR="0" rtl="0" algn="l">
              <a:lnSpc>
                <a:spcPct val="100000"/>
              </a:lnSpc>
              <a:spcBef>
                <a:spcPts val="1200"/>
              </a:spcBef>
              <a:spcAft>
                <a:spcPts val="0"/>
              </a:spcAft>
              <a:buNone/>
            </a:pPr>
            <a:r>
              <a:t/>
            </a:r>
            <a:endParaRPr b="1" sz="15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345" name="Shape 345"/>
        <p:cNvGrpSpPr/>
        <p:nvPr/>
      </p:nvGrpSpPr>
      <p:grpSpPr>
        <a:xfrm>
          <a:off x="0" y="0"/>
          <a:ext cx="0" cy="0"/>
          <a:chOff x="0" y="0"/>
          <a:chExt cx="0" cy="0"/>
        </a:xfrm>
      </p:grpSpPr>
      <p:sp>
        <p:nvSpPr>
          <p:cNvPr id="346" name="Google Shape;346;p12"/>
          <p:cNvSpPr/>
          <p:nvPr/>
        </p:nvSpPr>
        <p:spPr>
          <a:xfrm rot="742437">
            <a:off x="6452877" y="-1617752"/>
            <a:ext cx="6082420" cy="7779840"/>
          </a:xfrm>
          <a:custGeom>
            <a:rect b="b" l="l" r="r" t="t"/>
            <a:pathLst>
              <a:path extrusionOk="0" h="15508393" w="12124743">
                <a:moveTo>
                  <a:pt x="0" y="0"/>
                </a:moveTo>
                <a:lnTo>
                  <a:pt x="12124744" y="0"/>
                </a:lnTo>
                <a:lnTo>
                  <a:pt x="12124744" y="15508393"/>
                </a:lnTo>
                <a:lnTo>
                  <a:pt x="0" y="155083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47" name="Google Shape;347;p12"/>
          <p:cNvSpPr/>
          <p:nvPr/>
        </p:nvSpPr>
        <p:spPr>
          <a:xfrm rot="742437">
            <a:off x="6676923" y="-1436705"/>
            <a:ext cx="6082420" cy="7779840"/>
          </a:xfrm>
          <a:custGeom>
            <a:rect b="b" l="l" r="r" t="t"/>
            <a:pathLst>
              <a:path extrusionOk="0" h="15508393" w="12124743">
                <a:moveTo>
                  <a:pt x="0" y="0"/>
                </a:moveTo>
                <a:lnTo>
                  <a:pt x="12124743" y="0"/>
                </a:lnTo>
                <a:lnTo>
                  <a:pt x="12124743" y="15508393"/>
                </a:lnTo>
                <a:lnTo>
                  <a:pt x="0" y="1550839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48" name="Google Shape;348;p12"/>
          <p:cNvSpPr/>
          <p:nvPr/>
        </p:nvSpPr>
        <p:spPr>
          <a:xfrm rot="316874">
            <a:off x="-204454" y="-1472547"/>
            <a:ext cx="3805361" cy="3662693"/>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8FC4E5"/>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49" name="Google Shape;349;p12"/>
          <p:cNvSpPr/>
          <p:nvPr/>
        </p:nvSpPr>
        <p:spPr>
          <a:xfrm rot="333597">
            <a:off x="-237737" y="-1517117"/>
            <a:ext cx="3615162" cy="3476790"/>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50" name="Google Shape;350;p12"/>
          <p:cNvSpPr/>
          <p:nvPr/>
        </p:nvSpPr>
        <p:spPr>
          <a:xfrm rot="321350">
            <a:off x="88570" y="-1239478"/>
            <a:ext cx="3070243" cy="2952433"/>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5">
              <a:alphaModFix/>
            </a:blip>
            <a:stretch>
              <a:fillRect b="0" l="-4827" r="-17947"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51" name="Google Shape;351;p12"/>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52" name="Google Shape;352;p12"/>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53" name="Google Shape;353;p12"/>
          <p:cNvSpPr txBox="1"/>
          <p:nvPr/>
        </p:nvSpPr>
        <p:spPr>
          <a:xfrm>
            <a:off x="3761401" y="53575"/>
            <a:ext cx="50481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1" lang="en-US" sz="2400">
                <a:solidFill>
                  <a:schemeClr val="dk1"/>
                </a:solidFill>
                <a:latin typeface="Arial Black"/>
                <a:ea typeface="Arial Black"/>
                <a:cs typeface="Arial Black"/>
                <a:sym typeface="Arial Black"/>
              </a:rPr>
              <a:t>Conceptos Básicos de Edición - Recorte (Cropping) y Secuenciación</a:t>
            </a:r>
            <a:endParaRPr b="1" i="0" sz="2400" u="none" cap="none" strike="noStrike">
              <a:solidFill>
                <a:srgbClr val="293739"/>
              </a:solidFill>
              <a:latin typeface="Arial"/>
              <a:ea typeface="Arial"/>
              <a:cs typeface="Arial"/>
              <a:sym typeface="Arial"/>
            </a:endParaRPr>
          </a:p>
        </p:txBody>
      </p:sp>
      <p:sp>
        <p:nvSpPr>
          <p:cNvPr id="354" name="Google Shape;354;p12"/>
          <p:cNvSpPr txBox="1"/>
          <p:nvPr/>
        </p:nvSpPr>
        <p:spPr>
          <a:xfrm>
            <a:off x="1791189" y="2030847"/>
            <a:ext cx="5421000" cy="2820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1600">
                <a:solidFill>
                  <a:schemeClr val="dk1"/>
                </a:solidFill>
              </a:rPr>
              <a:t>Recorte (Cropping)</a:t>
            </a:r>
            <a:endParaRPr b="1" sz="16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600">
                <a:solidFill>
                  <a:schemeClr val="dk1"/>
                </a:solidFill>
              </a:rPr>
              <a:t>Centrar la atención eliminando información que distrae en los bordes</a:t>
            </a:r>
            <a:endParaRPr sz="16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600">
                <a:solidFill>
                  <a:schemeClr val="dk1"/>
                </a:solidFill>
              </a:rPr>
              <a:t>Mejorar la composición (recordar la regla de los tercios)</a:t>
            </a:r>
            <a:endParaRPr sz="16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600">
                <a:solidFill>
                  <a:schemeClr val="dk1"/>
                </a:solidFill>
              </a:rPr>
              <a:t>Cambiar la relación de aspecto (horizontal, vertical, cuadrado)</a:t>
            </a:r>
            <a:endParaRPr sz="16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600">
                <a:solidFill>
                  <a:schemeClr val="dk1"/>
                </a:solidFill>
              </a:rPr>
              <a:t>No recortar en exceso, se pierde calidad</a:t>
            </a:r>
            <a:endParaRPr sz="1600">
              <a:solidFill>
                <a:schemeClr val="dk1"/>
              </a:solidFill>
            </a:endParaRPr>
          </a:p>
          <a:p>
            <a:pPr indent="0" lvl="0" marL="457200" marR="0" rtl="0" algn="l">
              <a:lnSpc>
                <a:spcPct val="115000"/>
              </a:lnSpc>
              <a:spcBef>
                <a:spcPts val="1200"/>
              </a:spcBef>
              <a:spcAft>
                <a:spcPts val="0"/>
              </a:spcAft>
              <a:buNone/>
            </a:pPr>
            <a:r>
              <a:t/>
            </a:r>
            <a:endParaRPr b="1" sz="1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358" name="Shape 358"/>
        <p:cNvGrpSpPr/>
        <p:nvPr/>
      </p:nvGrpSpPr>
      <p:grpSpPr>
        <a:xfrm>
          <a:off x="0" y="0"/>
          <a:ext cx="0" cy="0"/>
          <a:chOff x="0" y="0"/>
          <a:chExt cx="0" cy="0"/>
        </a:xfrm>
      </p:grpSpPr>
      <p:sp>
        <p:nvSpPr>
          <p:cNvPr id="359" name="Google Shape;359;p13"/>
          <p:cNvSpPr/>
          <p:nvPr/>
        </p:nvSpPr>
        <p:spPr>
          <a:xfrm rot="742437">
            <a:off x="6452877" y="-1617752"/>
            <a:ext cx="6082420" cy="7779840"/>
          </a:xfrm>
          <a:custGeom>
            <a:rect b="b" l="l" r="r" t="t"/>
            <a:pathLst>
              <a:path extrusionOk="0" h="15508393" w="12124743">
                <a:moveTo>
                  <a:pt x="0" y="0"/>
                </a:moveTo>
                <a:lnTo>
                  <a:pt x="12124744" y="0"/>
                </a:lnTo>
                <a:lnTo>
                  <a:pt x="12124744" y="15508393"/>
                </a:lnTo>
                <a:lnTo>
                  <a:pt x="0" y="155083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60" name="Google Shape;360;p13"/>
          <p:cNvSpPr/>
          <p:nvPr/>
        </p:nvSpPr>
        <p:spPr>
          <a:xfrm rot="742437">
            <a:off x="6676923" y="-1436705"/>
            <a:ext cx="6082420" cy="7779840"/>
          </a:xfrm>
          <a:custGeom>
            <a:rect b="b" l="l" r="r" t="t"/>
            <a:pathLst>
              <a:path extrusionOk="0" h="15508393" w="12124743">
                <a:moveTo>
                  <a:pt x="0" y="0"/>
                </a:moveTo>
                <a:lnTo>
                  <a:pt x="12124743" y="0"/>
                </a:lnTo>
                <a:lnTo>
                  <a:pt x="12124743" y="15508393"/>
                </a:lnTo>
                <a:lnTo>
                  <a:pt x="0" y="1550839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61" name="Google Shape;361;p13"/>
          <p:cNvSpPr/>
          <p:nvPr/>
        </p:nvSpPr>
        <p:spPr>
          <a:xfrm rot="316874">
            <a:off x="-204454" y="-1472547"/>
            <a:ext cx="3805361" cy="3662693"/>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8FC4E5"/>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62" name="Google Shape;362;p13"/>
          <p:cNvSpPr/>
          <p:nvPr/>
        </p:nvSpPr>
        <p:spPr>
          <a:xfrm rot="333597">
            <a:off x="-237737" y="-1517117"/>
            <a:ext cx="3615162" cy="3476790"/>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63" name="Google Shape;363;p13"/>
          <p:cNvSpPr/>
          <p:nvPr/>
        </p:nvSpPr>
        <p:spPr>
          <a:xfrm rot="321350">
            <a:off x="88570" y="-1239478"/>
            <a:ext cx="3070243" cy="2952433"/>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5">
              <a:alphaModFix/>
            </a:blip>
            <a:stretch>
              <a:fillRect b="0" l="-4827" r="-17947"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64" name="Google Shape;364;p13"/>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65" name="Google Shape;365;p13"/>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66" name="Google Shape;366;p13"/>
          <p:cNvSpPr txBox="1"/>
          <p:nvPr/>
        </p:nvSpPr>
        <p:spPr>
          <a:xfrm>
            <a:off x="3761396" y="53576"/>
            <a:ext cx="4305300" cy="121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b="1" lang="en-US" sz="2400">
                <a:solidFill>
                  <a:schemeClr val="dk1"/>
                </a:solidFill>
                <a:latin typeface="Arial Black"/>
                <a:ea typeface="Arial Black"/>
                <a:cs typeface="Arial Black"/>
                <a:sym typeface="Arial Black"/>
              </a:rPr>
              <a:t>Conceptos Básicos de Edición - Recorte y Secuenciación (cont.)</a:t>
            </a:r>
            <a:endParaRPr b="1" i="0" sz="2400" u="none" cap="none" strike="noStrike">
              <a:solidFill>
                <a:srgbClr val="293739"/>
              </a:solidFill>
              <a:latin typeface="Arial"/>
              <a:ea typeface="Arial"/>
              <a:cs typeface="Arial"/>
              <a:sym typeface="Arial"/>
            </a:endParaRPr>
          </a:p>
        </p:txBody>
      </p:sp>
      <p:sp>
        <p:nvSpPr>
          <p:cNvPr id="367" name="Google Shape;367;p13"/>
          <p:cNvSpPr txBox="1"/>
          <p:nvPr/>
        </p:nvSpPr>
        <p:spPr>
          <a:xfrm>
            <a:off x="1791204" y="2030850"/>
            <a:ext cx="7442100" cy="2536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1600">
                <a:solidFill>
                  <a:schemeClr val="dk1"/>
                </a:solidFill>
              </a:rPr>
              <a:t>Secuenciación</a:t>
            </a:r>
            <a:endParaRPr b="1" sz="16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600">
                <a:solidFill>
                  <a:schemeClr val="dk1"/>
                </a:solidFill>
              </a:rPr>
              <a:t>Organizar las imágenes en un orden narrativo significativo (cronológico, arco emocional, progresión conceptual)</a:t>
            </a:r>
            <a:endParaRPr sz="16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600">
                <a:solidFill>
                  <a:schemeClr val="dk1"/>
                </a:solidFill>
              </a:rPr>
              <a:t>Crear un ritmo visual</a:t>
            </a:r>
            <a:endParaRPr sz="16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600">
                <a:solidFill>
                  <a:schemeClr val="dk1"/>
                </a:solidFill>
              </a:rPr>
              <a:t>Probar antes de finalizar</a:t>
            </a:r>
            <a:endParaRPr sz="16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600">
                <a:solidFill>
                  <a:schemeClr val="dk1"/>
                </a:solidFill>
              </a:rPr>
              <a:t>Herramientas gratuitas: GIMP, Pixlr, Photoshop (si está disponible) o aplicaciones de edición de teléfono</a:t>
            </a:r>
            <a:endParaRPr sz="1600">
              <a:solidFill>
                <a:schemeClr val="dk1"/>
              </a:solidFill>
            </a:endParaRPr>
          </a:p>
          <a:p>
            <a:pPr indent="0" lvl="0" marL="0" marR="0" rtl="0" algn="l">
              <a:lnSpc>
                <a:spcPct val="115000"/>
              </a:lnSpc>
              <a:spcBef>
                <a:spcPts val="1200"/>
              </a:spcBef>
              <a:spcAft>
                <a:spcPts val="0"/>
              </a:spcAft>
              <a:buNone/>
            </a:pPr>
            <a:r>
              <a:t/>
            </a:r>
            <a:endParaRPr b="1" sz="1600">
              <a:solidFill>
                <a:schemeClr val="dk1"/>
              </a:solidFill>
            </a:endParaRPr>
          </a:p>
        </p:txBody>
      </p:sp>
      <p:sp>
        <p:nvSpPr>
          <p:cNvPr id="368" name="Google Shape;368;p13"/>
          <p:cNvSpPr txBox="1"/>
          <p:nvPr/>
        </p:nvSpPr>
        <p:spPr>
          <a:xfrm>
            <a:off x="1169406" y="4303583"/>
            <a:ext cx="7608300" cy="665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lang="en-US" sz="1800"/>
              <a:t>Herramientas gratis</a:t>
            </a:r>
            <a:r>
              <a:rPr b="1" i="0" lang="en-US" sz="1800" u="none" cap="none" strike="noStrike">
                <a:solidFill>
                  <a:srgbClr val="000000"/>
                </a:solidFill>
                <a:latin typeface="Arial"/>
                <a:ea typeface="Arial"/>
                <a:cs typeface="Arial"/>
                <a:sym typeface="Arial"/>
              </a:rPr>
              <a:t>:</a:t>
            </a:r>
            <a:r>
              <a:rPr b="0" i="0" lang="en-US" sz="1800" u="none" cap="none" strike="noStrike">
                <a:solidFill>
                  <a:srgbClr val="000000"/>
                </a:solidFill>
                <a:latin typeface="Arial"/>
                <a:ea typeface="Arial"/>
                <a:cs typeface="Arial"/>
                <a:sym typeface="Arial"/>
              </a:rPr>
              <a:t> GIMP, Pixlr, Photoshop (if available), or phone editing apps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372" name="Shape 372"/>
        <p:cNvGrpSpPr/>
        <p:nvPr/>
      </p:nvGrpSpPr>
      <p:grpSpPr>
        <a:xfrm>
          <a:off x="0" y="0"/>
          <a:ext cx="0" cy="0"/>
          <a:chOff x="0" y="0"/>
          <a:chExt cx="0" cy="0"/>
        </a:xfrm>
      </p:grpSpPr>
      <p:sp>
        <p:nvSpPr>
          <p:cNvPr id="373" name="Google Shape;373;p14"/>
          <p:cNvSpPr/>
          <p:nvPr/>
        </p:nvSpPr>
        <p:spPr>
          <a:xfrm rot="546370">
            <a:off x="-1621091" y="-1059944"/>
            <a:ext cx="4986107" cy="4786334"/>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74" name="Google Shape;374;p14"/>
          <p:cNvSpPr/>
          <p:nvPr/>
        </p:nvSpPr>
        <p:spPr>
          <a:xfrm rot="545743">
            <a:off x="-1254781" y="-732562"/>
            <a:ext cx="4459028" cy="4279030"/>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75" name="Google Shape;375;p14"/>
          <p:cNvSpPr/>
          <p:nvPr/>
        </p:nvSpPr>
        <p:spPr>
          <a:xfrm rot="282595">
            <a:off x="-1113267" y="-388434"/>
            <a:ext cx="4176000" cy="3728334"/>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5133" l="23684" r="-23684" t="5134"/>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76" name="Google Shape;376;p14"/>
          <p:cNvSpPr txBox="1"/>
          <p:nvPr/>
        </p:nvSpPr>
        <p:spPr>
          <a:xfrm>
            <a:off x="3384127" y="366160"/>
            <a:ext cx="51588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lang="en-US" sz="2400">
                <a:solidFill>
                  <a:schemeClr val="dk1"/>
                </a:solidFill>
                <a:latin typeface="Arial Black"/>
                <a:ea typeface="Arial Black"/>
                <a:cs typeface="Arial Black"/>
                <a:sym typeface="Arial Black"/>
              </a:rPr>
              <a:t>Agregar Texto, Leyendas y Audio</a:t>
            </a:r>
            <a:endParaRPr b="0" i="0" sz="2400" u="none" cap="none" strike="noStrike">
              <a:solidFill>
                <a:srgbClr val="000000"/>
              </a:solidFill>
              <a:latin typeface="Arial Black"/>
              <a:ea typeface="Arial Black"/>
              <a:cs typeface="Arial Black"/>
              <a:sym typeface="Arial Black"/>
            </a:endParaRPr>
          </a:p>
        </p:txBody>
      </p:sp>
      <p:sp>
        <p:nvSpPr>
          <p:cNvPr id="377" name="Google Shape;377;p14"/>
          <p:cNvSpPr/>
          <p:nvPr/>
        </p:nvSpPr>
        <p:spPr>
          <a:xfrm>
            <a:off x="338412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78" name="Google Shape;378;p14"/>
          <p:cNvSpPr/>
          <p:nvPr/>
        </p:nvSpPr>
        <p:spPr>
          <a:xfrm>
            <a:off x="568943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79" name="Google Shape;379;p14"/>
          <p:cNvSpPr txBox="1"/>
          <p:nvPr/>
        </p:nvSpPr>
        <p:spPr>
          <a:xfrm>
            <a:off x="3384127" y="1222973"/>
            <a:ext cx="4178700" cy="4089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1800">
                <a:solidFill>
                  <a:schemeClr val="dk1"/>
                </a:solidFill>
              </a:rPr>
              <a:t>Texto y leyendas</a:t>
            </a:r>
            <a:endParaRPr b="1" sz="18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800">
                <a:solidFill>
                  <a:schemeClr val="dk1"/>
                </a:solidFill>
              </a:rPr>
              <a:t>Explicar, mejorar o jugar con el significado</a:t>
            </a:r>
            <a:endParaRPr sz="18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800">
                <a:solidFill>
                  <a:schemeClr val="dk1"/>
                </a:solidFill>
              </a:rPr>
              <a:t>Mantener el texto breve, las imágenes son lo más importante aquí</a:t>
            </a:r>
            <a:endParaRPr sz="18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800">
                <a:solidFill>
                  <a:schemeClr val="dk1"/>
                </a:solidFill>
              </a:rPr>
              <a:t>Las leyendas pueden proporcionar contexto, hacer preguntas, añadir ironía</a:t>
            </a:r>
            <a:endParaRPr sz="18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800">
                <a:solidFill>
                  <a:schemeClr val="dk1"/>
                </a:solidFill>
              </a:rPr>
              <a:t>Elegir fuentes legibles y una colocación apropiada</a:t>
            </a:r>
            <a:endParaRPr sz="1800">
              <a:solidFill>
                <a:schemeClr val="dk1"/>
              </a:solidFill>
            </a:endParaRPr>
          </a:p>
          <a:p>
            <a:pPr indent="0" lvl="0" marL="457200" marR="0" rtl="0" algn="l">
              <a:lnSpc>
                <a:spcPct val="100000"/>
              </a:lnSpc>
              <a:spcBef>
                <a:spcPts val="1200"/>
              </a:spcBef>
              <a:spcAft>
                <a:spcPts val="0"/>
              </a:spcAft>
              <a:buNone/>
            </a:pPr>
            <a:r>
              <a:t/>
            </a:r>
            <a:endParaRPr b="1" sz="1800">
              <a:solidFill>
                <a:schemeClr val="dk1"/>
              </a:solidFill>
            </a:endParaRPr>
          </a:p>
        </p:txBody>
      </p:sp>
      <p:sp>
        <p:nvSpPr>
          <p:cNvPr id="380" name="Google Shape;380;p14"/>
          <p:cNvSpPr/>
          <p:nvPr/>
        </p:nvSpPr>
        <p:spPr>
          <a:xfrm flipH="1">
            <a:off x="7409269" y="3181037"/>
            <a:ext cx="1908733" cy="2153112"/>
          </a:xfrm>
          <a:custGeom>
            <a:rect b="b" l="l" r="r" t="t"/>
            <a:pathLst>
              <a:path extrusionOk="0" h="4959230" w="4706760">
                <a:moveTo>
                  <a:pt x="4706761" y="0"/>
                </a:moveTo>
                <a:lnTo>
                  <a:pt x="0" y="0"/>
                </a:lnTo>
                <a:lnTo>
                  <a:pt x="0" y="4959230"/>
                </a:lnTo>
                <a:lnTo>
                  <a:pt x="4706761" y="4959230"/>
                </a:lnTo>
                <a:lnTo>
                  <a:pt x="4706761"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81" name="Google Shape;381;p14"/>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82" name="Google Shape;382;p14"/>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386" name="Shape 386"/>
        <p:cNvGrpSpPr/>
        <p:nvPr/>
      </p:nvGrpSpPr>
      <p:grpSpPr>
        <a:xfrm>
          <a:off x="0" y="0"/>
          <a:ext cx="0" cy="0"/>
          <a:chOff x="0" y="0"/>
          <a:chExt cx="0" cy="0"/>
        </a:xfrm>
      </p:grpSpPr>
      <p:sp>
        <p:nvSpPr>
          <p:cNvPr id="387" name="Google Shape;387;p15"/>
          <p:cNvSpPr/>
          <p:nvPr/>
        </p:nvSpPr>
        <p:spPr>
          <a:xfrm rot="546370">
            <a:off x="-1621091" y="-1059944"/>
            <a:ext cx="4986107" cy="4786334"/>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88" name="Google Shape;388;p15"/>
          <p:cNvSpPr/>
          <p:nvPr/>
        </p:nvSpPr>
        <p:spPr>
          <a:xfrm rot="545743">
            <a:off x="-1254781" y="-732562"/>
            <a:ext cx="4459028" cy="4279030"/>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descr="Close-up of knobs on amplifier" id="389" name="Google Shape;389;p15"/>
          <p:cNvSpPr/>
          <p:nvPr/>
        </p:nvSpPr>
        <p:spPr>
          <a:xfrm rot="282595">
            <a:off x="-1080932" y="-353213"/>
            <a:ext cx="4176000" cy="3728334"/>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581" l="21454" r="-16520" t="-582"/>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90" name="Google Shape;390;p15"/>
          <p:cNvSpPr txBox="1"/>
          <p:nvPr/>
        </p:nvSpPr>
        <p:spPr>
          <a:xfrm>
            <a:off x="3384127" y="366160"/>
            <a:ext cx="51588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lang="en-US" sz="2400">
                <a:solidFill>
                  <a:schemeClr val="dk1"/>
                </a:solidFill>
                <a:latin typeface="Arial Black"/>
                <a:ea typeface="Arial Black"/>
                <a:cs typeface="Arial Black"/>
                <a:sym typeface="Arial Black"/>
              </a:rPr>
              <a:t>Agregar Texto, Leyendas y Audio (cont.)</a:t>
            </a:r>
            <a:endParaRPr b="0" i="0" sz="2400" u="none" cap="none" strike="noStrike">
              <a:solidFill>
                <a:srgbClr val="000000"/>
              </a:solidFill>
              <a:latin typeface="Arial Black"/>
              <a:ea typeface="Arial Black"/>
              <a:cs typeface="Arial Black"/>
              <a:sym typeface="Arial Black"/>
            </a:endParaRPr>
          </a:p>
        </p:txBody>
      </p:sp>
      <p:sp>
        <p:nvSpPr>
          <p:cNvPr id="391" name="Google Shape;391;p15"/>
          <p:cNvSpPr/>
          <p:nvPr/>
        </p:nvSpPr>
        <p:spPr>
          <a:xfrm>
            <a:off x="338412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92" name="Google Shape;392;p15"/>
          <p:cNvSpPr/>
          <p:nvPr/>
        </p:nvSpPr>
        <p:spPr>
          <a:xfrm>
            <a:off x="568943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93" name="Google Shape;393;p15"/>
          <p:cNvSpPr txBox="1"/>
          <p:nvPr/>
        </p:nvSpPr>
        <p:spPr>
          <a:xfrm>
            <a:off x="3340769" y="1440640"/>
            <a:ext cx="4263300" cy="3386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1600">
                <a:solidFill>
                  <a:schemeClr val="dk1"/>
                </a:solidFill>
              </a:rPr>
              <a:t>Audio</a:t>
            </a:r>
            <a:endParaRPr b="1" sz="16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600">
                <a:solidFill>
                  <a:schemeClr val="dk1"/>
                </a:solidFill>
              </a:rPr>
              <a:t>Narración en voz en off: Tu voz guiando la historia</a:t>
            </a:r>
            <a:endParaRPr sz="16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600">
                <a:solidFill>
                  <a:schemeClr val="dk1"/>
                </a:solidFill>
              </a:rPr>
              <a:t>Sonido ambiental: Atmósfera (ruido de aula, sonidos de la naturaleza, calles de la ciudad)</a:t>
            </a:r>
            <a:endParaRPr sz="16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600">
                <a:solidFill>
                  <a:schemeClr val="dk1"/>
                </a:solidFill>
              </a:rPr>
              <a:t>Música: Establece el estado de ánimo y la emoción</a:t>
            </a:r>
            <a:endParaRPr sz="16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600">
                <a:solidFill>
                  <a:schemeClr val="dk1"/>
                </a:solidFill>
              </a:rPr>
              <a:t>El audio debe complementar, no competir con, los elementos visuales</a:t>
            </a:r>
            <a:endParaRPr sz="1600">
              <a:solidFill>
                <a:schemeClr val="dk1"/>
              </a:solidFill>
            </a:endParaRPr>
          </a:p>
          <a:p>
            <a:pPr indent="0" lvl="0" marL="457200" marR="0" rtl="0" algn="l">
              <a:lnSpc>
                <a:spcPct val="100000"/>
              </a:lnSpc>
              <a:spcBef>
                <a:spcPts val="1200"/>
              </a:spcBef>
              <a:spcAft>
                <a:spcPts val="0"/>
              </a:spcAft>
              <a:buNone/>
            </a:pPr>
            <a:r>
              <a:t/>
            </a:r>
            <a:endParaRPr b="1" sz="1600">
              <a:solidFill>
                <a:schemeClr val="dk1"/>
              </a:solidFill>
            </a:endParaRPr>
          </a:p>
        </p:txBody>
      </p:sp>
      <p:sp>
        <p:nvSpPr>
          <p:cNvPr id="394" name="Google Shape;394;p15"/>
          <p:cNvSpPr/>
          <p:nvPr/>
        </p:nvSpPr>
        <p:spPr>
          <a:xfrm flipH="1">
            <a:off x="7450289" y="2949012"/>
            <a:ext cx="1906238" cy="2157265"/>
          </a:xfrm>
          <a:custGeom>
            <a:rect b="b" l="l" r="r" t="t"/>
            <a:pathLst>
              <a:path extrusionOk="0" h="4959230" w="4706760">
                <a:moveTo>
                  <a:pt x="4706761" y="0"/>
                </a:moveTo>
                <a:lnTo>
                  <a:pt x="0" y="0"/>
                </a:lnTo>
                <a:lnTo>
                  <a:pt x="0" y="4959230"/>
                </a:lnTo>
                <a:lnTo>
                  <a:pt x="4706761" y="4959230"/>
                </a:lnTo>
                <a:lnTo>
                  <a:pt x="4706761"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95" name="Google Shape;395;p15"/>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96" name="Google Shape;396;p15"/>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97" name="Google Shape;397;p15"/>
          <p:cNvSpPr txBox="1"/>
          <p:nvPr/>
        </p:nvSpPr>
        <p:spPr>
          <a:xfrm>
            <a:off x="1344937" y="4370840"/>
            <a:ext cx="5630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t>Equilibrio: Dejar respirar a las imágenes. No sobre-explicar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401" name="Shape 401"/>
        <p:cNvGrpSpPr/>
        <p:nvPr/>
      </p:nvGrpSpPr>
      <p:grpSpPr>
        <a:xfrm>
          <a:off x="0" y="0"/>
          <a:ext cx="0" cy="0"/>
          <a:chOff x="0" y="0"/>
          <a:chExt cx="0" cy="0"/>
        </a:xfrm>
      </p:grpSpPr>
      <p:sp>
        <p:nvSpPr>
          <p:cNvPr id="402" name="Google Shape;402;p16"/>
          <p:cNvSpPr/>
          <p:nvPr/>
        </p:nvSpPr>
        <p:spPr>
          <a:xfrm flipH="1">
            <a:off x="7409269" y="3181037"/>
            <a:ext cx="1908733" cy="2153112"/>
          </a:xfrm>
          <a:custGeom>
            <a:rect b="b" l="l" r="r" t="t"/>
            <a:pathLst>
              <a:path extrusionOk="0" h="4959230" w="4706760">
                <a:moveTo>
                  <a:pt x="4706761" y="0"/>
                </a:moveTo>
                <a:lnTo>
                  <a:pt x="0" y="0"/>
                </a:lnTo>
                <a:lnTo>
                  <a:pt x="0" y="4959230"/>
                </a:lnTo>
                <a:lnTo>
                  <a:pt x="4706761" y="4959230"/>
                </a:lnTo>
                <a:lnTo>
                  <a:pt x="4706761"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03" name="Google Shape;403;p16"/>
          <p:cNvSpPr/>
          <p:nvPr/>
        </p:nvSpPr>
        <p:spPr>
          <a:xfrm rot="1495708">
            <a:off x="-1812376" y="-1107651"/>
            <a:ext cx="4986107" cy="4786334"/>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04" name="Google Shape;404;p16"/>
          <p:cNvSpPr/>
          <p:nvPr/>
        </p:nvSpPr>
        <p:spPr>
          <a:xfrm rot="1495081">
            <a:off x="-1497877" y="-723237"/>
            <a:ext cx="4459028" cy="4279030"/>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05" name="Google Shape;405;p16"/>
          <p:cNvSpPr txBox="1"/>
          <p:nvPr/>
        </p:nvSpPr>
        <p:spPr>
          <a:xfrm>
            <a:off x="3231658" y="-27619"/>
            <a:ext cx="5845800" cy="137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lang="en-US" sz="2400">
                <a:solidFill>
                  <a:schemeClr val="dk1"/>
                </a:solidFill>
                <a:latin typeface="Arial Black"/>
                <a:ea typeface="Arial Black"/>
                <a:cs typeface="Arial Black"/>
                <a:sym typeface="Arial Black"/>
              </a:rPr>
              <a:t>Agregar material de repositorios digitales</a:t>
            </a:r>
            <a:endParaRPr b="1" i="0" sz="2400" u="none" cap="none" strike="noStrike">
              <a:solidFill>
                <a:schemeClr val="dk1"/>
              </a:solidFill>
              <a:latin typeface="Arial Black"/>
              <a:ea typeface="Arial Black"/>
              <a:cs typeface="Arial Black"/>
              <a:sym typeface="Arial Black"/>
            </a:endParaRPr>
          </a:p>
          <a:p>
            <a:pPr indent="0" lvl="0" marL="0" marR="0" rtl="0" algn="l">
              <a:lnSpc>
                <a:spcPct val="106000"/>
              </a:lnSpc>
              <a:spcBef>
                <a:spcPts val="12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06" name="Google Shape;406;p16"/>
          <p:cNvSpPr/>
          <p:nvPr/>
        </p:nvSpPr>
        <p:spPr>
          <a:xfrm>
            <a:off x="338412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07" name="Google Shape;407;p16"/>
          <p:cNvSpPr/>
          <p:nvPr/>
        </p:nvSpPr>
        <p:spPr>
          <a:xfrm>
            <a:off x="568943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08" name="Google Shape;408;p16"/>
          <p:cNvSpPr txBox="1"/>
          <p:nvPr/>
        </p:nvSpPr>
        <p:spPr>
          <a:xfrm>
            <a:off x="3116631" y="1036335"/>
            <a:ext cx="5845800" cy="2397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1500">
                <a:solidFill>
                  <a:schemeClr val="dk1"/>
                </a:solidFill>
              </a:rPr>
              <a:t>¿Por qué utilizar archivos digitales?</a:t>
            </a:r>
            <a:endParaRPr b="1" sz="15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500">
                <a:solidFill>
                  <a:schemeClr val="dk1"/>
                </a:solidFill>
              </a:rPr>
              <a:t>Conectar tu historia a una historia y cultura más amplias</a:t>
            </a:r>
            <a:endParaRPr sz="15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500">
                <a:solidFill>
                  <a:schemeClr val="dk1"/>
                </a:solidFill>
              </a:rPr>
              <a:t>Agregar materiales que no podrías crear tú mismo (fotos históricas, documentos, obras de arte)</a:t>
            </a:r>
            <a:endParaRPr sz="15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500">
                <a:solidFill>
                  <a:schemeClr val="dk1"/>
                </a:solidFill>
              </a:rPr>
              <a:t>Preservar el patrimonio cultural de forma creativa dándole un nuevo contexto</a:t>
            </a:r>
            <a:endParaRPr sz="15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500">
                <a:solidFill>
                  <a:schemeClr val="dk1"/>
                </a:solidFill>
              </a:rPr>
              <a:t>Mejorar la credibilidad y la profundidad</a:t>
            </a:r>
            <a:endParaRPr sz="1500">
              <a:solidFill>
                <a:schemeClr val="dk1"/>
              </a:solidFill>
            </a:endParaRPr>
          </a:p>
          <a:p>
            <a:pPr indent="0" lvl="0" marL="457200" marR="0" rtl="0" algn="l">
              <a:lnSpc>
                <a:spcPct val="100000"/>
              </a:lnSpc>
              <a:spcBef>
                <a:spcPts val="1200"/>
              </a:spcBef>
              <a:spcAft>
                <a:spcPts val="0"/>
              </a:spcAft>
              <a:buNone/>
            </a:pPr>
            <a:r>
              <a:t/>
            </a:r>
            <a:endParaRPr b="1" sz="1500">
              <a:solidFill>
                <a:schemeClr val="dk1"/>
              </a:solidFill>
            </a:endParaRPr>
          </a:p>
        </p:txBody>
      </p:sp>
      <p:sp>
        <p:nvSpPr>
          <p:cNvPr id="409" name="Google Shape;409;p16"/>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10" name="Google Shape;410;p16"/>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411" name="Google Shape;411;p16"/>
          <p:cNvPicPr preferRelativeResize="0"/>
          <p:nvPr/>
        </p:nvPicPr>
        <p:blipFill rotWithShape="1">
          <a:blip r:embed="rId6">
            <a:alphaModFix/>
          </a:blip>
          <a:srcRect b="0" l="0" r="0" t="0"/>
          <a:stretch/>
        </p:blipFill>
        <p:spPr>
          <a:xfrm>
            <a:off x="-1260208" y="-354545"/>
            <a:ext cx="3853466" cy="3606692"/>
          </a:xfrm>
          <a:prstGeom prst="rect">
            <a:avLst/>
          </a:prstGeom>
          <a:noFill/>
          <a:ln>
            <a:noFill/>
          </a:ln>
        </p:spPr>
      </p:pic>
      <p:sp>
        <p:nvSpPr>
          <p:cNvPr id="412" name="Google Shape;412;p16"/>
          <p:cNvSpPr txBox="1"/>
          <p:nvPr/>
        </p:nvSpPr>
        <p:spPr>
          <a:xfrm>
            <a:off x="2074333" y="3261561"/>
            <a:ext cx="6005100" cy="2131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1500"/>
              <a:t>Qué puedes usar:</a:t>
            </a:r>
            <a:endParaRPr b="1" sz="1500"/>
          </a:p>
          <a:p>
            <a:pPr indent="-298450" lvl="0" marL="457200" rtl="0" algn="l">
              <a:lnSpc>
                <a:spcPct val="115000"/>
              </a:lnSpc>
              <a:spcBef>
                <a:spcPts val="1200"/>
              </a:spcBef>
              <a:spcAft>
                <a:spcPts val="0"/>
              </a:spcAft>
              <a:buClr>
                <a:schemeClr val="dk1"/>
              </a:buClr>
              <a:buSzPts val="1100"/>
              <a:buChar char="●"/>
            </a:pPr>
            <a:r>
              <a:rPr lang="en-US" sz="1500"/>
              <a:t>Fotografías y documentos históricos</a:t>
            </a:r>
            <a:endParaRPr sz="1500"/>
          </a:p>
          <a:p>
            <a:pPr indent="-298450" lvl="0" marL="457200" rtl="0" algn="l">
              <a:lnSpc>
                <a:spcPct val="115000"/>
              </a:lnSpc>
              <a:spcBef>
                <a:spcPts val="0"/>
              </a:spcBef>
              <a:spcAft>
                <a:spcPts val="0"/>
              </a:spcAft>
              <a:buClr>
                <a:schemeClr val="dk1"/>
              </a:buClr>
              <a:buSzPts val="1100"/>
              <a:buChar char="●"/>
            </a:pPr>
            <a:r>
              <a:rPr lang="en-US" sz="1500"/>
              <a:t>Arte e ilustraciones</a:t>
            </a:r>
            <a:endParaRPr sz="1500"/>
          </a:p>
          <a:p>
            <a:pPr indent="-298450" lvl="0" marL="457200" rtl="0" algn="l">
              <a:lnSpc>
                <a:spcPct val="115000"/>
              </a:lnSpc>
              <a:spcBef>
                <a:spcPts val="0"/>
              </a:spcBef>
              <a:spcAft>
                <a:spcPts val="0"/>
              </a:spcAft>
              <a:buClr>
                <a:schemeClr val="dk1"/>
              </a:buClr>
              <a:buSzPts val="1100"/>
              <a:buChar char="●"/>
            </a:pPr>
            <a:r>
              <a:rPr lang="en-US" sz="1500"/>
              <a:t>Grabaciones de audio y música</a:t>
            </a:r>
            <a:endParaRPr sz="1500"/>
          </a:p>
          <a:p>
            <a:pPr indent="-298450" lvl="0" marL="457200" rtl="0" algn="l">
              <a:lnSpc>
                <a:spcPct val="115000"/>
              </a:lnSpc>
              <a:spcBef>
                <a:spcPts val="0"/>
              </a:spcBef>
              <a:spcAft>
                <a:spcPts val="0"/>
              </a:spcAft>
              <a:buClr>
                <a:schemeClr val="dk1"/>
              </a:buClr>
              <a:buSzPts val="1100"/>
              <a:buChar char="●"/>
            </a:pPr>
            <a:r>
              <a:rPr lang="en-US" sz="1500"/>
              <a:t>Textos y literatura</a:t>
            </a:r>
            <a:endParaRPr sz="1500"/>
          </a:p>
          <a:p>
            <a:pPr indent="-298450" lvl="0" marL="457200" rtl="0" algn="l">
              <a:lnSpc>
                <a:spcPct val="115000"/>
              </a:lnSpc>
              <a:spcBef>
                <a:spcPts val="0"/>
              </a:spcBef>
              <a:spcAft>
                <a:spcPts val="0"/>
              </a:spcAft>
              <a:buClr>
                <a:schemeClr val="dk1"/>
              </a:buClr>
              <a:buSzPts val="1100"/>
              <a:buChar char="●"/>
            </a:pPr>
            <a:r>
              <a:rPr lang="en-US" sz="1500"/>
              <a:t>Clips de vídeo</a:t>
            </a:r>
            <a:endParaRPr sz="1500"/>
          </a:p>
          <a:p>
            <a:pPr indent="0" lvl="0" marL="457200" marR="0" rtl="0" algn="l">
              <a:lnSpc>
                <a:spcPct val="100000"/>
              </a:lnSpc>
              <a:spcBef>
                <a:spcPts val="1200"/>
              </a:spcBef>
              <a:spcAft>
                <a:spcPts val="0"/>
              </a:spcAft>
              <a:buNone/>
            </a:pPr>
            <a:r>
              <a:t/>
            </a:r>
            <a:endParaRPr b="1"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416" name="Shape 416"/>
        <p:cNvGrpSpPr/>
        <p:nvPr/>
      </p:nvGrpSpPr>
      <p:grpSpPr>
        <a:xfrm>
          <a:off x="0" y="0"/>
          <a:ext cx="0" cy="0"/>
          <a:chOff x="0" y="0"/>
          <a:chExt cx="0" cy="0"/>
        </a:xfrm>
      </p:grpSpPr>
      <p:sp>
        <p:nvSpPr>
          <p:cNvPr id="417" name="Google Shape;417;p17"/>
          <p:cNvSpPr/>
          <p:nvPr/>
        </p:nvSpPr>
        <p:spPr>
          <a:xfrm rot="1495708">
            <a:off x="-1812376" y="-1107651"/>
            <a:ext cx="4986107" cy="4786334"/>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18" name="Google Shape;418;p17"/>
          <p:cNvSpPr/>
          <p:nvPr/>
        </p:nvSpPr>
        <p:spPr>
          <a:xfrm rot="1495081">
            <a:off x="-1497877" y="-723237"/>
            <a:ext cx="4459028" cy="4279030"/>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19" name="Google Shape;419;p17"/>
          <p:cNvSpPr/>
          <p:nvPr/>
        </p:nvSpPr>
        <p:spPr>
          <a:xfrm rot="1502772">
            <a:off x="-1211683" y="-339608"/>
            <a:ext cx="4015777" cy="3619742"/>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20" name="Google Shape;420;p17"/>
          <p:cNvSpPr txBox="1"/>
          <p:nvPr/>
        </p:nvSpPr>
        <p:spPr>
          <a:xfrm>
            <a:off x="3378854" y="187354"/>
            <a:ext cx="42759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lang="en-US" sz="2400">
                <a:solidFill>
                  <a:schemeClr val="dk1"/>
                </a:solidFill>
                <a:latin typeface="Arial Black"/>
                <a:ea typeface="Arial Black"/>
                <a:cs typeface="Arial Black"/>
                <a:sym typeface="Arial Black"/>
              </a:rPr>
              <a:t>Archivos y Recursos Digitales Clave</a:t>
            </a:r>
            <a:endParaRPr b="0" i="0" sz="2400" u="none" cap="none" strike="noStrike">
              <a:solidFill>
                <a:srgbClr val="000000"/>
              </a:solidFill>
              <a:latin typeface="Arial Black"/>
              <a:ea typeface="Arial Black"/>
              <a:cs typeface="Arial Black"/>
              <a:sym typeface="Arial Black"/>
            </a:endParaRPr>
          </a:p>
        </p:txBody>
      </p:sp>
      <p:sp>
        <p:nvSpPr>
          <p:cNvPr id="421" name="Google Shape;421;p17"/>
          <p:cNvSpPr/>
          <p:nvPr/>
        </p:nvSpPr>
        <p:spPr>
          <a:xfrm>
            <a:off x="338412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22" name="Google Shape;422;p17"/>
          <p:cNvSpPr/>
          <p:nvPr/>
        </p:nvSpPr>
        <p:spPr>
          <a:xfrm>
            <a:off x="568943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23" name="Google Shape;423;p17"/>
          <p:cNvSpPr txBox="1"/>
          <p:nvPr/>
        </p:nvSpPr>
        <p:spPr>
          <a:xfrm>
            <a:off x="3073400" y="1416278"/>
            <a:ext cx="6070500" cy="1824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lang="en-US">
                <a:solidFill>
                  <a:schemeClr val="dk1"/>
                </a:solidFill>
              </a:rPr>
              <a:t>Principales repositorios (todos con licencia abierta): Archivos generales:</a:t>
            </a:r>
            <a:endParaRPr>
              <a:solidFill>
                <a:schemeClr val="dk1"/>
              </a:solidFill>
            </a:endParaRPr>
          </a:p>
          <a:p>
            <a:pPr indent="-317500" lvl="0" marL="457200" rtl="0" algn="l">
              <a:lnSpc>
                <a:spcPct val="115000"/>
              </a:lnSpc>
              <a:spcBef>
                <a:spcPts val="1200"/>
              </a:spcBef>
              <a:spcAft>
                <a:spcPts val="0"/>
              </a:spcAft>
              <a:buClr>
                <a:schemeClr val="dk1"/>
              </a:buClr>
              <a:buSzPts val="1400"/>
              <a:buChar char="●"/>
            </a:pPr>
            <a:r>
              <a:rPr b="1" lang="en-US">
                <a:solidFill>
                  <a:schemeClr val="dk1"/>
                </a:solidFill>
              </a:rPr>
              <a:t>Europeana.org</a:t>
            </a:r>
            <a:r>
              <a:rPr lang="en-US">
                <a:solidFill>
                  <a:schemeClr val="dk1"/>
                </a:solidFill>
              </a:rPr>
              <a:t> – Patrimonio cultural europeo (+50 millones de elementos)</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b="1" lang="en-US">
                <a:solidFill>
                  <a:schemeClr val="dk1"/>
                </a:solidFill>
              </a:rPr>
              <a:t>Archive.org</a:t>
            </a:r>
            <a:r>
              <a:rPr lang="en-US">
                <a:solidFill>
                  <a:schemeClr val="dk1"/>
                </a:solidFill>
              </a:rPr>
              <a:t> - Internet Archive (libros, películas, música, software)</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b="1" lang="en-US">
                <a:solidFill>
                  <a:schemeClr val="dk1"/>
                </a:solidFill>
              </a:rPr>
              <a:t>Euscreen.eu</a:t>
            </a:r>
            <a:r>
              <a:rPr lang="en-US">
                <a:solidFill>
                  <a:schemeClr val="dk1"/>
                </a:solidFill>
              </a:rPr>
              <a:t> - Archivos de televisión europeos</a:t>
            </a:r>
            <a:endParaRPr>
              <a:solidFill>
                <a:schemeClr val="dk1"/>
              </a:solidFill>
            </a:endParaRPr>
          </a:p>
          <a:p>
            <a:pPr indent="0" lvl="0" marL="457200" marR="0" rtl="0" algn="l">
              <a:lnSpc>
                <a:spcPct val="100000"/>
              </a:lnSpc>
              <a:spcBef>
                <a:spcPts val="1200"/>
              </a:spcBef>
              <a:spcAft>
                <a:spcPts val="0"/>
              </a:spcAft>
              <a:buNone/>
            </a:pPr>
            <a:r>
              <a:t/>
            </a:r>
            <a:endParaRPr b="0" i="0" sz="1800" u="none" cap="none" strike="noStrike">
              <a:solidFill>
                <a:srgbClr val="383936"/>
              </a:solidFill>
              <a:latin typeface="Arial"/>
              <a:ea typeface="Arial"/>
              <a:cs typeface="Arial"/>
              <a:sym typeface="Arial"/>
            </a:endParaRPr>
          </a:p>
        </p:txBody>
      </p:sp>
      <p:sp>
        <p:nvSpPr>
          <p:cNvPr id="424" name="Google Shape;424;p17"/>
          <p:cNvSpPr/>
          <p:nvPr/>
        </p:nvSpPr>
        <p:spPr>
          <a:xfrm flipH="1">
            <a:off x="7280181" y="3193430"/>
            <a:ext cx="2353380" cy="2479615"/>
          </a:xfrm>
          <a:custGeom>
            <a:rect b="b" l="l" r="r" t="t"/>
            <a:pathLst>
              <a:path extrusionOk="0" h="4959230" w="4706760">
                <a:moveTo>
                  <a:pt x="4706761" y="0"/>
                </a:moveTo>
                <a:lnTo>
                  <a:pt x="0" y="0"/>
                </a:lnTo>
                <a:lnTo>
                  <a:pt x="0" y="4959230"/>
                </a:lnTo>
                <a:lnTo>
                  <a:pt x="4706761" y="4959230"/>
                </a:lnTo>
                <a:lnTo>
                  <a:pt x="4706761"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25" name="Google Shape;425;p17"/>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26" name="Google Shape;426;p17"/>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27" name="Google Shape;427;p17"/>
          <p:cNvSpPr txBox="1"/>
          <p:nvPr/>
        </p:nvSpPr>
        <p:spPr>
          <a:xfrm>
            <a:off x="1340596" y="3521627"/>
            <a:ext cx="6070500" cy="1244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lang="en-US" sz="1300">
                <a:solidFill>
                  <a:schemeClr val="dk1"/>
                </a:solidFill>
              </a:rPr>
              <a:t>Proyectos de reutilización creativa:</a:t>
            </a:r>
            <a:endParaRPr sz="1300">
              <a:solidFill>
                <a:schemeClr val="dk1"/>
              </a:solidFill>
            </a:endParaRPr>
          </a:p>
          <a:p>
            <a:pPr indent="-311150" lvl="0" marL="457200" rtl="0" algn="l">
              <a:lnSpc>
                <a:spcPct val="115000"/>
              </a:lnSpc>
              <a:spcBef>
                <a:spcPts val="1200"/>
              </a:spcBef>
              <a:spcAft>
                <a:spcPts val="0"/>
              </a:spcAft>
              <a:buClr>
                <a:schemeClr val="dk1"/>
              </a:buClr>
              <a:buSzPts val="1300"/>
              <a:buChar char="●"/>
            </a:pPr>
            <a:r>
              <a:rPr b="1" lang="en-US" sz="1300">
                <a:solidFill>
                  <a:schemeClr val="dk1"/>
                </a:solidFill>
              </a:rPr>
              <a:t>Archive to Alive</a:t>
            </a:r>
            <a:r>
              <a:rPr lang="en-US" sz="1300">
                <a:solidFill>
                  <a:schemeClr val="dk1"/>
                </a:solidFill>
              </a:rPr>
              <a:t> - Un proyecto escolar Erasmus que utiliza Archivos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b="1" lang="en-US" sz="1300">
                <a:solidFill>
                  <a:schemeClr val="dk1"/>
                </a:solidFill>
              </a:rPr>
              <a:t>Europeana gif it up</a:t>
            </a:r>
            <a:r>
              <a:rPr lang="en-US" sz="1300">
                <a:solidFill>
                  <a:schemeClr val="dk1"/>
                </a:solidFill>
              </a:rPr>
              <a:t> - Crear GIFs a partir de películas de archivo</a:t>
            </a:r>
            <a:endParaRPr sz="1300">
              <a:solidFill>
                <a:schemeClr val="dk1"/>
              </a:solidFill>
            </a:endParaRPr>
          </a:p>
          <a:p>
            <a:pPr indent="0" lvl="0" marL="457200" marR="0" rtl="0" algn="l">
              <a:lnSpc>
                <a:spcPct val="100000"/>
              </a:lnSpc>
              <a:spcBef>
                <a:spcPts val="1200"/>
              </a:spcBef>
              <a:spcAft>
                <a:spcPts val="0"/>
              </a:spcAft>
              <a:buNone/>
            </a:pPr>
            <a:r>
              <a:t/>
            </a:r>
            <a:endParaRPr b="1"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431" name="Shape 431"/>
        <p:cNvGrpSpPr/>
        <p:nvPr/>
      </p:nvGrpSpPr>
      <p:grpSpPr>
        <a:xfrm>
          <a:off x="0" y="0"/>
          <a:ext cx="0" cy="0"/>
          <a:chOff x="0" y="0"/>
          <a:chExt cx="0" cy="0"/>
        </a:xfrm>
      </p:grpSpPr>
      <p:sp>
        <p:nvSpPr>
          <p:cNvPr id="432" name="Google Shape;432;p18"/>
          <p:cNvSpPr/>
          <p:nvPr/>
        </p:nvSpPr>
        <p:spPr>
          <a:xfrm rot="1495708">
            <a:off x="-1812376" y="-1107651"/>
            <a:ext cx="4986107" cy="4786334"/>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33" name="Google Shape;433;p18"/>
          <p:cNvSpPr/>
          <p:nvPr/>
        </p:nvSpPr>
        <p:spPr>
          <a:xfrm rot="1495081">
            <a:off x="-1497877" y="-723237"/>
            <a:ext cx="4459028" cy="4279030"/>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34" name="Google Shape;434;p18"/>
          <p:cNvSpPr/>
          <p:nvPr/>
        </p:nvSpPr>
        <p:spPr>
          <a:xfrm rot="-183086">
            <a:off x="-1046874" y="-393150"/>
            <a:ext cx="3740267" cy="3763356"/>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0">
            <a:blip r:embed="rId3">
              <a:alphaModFix/>
            </a:blip>
            <a:stretch>
              <a:fillRect b="-8476" l="2935" r="-2935" t="8476"/>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35" name="Google Shape;435;p18"/>
          <p:cNvSpPr txBox="1"/>
          <p:nvPr/>
        </p:nvSpPr>
        <p:spPr>
          <a:xfrm>
            <a:off x="3291334" y="608879"/>
            <a:ext cx="4275900" cy="137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lang="en-US" sz="2400">
                <a:solidFill>
                  <a:schemeClr val="dk1"/>
                </a:solidFill>
              </a:rPr>
              <a:t>Cómo usar material de archivo</a:t>
            </a:r>
            <a:endParaRPr b="1" i="0" sz="2400" u="none" cap="none" strike="noStrike">
              <a:solidFill>
                <a:schemeClr val="dk1"/>
              </a:solidFill>
              <a:latin typeface="Arial"/>
              <a:ea typeface="Arial"/>
              <a:cs typeface="Arial"/>
              <a:sym typeface="Arial"/>
            </a:endParaRPr>
          </a:p>
          <a:p>
            <a:pPr indent="0" lvl="0" marL="0" marR="0" rtl="0" algn="l">
              <a:lnSpc>
                <a:spcPct val="106000"/>
              </a:lnSpc>
              <a:spcBef>
                <a:spcPts val="12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36" name="Google Shape;436;p18"/>
          <p:cNvSpPr/>
          <p:nvPr/>
        </p:nvSpPr>
        <p:spPr>
          <a:xfrm>
            <a:off x="338412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37" name="Google Shape;437;p18"/>
          <p:cNvSpPr/>
          <p:nvPr/>
        </p:nvSpPr>
        <p:spPr>
          <a:xfrm>
            <a:off x="568943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38" name="Google Shape;438;p18"/>
          <p:cNvSpPr txBox="1"/>
          <p:nvPr/>
        </p:nvSpPr>
        <p:spPr>
          <a:xfrm>
            <a:off x="3186428" y="1950070"/>
            <a:ext cx="4380900" cy="3258600"/>
          </a:xfrm>
          <a:prstGeom prst="rect">
            <a:avLst/>
          </a:prstGeom>
          <a:noFill/>
          <a:ln>
            <a:noFill/>
          </a:ln>
        </p:spPr>
        <p:txBody>
          <a:bodyPr anchorCtr="0" anchor="t" bIns="0" lIns="0" spcFirstLastPara="1" rIns="0" wrap="square" tIns="0">
            <a:spAutoFit/>
          </a:bodyPr>
          <a:lstStyle/>
          <a:p>
            <a:pPr indent="-336550" lvl="0" marL="457200" rtl="0" algn="l">
              <a:lnSpc>
                <a:spcPct val="150000"/>
              </a:lnSpc>
              <a:spcBef>
                <a:spcPts val="0"/>
              </a:spcBef>
              <a:spcAft>
                <a:spcPts val="0"/>
              </a:spcAft>
              <a:buSzPts val="1700"/>
              <a:buChar char="•"/>
            </a:pPr>
            <a:r>
              <a:rPr lang="en-US" sz="1700"/>
              <a:t>Buscar por tema, fecha o ubicación</a:t>
            </a:r>
            <a:endParaRPr sz="1700"/>
          </a:p>
          <a:p>
            <a:pPr indent="-336550" lvl="0" marL="457200" rtl="0" algn="l">
              <a:lnSpc>
                <a:spcPct val="150000"/>
              </a:lnSpc>
              <a:spcBef>
                <a:spcPts val="0"/>
              </a:spcBef>
              <a:spcAft>
                <a:spcPts val="0"/>
              </a:spcAft>
              <a:buSzPts val="1700"/>
              <a:buChar char="•"/>
            </a:pPr>
            <a:r>
              <a:rPr lang="en-US" sz="1700"/>
              <a:t>Filtrar por materiales con licencia abierta (CC, dominio público)</a:t>
            </a:r>
            <a:endParaRPr sz="1700"/>
          </a:p>
          <a:p>
            <a:pPr indent="-336550" lvl="0" marL="457200" rtl="0" algn="l">
              <a:lnSpc>
                <a:spcPct val="150000"/>
              </a:lnSpc>
              <a:spcBef>
                <a:spcPts val="0"/>
              </a:spcBef>
              <a:spcAft>
                <a:spcPts val="0"/>
              </a:spcAft>
              <a:buSzPts val="1700"/>
              <a:buChar char="•"/>
            </a:pPr>
            <a:r>
              <a:rPr lang="en-US" sz="1700"/>
              <a:t>Descargar y atribuir correctamente</a:t>
            </a:r>
            <a:endParaRPr sz="1700"/>
          </a:p>
          <a:p>
            <a:pPr indent="-336550" lvl="0" marL="457200" rtl="0" algn="l">
              <a:lnSpc>
                <a:spcPct val="150000"/>
              </a:lnSpc>
              <a:spcBef>
                <a:spcPts val="0"/>
              </a:spcBef>
              <a:spcAft>
                <a:spcPts val="0"/>
              </a:spcAft>
              <a:buSzPts val="1700"/>
              <a:buChar char="•"/>
            </a:pPr>
            <a:r>
              <a:rPr lang="en-US" sz="1700"/>
              <a:t>Integrar cuidadosamente en tu narrativa</a:t>
            </a:r>
            <a:endParaRPr sz="1700"/>
          </a:p>
          <a:p>
            <a:pPr indent="0" lvl="0" marL="457200" marR="0" rtl="0" algn="l">
              <a:lnSpc>
                <a:spcPct val="150000"/>
              </a:lnSpc>
              <a:spcBef>
                <a:spcPts val="0"/>
              </a:spcBef>
              <a:spcAft>
                <a:spcPts val="0"/>
              </a:spcAft>
              <a:buNone/>
            </a:pPr>
            <a:r>
              <a:t/>
            </a:r>
            <a:endParaRPr sz="1700"/>
          </a:p>
          <a:p>
            <a:pPr indent="0" lvl="0" marL="457200" marR="0" rtl="0" algn="l">
              <a:lnSpc>
                <a:spcPct val="115000"/>
              </a:lnSpc>
              <a:spcBef>
                <a:spcPts val="12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40000"/>
              </a:lnSpc>
              <a:spcBef>
                <a:spcPts val="1200"/>
              </a:spcBef>
              <a:spcAft>
                <a:spcPts val="0"/>
              </a:spcAft>
              <a:buClr>
                <a:srgbClr val="000000"/>
              </a:buClr>
              <a:buSzPts val="1800"/>
              <a:buFont typeface="Arial"/>
              <a:buNone/>
            </a:pPr>
            <a:r>
              <a:t/>
            </a:r>
            <a:endParaRPr b="0" i="0" sz="1800" u="none" cap="none" strike="noStrike">
              <a:solidFill>
                <a:srgbClr val="383936"/>
              </a:solidFill>
              <a:latin typeface="Arial"/>
              <a:ea typeface="Arial"/>
              <a:cs typeface="Arial"/>
              <a:sym typeface="Arial"/>
            </a:endParaRPr>
          </a:p>
        </p:txBody>
      </p:sp>
      <p:sp>
        <p:nvSpPr>
          <p:cNvPr id="439" name="Google Shape;439;p18"/>
          <p:cNvSpPr/>
          <p:nvPr/>
        </p:nvSpPr>
        <p:spPr>
          <a:xfrm flipH="1">
            <a:off x="7280181" y="3193430"/>
            <a:ext cx="2353380" cy="2479615"/>
          </a:xfrm>
          <a:custGeom>
            <a:rect b="b" l="l" r="r" t="t"/>
            <a:pathLst>
              <a:path extrusionOk="0" h="4959230" w="4706760">
                <a:moveTo>
                  <a:pt x="4706761" y="0"/>
                </a:moveTo>
                <a:lnTo>
                  <a:pt x="0" y="0"/>
                </a:lnTo>
                <a:lnTo>
                  <a:pt x="0" y="4959230"/>
                </a:lnTo>
                <a:lnTo>
                  <a:pt x="4706761" y="4959230"/>
                </a:lnTo>
                <a:lnTo>
                  <a:pt x="4706761"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40" name="Google Shape;440;p18"/>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41" name="Google Shape;441;p18"/>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445" name="Shape 445"/>
        <p:cNvGrpSpPr/>
        <p:nvPr/>
      </p:nvGrpSpPr>
      <p:grpSpPr>
        <a:xfrm>
          <a:off x="0" y="0"/>
          <a:ext cx="0" cy="0"/>
          <a:chOff x="0" y="0"/>
          <a:chExt cx="0" cy="0"/>
        </a:xfrm>
      </p:grpSpPr>
      <p:sp>
        <p:nvSpPr>
          <p:cNvPr id="446" name="Google Shape;446;p19"/>
          <p:cNvSpPr/>
          <p:nvPr/>
        </p:nvSpPr>
        <p:spPr>
          <a:xfrm>
            <a:off x="-2468030" y="-1469438"/>
            <a:ext cx="6078533" cy="5646647"/>
          </a:xfrm>
          <a:custGeom>
            <a:rect b="b" l="l" r="r" t="t"/>
            <a:pathLst>
              <a:path extrusionOk="0" h="6027420" w="648843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solidFill>
            <a:srgbClr val="35A9E0"/>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7" name="Google Shape;447;p19"/>
          <p:cNvSpPr/>
          <p:nvPr/>
        </p:nvSpPr>
        <p:spPr>
          <a:xfrm>
            <a:off x="-2008495" y="-1083078"/>
            <a:ext cx="5418775" cy="5033765"/>
          </a:xfrm>
          <a:custGeom>
            <a:rect b="b" l="l" r="r" t="t"/>
            <a:pathLst>
              <a:path extrusionOk="0" h="6027420" w="648843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8" name="Google Shape;448;p19"/>
          <p:cNvSpPr/>
          <p:nvPr/>
        </p:nvSpPr>
        <p:spPr>
          <a:xfrm>
            <a:off x="-1650916" y="-713679"/>
            <a:ext cx="4823806" cy="4481070"/>
          </a:xfrm>
          <a:custGeom>
            <a:rect b="b" l="l" r="r" t="t"/>
            <a:pathLst>
              <a:path extrusionOk="0" h="6027420" w="648843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3">
              <a:alphaModFix/>
            </a:blip>
            <a:stretch>
              <a:fillRect b="0" l="-13364" r="-1336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9" name="Google Shape;449;p19"/>
          <p:cNvSpPr txBox="1"/>
          <p:nvPr/>
        </p:nvSpPr>
        <p:spPr>
          <a:xfrm>
            <a:off x="3587813" y="1116987"/>
            <a:ext cx="4518000" cy="1117500"/>
          </a:xfrm>
          <a:prstGeom prst="rect">
            <a:avLst/>
          </a:prstGeom>
          <a:noFill/>
          <a:ln>
            <a:noFill/>
          </a:ln>
        </p:spPr>
        <p:txBody>
          <a:bodyPr anchorCtr="0" anchor="t" bIns="0" lIns="0" spcFirstLastPara="1" rIns="0" wrap="square" tIns="0">
            <a:spAutoFit/>
          </a:bodyPr>
          <a:lstStyle/>
          <a:p>
            <a:pPr indent="-85725" lvl="0" marL="85725" marR="0" rtl="0" algn="l">
              <a:lnSpc>
                <a:spcPct val="115000"/>
              </a:lnSpc>
              <a:spcBef>
                <a:spcPts val="0"/>
              </a:spcBef>
              <a:spcAft>
                <a:spcPts val="0"/>
              </a:spcAft>
              <a:buNone/>
            </a:pPr>
            <a:r>
              <a:rPr b="0" i="0" lang="en-US" sz="1600" u="none" cap="none" strike="noStrike">
                <a:solidFill>
                  <a:schemeClr val="dk1"/>
                </a:solidFill>
                <a:latin typeface="Arial"/>
                <a:ea typeface="Arial"/>
                <a:cs typeface="Arial"/>
                <a:sym typeface="Arial"/>
              </a:rPr>
              <a:t> </a:t>
            </a:r>
            <a:r>
              <a:rPr lang="en-US" sz="1100">
                <a:solidFill>
                  <a:schemeClr val="dk1"/>
                </a:solidFill>
              </a:rPr>
              <a:t>🖼 </a:t>
            </a:r>
            <a:r>
              <a:rPr b="1" lang="en-US" sz="1100">
                <a:solidFill>
                  <a:schemeClr val="dk1"/>
                </a:solidFill>
              </a:rPr>
              <a:t>Canva</a:t>
            </a:r>
            <a:r>
              <a:rPr lang="en-US" sz="1100">
                <a:solidFill>
                  <a:schemeClr val="dk1"/>
                </a:solidFill>
              </a:rPr>
              <a:t> – crear diseños, añadir leyendas, música y animaciones.</a:t>
            </a:r>
            <a:endParaRPr sz="1100">
              <a:solidFill>
                <a:schemeClr val="dk1"/>
              </a:solidFill>
            </a:endParaRPr>
          </a:p>
          <a:p>
            <a:pPr indent="-85725" lvl="0" marL="85725" rtl="0" algn="l">
              <a:lnSpc>
                <a:spcPct val="115000"/>
              </a:lnSpc>
              <a:spcBef>
                <a:spcPts val="0"/>
              </a:spcBef>
              <a:spcAft>
                <a:spcPts val="0"/>
              </a:spcAft>
              <a:buClr>
                <a:schemeClr val="dk1"/>
              </a:buClr>
              <a:buSzPts val="1100"/>
              <a:buFont typeface="Arial"/>
              <a:buNone/>
            </a:pPr>
            <a:r>
              <a:rPr lang="en-US" sz="1100">
                <a:solidFill>
                  <a:schemeClr val="dk1"/>
                </a:solidFill>
              </a:rPr>
              <a:t>🎧 </a:t>
            </a:r>
            <a:r>
              <a:rPr b="1" lang="en-US" sz="1100">
                <a:solidFill>
                  <a:schemeClr val="dk1"/>
                </a:solidFill>
              </a:rPr>
              <a:t>Audacity</a:t>
            </a:r>
            <a:r>
              <a:rPr lang="en-US" sz="1100">
                <a:solidFill>
                  <a:schemeClr val="dk1"/>
                </a:solidFill>
              </a:rPr>
              <a:t> – software gratuito para grabar y editar tu narración o efectos de sonido</a:t>
            </a:r>
            <a:endParaRPr sz="1100">
              <a:solidFill>
                <a:schemeClr val="dk1"/>
              </a:solidFill>
            </a:endParaRPr>
          </a:p>
          <a:p>
            <a:pPr indent="-85725" lvl="0" marL="85725" marR="0" rtl="0" algn="l">
              <a:lnSpc>
                <a:spcPct val="115000"/>
              </a:lnSpc>
              <a:spcBef>
                <a:spcPts val="0"/>
              </a:spcBef>
              <a:spcAft>
                <a:spcPts val="0"/>
              </a:spcAft>
              <a:buNone/>
            </a:pPr>
            <a:r>
              <a:t/>
            </a:r>
            <a:endParaRPr sz="1600">
              <a:solidFill>
                <a:schemeClr val="dk1"/>
              </a:solidFill>
            </a:endParaRPr>
          </a:p>
          <a:p>
            <a:pPr indent="0" lvl="0" marL="0" marR="0" rtl="0" algn="l">
              <a:lnSpc>
                <a:spcPct val="140000"/>
              </a:lnSpc>
              <a:spcBef>
                <a:spcPts val="0"/>
              </a:spcBef>
              <a:spcAft>
                <a:spcPts val="0"/>
              </a:spcAft>
              <a:buNone/>
            </a:pPr>
            <a:r>
              <a:t/>
            </a:r>
            <a:endParaRPr b="0" i="0" sz="1050" u="none" cap="none" strike="noStrike">
              <a:solidFill>
                <a:srgbClr val="383936"/>
              </a:solidFill>
              <a:latin typeface="Arial"/>
              <a:ea typeface="Arial"/>
              <a:cs typeface="Arial"/>
              <a:sym typeface="Arial"/>
            </a:endParaRPr>
          </a:p>
        </p:txBody>
      </p:sp>
      <p:sp>
        <p:nvSpPr>
          <p:cNvPr id="450" name="Google Shape;450;p19"/>
          <p:cNvSpPr txBox="1"/>
          <p:nvPr/>
        </p:nvSpPr>
        <p:spPr>
          <a:xfrm>
            <a:off x="3724359" y="216896"/>
            <a:ext cx="5211600" cy="6993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None/>
            </a:pPr>
            <a:r>
              <a:rPr b="1" lang="en-US" sz="2400">
                <a:solidFill>
                  <a:schemeClr val="dk1"/>
                </a:solidFill>
                <a:latin typeface="Arial Black"/>
                <a:ea typeface="Arial Black"/>
                <a:cs typeface="Arial Black"/>
                <a:sym typeface="Arial Black"/>
              </a:rPr>
              <a:t> </a:t>
            </a:r>
            <a:r>
              <a:rPr b="1" lang="en-US" sz="2000">
                <a:solidFill>
                  <a:schemeClr val="dk1"/>
                </a:solidFill>
                <a:latin typeface="Arial Black"/>
                <a:ea typeface="Arial Black"/>
                <a:cs typeface="Arial Black"/>
                <a:sym typeface="Arial Black"/>
              </a:rPr>
              <a:t>Herramientas para Crear y Editar el Contenido de tu Historia Digital:</a:t>
            </a:r>
            <a:endParaRPr b="0" i="0" sz="400" u="none" cap="none" strike="noStrike">
              <a:solidFill>
                <a:schemeClr val="dk1"/>
              </a:solidFill>
              <a:latin typeface="Arial"/>
              <a:ea typeface="Arial"/>
              <a:cs typeface="Arial"/>
              <a:sym typeface="Arial"/>
            </a:endParaRPr>
          </a:p>
        </p:txBody>
      </p:sp>
      <p:sp>
        <p:nvSpPr>
          <p:cNvPr id="451" name="Google Shape;451;p19"/>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2" name="Google Shape;452;p19"/>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3" name="Google Shape;453;p19"/>
          <p:cNvSpPr/>
          <p:nvPr/>
        </p:nvSpPr>
        <p:spPr>
          <a:xfrm flipH="1">
            <a:off x="7523103" y="3038308"/>
            <a:ext cx="1412742" cy="1711472"/>
          </a:xfrm>
          <a:custGeom>
            <a:rect b="b" l="l" r="r" t="t"/>
            <a:pathLst>
              <a:path extrusionOk="0" h="3422943" w="2825484">
                <a:moveTo>
                  <a:pt x="2825484" y="0"/>
                </a:moveTo>
                <a:lnTo>
                  <a:pt x="0" y="0"/>
                </a:lnTo>
                <a:lnTo>
                  <a:pt x="0" y="3422944"/>
                </a:lnTo>
                <a:lnTo>
                  <a:pt x="2825484" y="3422944"/>
                </a:lnTo>
                <a:lnTo>
                  <a:pt x="2825484"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4" name="Google Shape;454;p19"/>
          <p:cNvSpPr txBox="1"/>
          <p:nvPr/>
        </p:nvSpPr>
        <p:spPr>
          <a:xfrm>
            <a:off x="3516594" y="1775500"/>
            <a:ext cx="4006500" cy="2225100"/>
          </a:xfrm>
          <a:prstGeom prst="rect">
            <a:avLst/>
          </a:prstGeom>
          <a:noFill/>
          <a:ln>
            <a:noFill/>
          </a:ln>
        </p:spPr>
        <p:txBody>
          <a:bodyPr anchorCtr="0" anchor="t" bIns="0" lIns="0" spcFirstLastPara="1" rIns="0" wrap="square" tIns="0">
            <a:spAutoFit/>
          </a:bodyPr>
          <a:lstStyle/>
          <a:p>
            <a:pPr indent="0" lvl="0" marL="127000" rtl="0" algn="l">
              <a:lnSpc>
                <a:spcPct val="115000"/>
              </a:lnSpc>
              <a:spcBef>
                <a:spcPts val="1200"/>
              </a:spcBef>
              <a:spcAft>
                <a:spcPts val="0"/>
              </a:spcAft>
              <a:buClr>
                <a:schemeClr val="dk1"/>
              </a:buClr>
              <a:buSzPts val="1100"/>
              <a:buFont typeface="Arial"/>
              <a:buNone/>
            </a:pPr>
            <a:r>
              <a:rPr lang="en-US" sz="1100">
                <a:solidFill>
                  <a:schemeClr val="dk1"/>
                </a:solidFill>
              </a:rPr>
              <a:t>🎞 </a:t>
            </a:r>
            <a:r>
              <a:rPr b="1" lang="en-US" sz="1100">
                <a:solidFill>
                  <a:schemeClr val="dk1"/>
                </a:solidFill>
              </a:rPr>
              <a:t>WeVideo</a:t>
            </a:r>
            <a:r>
              <a:rPr lang="en-US" sz="1100">
                <a:solidFill>
                  <a:schemeClr val="dk1"/>
                </a:solidFill>
              </a:rPr>
              <a:t> – editor de vídeo en la nube (características similares a Canva, línea de tiempo intuitiva).</a:t>
            </a:r>
            <a:endParaRPr sz="1100">
              <a:solidFill>
                <a:schemeClr val="dk1"/>
              </a:solidFill>
            </a:endParaRPr>
          </a:p>
          <a:p>
            <a:pPr indent="0" lvl="0" marL="127000" rtl="0" algn="l">
              <a:lnSpc>
                <a:spcPct val="115000"/>
              </a:lnSpc>
              <a:spcBef>
                <a:spcPts val="1200"/>
              </a:spcBef>
              <a:spcAft>
                <a:spcPts val="0"/>
              </a:spcAft>
              <a:buClr>
                <a:schemeClr val="dk1"/>
              </a:buClr>
              <a:buSzPts val="1100"/>
              <a:buFont typeface="Arial"/>
              <a:buNone/>
            </a:pPr>
            <a:r>
              <a:rPr lang="en-US" sz="1100">
                <a:solidFill>
                  <a:schemeClr val="dk1"/>
                </a:solidFill>
              </a:rPr>
              <a:t>💻 </a:t>
            </a:r>
            <a:r>
              <a:rPr b="1" lang="en-US" sz="1100">
                <a:solidFill>
                  <a:schemeClr val="dk1"/>
                </a:solidFill>
              </a:rPr>
              <a:t>Clipchamp</a:t>
            </a:r>
            <a:r>
              <a:rPr lang="en-US" sz="1100">
                <a:solidFill>
                  <a:schemeClr val="dk1"/>
                </a:solidFill>
              </a:rPr>
              <a:t> – editor de vídeo de Microsoft, integra texto, transiciones y audio.</a:t>
            </a:r>
            <a:endParaRPr sz="1100">
              <a:solidFill>
                <a:schemeClr val="dk1"/>
              </a:solidFill>
            </a:endParaRPr>
          </a:p>
          <a:p>
            <a:pPr indent="0" lvl="0" marL="127000" rtl="0" algn="l">
              <a:lnSpc>
                <a:spcPct val="115000"/>
              </a:lnSpc>
              <a:spcBef>
                <a:spcPts val="1200"/>
              </a:spcBef>
              <a:spcAft>
                <a:spcPts val="0"/>
              </a:spcAft>
              <a:buClr>
                <a:schemeClr val="dk1"/>
              </a:buClr>
              <a:buSzPts val="1100"/>
              <a:buFont typeface="Arial"/>
              <a:buNone/>
            </a:pPr>
            <a:r>
              <a:rPr lang="en-US" sz="1100">
                <a:solidFill>
                  <a:schemeClr val="dk1"/>
                </a:solidFill>
              </a:rPr>
              <a:t>🎬 </a:t>
            </a:r>
            <a:r>
              <a:rPr b="1" lang="en-US" sz="1100">
                <a:solidFill>
                  <a:schemeClr val="dk1"/>
                </a:solidFill>
              </a:rPr>
              <a:t>VEV Design</a:t>
            </a:r>
            <a:r>
              <a:rPr lang="en-US" sz="1100">
                <a:solidFill>
                  <a:schemeClr val="dk1"/>
                </a:solidFill>
              </a:rPr>
              <a:t> – editor visual basado en navegador para historias interactivas.</a:t>
            </a:r>
            <a:endParaRPr sz="1100">
              <a:solidFill>
                <a:schemeClr val="dk1"/>
              </a:solidFill>
            </a:endParaRPr>
          </a:p>
          <a:p>
            <a:pPr indent="0" lvl="0" marL="12700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127000" marR="0" rtl="0" algn="l">
              <a:lnSpc>
                <a:spcPct val="115000"/>
              </a:lnSpc>
              <a:spcBef>
                <a:spcPts val="1200"/>
              </a:spcBef>
              <a:spcAft>
                <a:spcPts val="0"/>
              </a:spcAft>
              <a:buNone/>
            </a:pPr>
            <a:r>
              <a:t/>
            </a:r>
            <a:endParaRPr sz="1600">
              <a:solidFill>
                <a:schemeClr val="dk1"/>
              </a:solidFill>
            </a:endParaRPr>
          </a:p>
        </p:txBody>
      </p:sp>
      <p:sp>
        <p:nvSpPr>
          <p:cNvPr id="455" name="Google Shape;455;p19"/>
          <p:cNvSpPr txBox="1"/>
          <p:nvPr/>
        </p:nvSpPr>
        <p:spPr>
          <a:xfrm>
            <a:off x="2565399" y="3906812"/>
            <a:ext cx="5084700" cy="307800"/>
          </a:xfrm>
          <a:prstGeom prst="rect">
            <a:avLst/>
          </a:prstGeom>
          <a:noFill/>
          <a:ln>
            <a:noFill/>
          </a:ln>
        </p:spPr>
        <p:txBody>
          <a:bodyPr anchorCtr="0" anchor="t" bIns="45700" lIns="91425" spcFirstLastPara="1" rIns="91425" wrap="square" tIns="45700">
            <a:spAutoFit/>
          </a:bodyPr>
          <a:lstStyle/>
          <a:p>
            <a:pPr indent="0" lvl="0" marL="127000" marR="0" rtl="0" algn="l">
              <a:lnSpc>
                <a:spcPct val="115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6" name="Google Shape;456;p19"/>
          <p:cNvSpPr txBox="1"/>
          <p:nvPr/>
        </p:nvSpPr>
        <p:spPr>
          <a:xfrm>
            <a:off x="1454771" y="4147687"/>
            <a:ext cx="5524500" cy="602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600"/>
              <a:buFont typeface="Arial"/>
              <a:buNone/>
            </a:pPr>
            <a:r>
              <a:rPr b="1" lang="en-US" sz="1600">
                <a:latin typeface="Arial Black"/>
                <a:ea typeface="Arial Black"/>
                <a:cs typeface="Arial Black"/>
                <a:sym typeface="Arial Black"/>
              </a:rPr>
              <a:t>No te sientas abrumado: empieza con UNA herramienta</a:t>
            </a:r>
            <a:endParaRPr b="0" i="0" sz="1600" u="none" cap="none" strike="noStrike">
              <a:solidFill>
                <a:srgbClr val="000000"/>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72B7"/>
        </a:solidFill>
      </p:bgPr>
    </p:bg>
    <p:spTree>
      <p:nvGrpSpPr>
        <p:cNvPr id="220" name="Shape 220"/>
        <p:cNvGrpSpPr/>
        <p:nvPr/>
      </p:nvGrpSpPr>
      <p:grpSpPr>
        <a:xfrm>
          <a:off x="0" y="0"/>
          <a:ext cx="0" cy="0"/>
          <a:chOff x="0" y="0"/>
          <a:chExt cx="0" cy="0"/>
        </a:xfrm>
      </p:grpSpPr>
      <p:sp>
        <p:nvSpPr>
          <p:cNvPr id="221" name="Google Shape;221;p2"/>
          <p:cNvSpPr/>
          <p:nvPr/>
        </p:nvSpPr>
        <p:spPr>
          <a:xfrm rot="-1563210">
            <a:off x="-325034" y="101498"/>
            <a:ext cx="4172875" cy="2060617"/>
          </a:xfrm>
          <a:custGeom>
            <a:rect b="b" l="l" r="r" t="t"/>
            <a:pathLst>
              <a:path extrusionOk="0" h="4104797" w="8330769">
                <a:moveTo>
                  <a:pt x="0" y="0"/>
                </a:moveTo>
                <a:lnTo>
                  <a:pt x="8330770" y="0"/>
                </a:lnTo>
                <a:lnTo>
                  <a:pt x="8330770" y="4104797"/>
                </a:lnTo>
                <a:lnTo>
                  <a:pt x="0" y="4104797"/>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2" name="Google Shape;222;p2"/>
          <p:cNvSpPr/>
          <p:nvPr/>
        </p:nvSpPr>
        <p:spPr>
          <a:xfrm rot="4724778">
            <a:off x="221226" y="-1318627"/>
            <a:ext cx="2368560" cy="2600215"/>
          </a:xfrm>
          <a:custGeom>
            <a:rect b="b" l="l" r="r" t="t"/>
            <a:pathLst>
              <a:path extrusionOk="0" h="5204531" w="4740855">
                <a:moveTo>
                  <a:pt x="0" y="0"/>
                </a:moveTo>
                <a:lnTo>
                  <a:pt x="4740855" y="0"/>
                </a:lnTo>
                <a:lnTo>
                  <a:pt x="4740855" y="5204531"/>
                </a:lnTo>
                <a:lnTo>
                  <a:pt x="0" y="520453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3" name="Google Shape;223;p2"/>
          <p:cNvSpPr txBox="1"/>
          <p:nvPr/>
        </p:nvSpPr>
        <p:spPr>
          <a:xfrm>
            <a:off x="3552442" y="3179427"/>
            <a:ext cx="2330700" cy="107700"/>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nvGrpSpPr>
          <p:cNvPr id="224" name="Google Shape;224;p2"/>
          <p:cNvGrpSpPr/>
          <p:nvPr/>
        </p:nvGrpSpPr>
        <p:grpSpPr>
          <a:xfrm>
            <a:off x="668450" y="249773"/>
            <a:ext cx="8315913" cy="4161565"/>
            <a:chOff x="-2212513" y="-3541926"/>
            <a:chExt cx="22175768" cy="11097508"/>
          </a:xfrm>
        </p:grpSpPr>
        <p:sp>
          <p:nvSpPr>
            <p:cNvPr id="225" name="Google Shape;225;p2"/>
            <p:cNvSpPr/>
            <p:nvPr/>
          </p:nvSpPr>
          <p:spPr>
            <a:xfrm>
              <a:off x="-2212513" y="-3541926"/>
              <a:ext cx="22175768" cy="11097508"/>
            </a:xfrm>
            <a:custGeom>
              <a:rect b="b" l="l" r="r" t="t"/>
              <a:pathLst>
                <a:path extrusionOk="0" h="1382867" w="6151392">
                  <a:moveTo>
                    <a:pt x="6026932" y="1382867"/>
                  </a:moveTo>
                  <a:lnTo>
                    <a:pt x="124460" y="1382867"/>
                  </a:lnTo>
                  <a:cubicBezTo>
                    <a:pt x="55880" y="1382867"/>
                    <a:pt x="0" y="1326987"/>
                    <a:pt x="0" y="1258407"/>
                  </a:cubicBezTo>
                  <a:lnTo>
                    <a:pt x="0" y="124460"/>
                  </a:lnTo>
                  <a:cubicBezTo>
                    <a:pt x="0" y="55880"/>
                    <a:pt x="55880" y="0"/>
                    <a:pt x="124460" y="0"/>
                  </a:cubicBezTo>
                  <a:lnTo>
                    <a:pt x="6026932" y="0"/>
                  </a:lnTo>
                  <a:cubicBezTo>
                    <a:pt x="6095512" y="0"/>
                    <a:pt x="6151392" y="55880"/>
                    <a:pt x="6151392" y="124460"/>
                  </a:cubicBezTo>
                  <a:lnTo>
                    <a:pt x="6151392" y="1258407"/>
                  </a:lnTo>
                  <a:cubicBezTo>
                    <a:pt x="6151392" y="1326987"/>
                    <a:pt x="6095512" y="1382867"/>
                    <a:pt x="6026932" y="1382867"/>
                  </a:cubicBezTo>
                  <a:close/>
                </a:path>
              </a:pathLst>
            </a:custGeom>
            <a:solidFill>
              <a:srgbClr val="8FC4E5"/>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CONTE</a:t>
              </a:r>
              <a:r>
                <a:rPr b="1" lang="en-US" sz="1100">
                  <a:solidFill>
                    <a:schemeClr val="dk1"/>
                  </a:solidFill>
                </a:rPr>
                <a:t>NIDOS:</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en-US" sz="1100" u="none" cap="none" strike="noStrike">
                  <a:solidFill>
                    <a:schemeClr val="dk1"/>
                  </a:solidFill>
                  <a:latin typeface="Arial"/>
                  <a:ea typeface="Arial"/>
                  <a:cs typeface="Arial"/>
                  <a:sym typeface="Arial"/>
                </a:rPr>
                <a:t>Webinar 3: </a:t>
              </a:r>
              <a:endParaRPr b="1" i="0" sz="1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lang="en-US" sz="1100">
                  <a:solidFill>
                    <a:schemeClr val="dk1"/>
                  </a:solidFill>
                </a:rPr>
                <a:t>Producir y Compartir tu Historia Fotográfica Digital </a:t>
              </a:r>
              <a:endParaRPr b="1" sz="1100">
                <a:solidFill>
                  <a:schemeClr val="dk1"/>
                </a:solidFill>
              </a:endParaRPr>
            </a:p>
            <a:p>
              <a:pPr indent="0" lvl="0" marL="0" marR="0" rtl="0" algn="l">
                <a:lnSpc>
                  <a:spcPct val="115000"/>
                </a:lnSpc>
                <a:spcBef>
                  <a:spcPts val="1200"/>
                </a:spcBef>
                <a:spcAft>
                  <a:spcPts val="0"/>
                </a:spcAft>
                <a:buClr>
                  <a:schemeClr val="dk1"/>
                </a:buClr>
                <a:buSzPts val="1100"/>
                <a:buFont typeface="Arial"/>
                <a:buNone/>
              </a:pPr>
              <a:r>
                <a:rPr b="1" lang="en-US" sz="1100">
                  <a:solidFill>
                    <a:schemeClr val="dk1"/>
                  </a:solidFill>
                </a:rPr>
                <a:t>Técnicas de Producción (Toma y Edición) </a:t>
              </a:r>
              <a:endParaRPr b="1" sz="1100">
                <a:solidFill>
                  <a:schemeClr val="dk1"/>
                </a:solidFill>
              </a:endParaRPr>
            </a:p>
            <a:p>
              <a:pPr indent="0" lvl="0" marL="0" marR="0" rtl="0" algn="l">
                <a:lnSpc>
                  <a:spcPct val="115000"/>
                </a:lnSpc>
                <a:spcBef>
                  <a:spcPts val="1200"/>
                </a:spcBef>
                <a:spcAft>
                  <a:spcPts val="0"/>
                </a:spcAft>
                <a:buClr>
                  <a:schemeClr val="dk1"/>
                </a:buClr>
                <a:buSzPts val="1100"/>
                <a:buFont typeface="Arial"/>
                <a:buNone/>
              </a:pPr>
              <a:r>
                <a:rPr b="1" lang="en-US" sz="1100">
                  <a:solidFill>
                    <a:schemeClr val="dk1"/>
                  </a:solidFill>
                </a:rPr>
                <a:t>Agregar Texto, </a:t>
              </a:r>
              <a:endParaRPr b="1" sz="1100">
                <a:solidFill>
                  <a:schemeClr val="dk1"/>
                </a:solidFill>
              </a:endParaRPr>
            </a:p>
            <a:p>
              <a:pPr indent="0" lvl="0" marL="0" marR="0" rtl="0" algn="l">
                <a:lnSpc>
                  <a:spcPct val="115000"/>
                </a:lnSpc>
                <a:spcBef>
                  <a:spcPts val="1200"/>
                </a:spcBef>
                <a:spcAft>
                  <a:spcPts val="0"/>
                </a:spcAft>
                <a:buClr>
                  <a:schemeClr val="dk1"/>
                </a:buClr>
                <a:buSzPts val="1100"/>
                <a:buFont typeface="Arial"/>
                <a:buNone/>
              </a:pPr>
              <a:r>
                <a:rPr b="1" lang="en-US" sz="1100">
                  <a:solidFill>
                    <a:schemeClr val="dk1"/>
                  </a:solidFill>
                </a:rPr>
                <a:t>Leyendas y Audio </a:t>
              </a:r>
              <a:endParaRPr b="1" sz="1100">
                <a:solidFill>
                  <a:schemeClr val="dk1"/>
                </a:solidFill>
              </a:endParaRPr>
            </a:p>
            <a:p>
              <a:pPr indent="0" lvl="0" marL="0" marR="0" rtl="0" algn="l">
                <a:lnSpc>
                  <a:spcPct val="115000"/>
                </a:lnSpc>
                <a:spcBef>
                  <a:spcPts val="1200"/>
                </a:spcBef>
                <a:spcAft>
                  <a:spcPts val="0"/>
                </a:spcAft>
                <a:buClr>
                  <a:schemeClr val="dk1"/>
                </a:buClr>
                <a:buSzPts val="1100"/>
                <a:buFont typeface="Arial"/>
                <a:buNone/>
              </a:pPr>
              <a:r>
                <a:rPr b="1" lang="en-US" sz="1100">
                  <a:solidFill>
                    <a:schemeClr val="dk1"/>
                  </a:solidFill>
                </a:rPr>
                <a:t>Agregar material extra de repositorios digitales </a:t>
              </a:r>
              <a:endParaRPr b="1" sz="1100">
                <a:solidFill>
                  <a:schemeClr val="dk1"/>
                </a:solidFill>
              </a:endParaRPr>
            </a:p>
            <a:p>
              <a:pPr indent="0" lvl="0" marL="0" marR="0" rtl="0" algn="l">
                <a:lnSpc>
                  <a:spcPct val="115000"/>
                </a:lnSpc>
                <a:spcBef>
                  <a:spcPts val="1200"/>
                </a:spcBef>
                <a:spcAft>
                  <a:spcPts val="0"/>
                </a:spcAft>
                <a:buClr>
                  <a:schemeClr val="dk1"/>
                </a:buClr>
                <a:buSzPts val="1100"/>
                <a:buFont typeface="Arial"/>
                <a:buNone/>
              </a:pPr>
              <a:r>
                <a:rPr b="1" lang="en-US" sz="1100">
                  <a:solidFill>
                    <a:schemeClr val="dk1"/>
                  </a:solidFill>
                </a:rPr>
                <a:t>Ética y Ciudadanía Digital </a:t>
              </a:r>
              <a:endParaRPr b="1" sz="1100">
                <a:solidFill>
                  <a:schemeClr val="dk1"/>
                </a:solidFill>
              </a:endParaRPr>
            </a:p>
            <a:p>
              <a:pPr indent="0" lvl="0" marL="0" marR="0" rtl="0" algn="l">
                <a:lnSpc>
                  <a:spcPct val="115000"/>
                </a:lnSpc>
                <a:spcBef>
                  <a:spcPts val="1200"/>
                </a:spcBef>
                <a:spcAft>
                  <a:spcPts val="0"/>
                </a:spcAft>
                <a:buClr>
                  <a:schemeClr val="dk1"/>
                </a:buClr>
                <a:buSzPts val="1100"/>
                <a:buFont typeface="Arial"/>
                <a:buNone/>
              </a:pPr>
              <a:r>
                <a:rPr b="1" lang="en-US" sz="1100">
                  <a:solidFill>
                    <a:schemeClr val="dk1"/>
                  </a:solidFill>
                </a:rPr>
                <a:t>Plataformas para Compartir </a:t>
              </a:r>
              <a:endParaRPr b="1" sz="1100">
                <a:solidFill>
                  <a:schemeClr val="dk1"/>
                </a:solidFill>
              </a:endParaRPr>
            </a:p>
            <a:p>
              <a:pPr indent="0" lvl="0" marL="0" marR="0" rtl="0" algn="l">
                <a:lnSpc>
                  <a:spcPct val="115000"/>
                </a:lnSpc>
                <a:spcBef>
                  <a:spcPts val="1200"/>
                </a:spcBef>
                <a:spcAft>
                  <a:spcPts val="0"/>
                </a:spcAft>
                <a:buClr>
                  <a:schemeClr val="dk1"/>
                </a:buClr>
                <a:buSzPts val="1100"/>
                <a:buFont typeface="Arial"/>
                <a:buNone/>
              </a:pPr>
              <a:r>
                <a:rPr b="1" lang="en-US" sz="1100">
                  <a:solidFill>
                    <a:schemeClr val="dk1"/>
                  </a:solidFill>
                </a:rPr>
                <a:t>Evaluación y Reflexión </a:t>
              </a:r>
              <a:endParaRPr b="1" sz="1100">
                <a:solidFill>
                  <a:schemeClr val="dk1"/>
                </a:solidFill>
              </a:endParaRPr>
            </a:p>
            <a:p>
              <a:pPr indent="0" lvl="0" marL="0" marR="0" rtl="0" algn="l">
                <a:lnSpc>
                  <a:spcPct val="115000"/>
                </a:lnSpc>
                <a:spcBef>
                  <a:spcPts val="1200"/>
                </a:spcBef>
                <a:spcAft>
                  <a:spcPts val="0"/>
                </a:spcAft>
                <a:buClr>
                  <a:schemeClr val="dk1"/>
                </a:buClr>
                <a:buSzPts val="1100"/>
                <a:buFont typeface="Arial"/>
                <a:buNone/>
              </a:pPr>
              <a:r>
                <a:rPr b="1" lang="en-US" sz="1100">
                  <a:solidFill>
                    <a:schemeClr val="dk1"/>
                  </a:solidFill>
                </a:rPr>
                <a:t>Referencias y bibliografía</a:t>
              </a:r>
              <a:endParaRPr b="1" i="0" sz="1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t/>
              </a:r>
              <a:endParaRPr b="1" i="0" sz="7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226" name="Google Shape;226;p2"/>
            <p:cNvSpPr txBox="1"/>
            <p:nvPr/>
          </p:nvSpPr>
          <p:spPr>
            <a:xfrm>
              <a:off x="0" y="208709"/>
              <a:ext cx="17159100" cy="287400"/>
            </a:xfrm>
            <a:prstGeom prst="rect">
              <a:avLst/>
            </a:prstGeom>
            <a:noFill/>
            <a:ln>
              <a:noFill/>
            </a:ln>
          </p:spPr>
          <p:txBody>
            <a:bodyPr anchorCtr="0" anchor="t" bIns="0" lIns="0" spcFirstLastPara="1" rIns="0" wrap="square" tIns="0">
              <a:spAutoFit/>
            </a:bodyPr>
            <a:lstStyle/>
            <a:p>
              <a:pPr indent="0" lvl="0" marL="0" marR="0" rtl="0" algn="ctr">
                <a:lnSpc>
                  <a:spcPct val="105998"/>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227" name="Google Shape;227;p2"/>
          <p:cNvSpPr/>
          <p:nvPr/>
        </p:nvSpPr>
        <p:spPr>
          <a:xfrm>
            <a:off x="1984975" y="3494778"/>
            <a:ext cx="1933063" cy="2553560"/>
          </a:xfrm>
          <a:custGeom>
            <a:rect b="b" l="l" r="r" t="t"/>
            <a:pathLst>
              <a:path extrusionOk="0" h="6948463" w="5407168">
                <a:moveTo>
                  <a:pt x="0" y="0"/>
                </a:moveTo>
                <a:lnTo>
                  <a:pt x="5407168" y="0"/>
                </a:lnTo>
                <a:lnTo>
                  <a:pt x="5407168" y="6948463"/>
                </a:lnTo>
                <a:lnTo>
                  <a:pt x="0" y="694846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8" name="Google Shape;228;p2"/>
          <p:cNvSpPr/>
          <p:nvPr/>
        </p:nvSpPr>
        <p:spPr>
          <a:xfrm flipH="1" rot="9329096">
            <a:off x="4719565" y="2713472"/>
            <a:ext cx="6249705" cy="2988496"/>
          </a:xfrm>
          <a:custGeom>
            <a:rect b="b" l="l" r="r" t="t"/>
            <a:pathLst>
              <a:path extrusionOk="0" h="5976020" w="12497380">
                <a:moveTo>
                  <a:pt x="12497380" y="0"/>
                </a:moveTo>
                <a:lnTo>
                  <a:pt x="0" y="0"/>
                </a:lnTo>
                <a:lnTo>
                  <a:pt x="0" y="5976020"/>
                </a:lnTo>
                <a:lnTo>
                  <a:pt x="12497380" y="5976020"/>
                </a:lnTo>
                <a:lnTo>
                  <a:pt x="1249738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9" name="Google Shape;229;p2"/>
          <p:cNvSpPr/>
          <p:nvPr/>
        </p:nvSpPr>
        <p:spPr>
          <a:xfrm flipH="1" rot="-4953377">
            <a:off x="5199560" y="3263047"/>
            <a:ext cx="2957885" cy="3158906"/>
          </a:xfrm>
          <a:custGeom>
            <a:rect b="b" l="l" r="r" t="t"/>
            <a:pathLst>
              <a:path extrusionOk="0" h="6296050" w="5895392">
                <a:moveTo>
                  <a:pt x="5895392" y="0"/>
                </a:moveTo>
                <a:lnTo>
                  <a:pt x="0" y="0"/>
                </a:lnTo>
                <a:lnTo>
                  <a:pt x="0" y="6296050"/>
                </a:lnTo>
                <a:lnTo>
                  <a:pt x="5895392" y="6296050"/>
                </a:lnTo>
                <a:lnTo>
                  <a:pt x="5895392"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30" name="Google Shape;230;p2"/>
          <p:cNvSpPr/>
          <p:nvPr/>
        </p:nvSpPr>
        <p:spPr>
          <a:xfrm rot="-1432517">
            <a:off x="5710525" y="3506065"/>
            <a:ext cx="2132266" cy="2246641"/>
          </a:xfrm>
          <a:custGeom>
            <a:rect b="b" l="l" r="r" t="t"/>
            <a:pathLst>
              <a:path extrusionOk="0" h="4490476" w="4261870">
                <a:moveTo>
                  <a:pt x="0" y="0"/>
                </a:moveTo>
                <a:lnTo>
                  <a:pt x="4261870" y="0"/>
                </a:lnTo>
                <a:lnTo>
                  <a:pt x="4261870" y="4490476"/>
                </a:lnTo>
                <a:lnTo>
                  <a:pt x="0" y="4490476"/>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31" name="Google Shape;231;p2"/>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32" name="Google Shape;232;p2"/>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10">
              <a:alphaModFix amt="93000"/>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460" name="Shape 460"/>
        <p:cNvGrpSpPr/>
        <p:nvPr/>
      </p:nvGrpSpPr>
      <p:grpSpPr>
        <a:xfrm>
          <a:off x="0" y="0"/>
          <a:ext cx="0" cy="0"/>
          <a:chOff x="0" y="0"/>
          <a:chExt cx="0" cy="0"/>
        </a:xfrm>
      </p:grpSpPr>
      <p:sp>
        <p:nvSpPr>
          <p:cNvPr id="461" name="Google Shape;461;p20"/>
          <p:cNvSpPr txBox="1"/>
          <p:nvPr/>
        </p:nvSpPr>
        <p:spPr>
          <a:xfrm>
            <a:off x="117764" y="146266"/>
            <a:ext cx="6848700" cy="62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1" lang="en-US" sz="1900">
                <a:solidFill>
                  <a:schemeClr val="dk1"/>
                </a:solidFill>
                <a:latin typeface="Arial Black"/>
                <a:ea typeface="Arial Black"/>
                <a:cs typeface="Arial Black"/>
                <a:sym typeface="Arial Black"/>
              </a:rPr>
              <a:t>Integración de Voz e Imágenes en una Narrativa Cómo combinar voz y elementos visuales</a:t>
            </a:r>
            <a:endParaRPr b="0" i="0" sz="1900" u="none" cap="none" strike="noStrike">
              <a:solidFill>
                <a:schemeClr val="dk1"/>
              </a:solidFill>
              <a:latin typeface="Arial Black"/>
              <a:ea typeface="Arial Black"/>
              <a:cs typeface="Arial Black"/>
              <a:sym typeface="Arial Black"/>
            </a:endParaRPr>
          </a:p>
        </p:txBody>
      </p:sp>
      <p:sp>
        <p:nvSpPr>
          <p:cNvPr id="462" name="Google Shape;462;p20"/>
          <p:cNvSpPr txBox="1"/>
          <p:nvPr/>
        </p:nvSpPr>
        <p:spPr>
          <a:xfrm>
            <a:off x="117764" y="963393"/>
            <a:ext cx="5943300" cy="2690700"/>
          </a:xfrm>
          <a:prstGeom prst="rect">
            <a:avLst/>
          </a:prstGeom>
          <a:noFill/>
          <a:ln>
            <a:noFill/>
          </a:ln>
        </p:spPr>
        <p:txBody>
          <a:bodyPr anchorCtr="0" anchor="t" bIns="0" lIns="0" spcFirstLastPara="1" rIns="0" wrap="square" tIns="0">
            <a:spAutoFit/>
          </a:bodyPr>
          <a:lstStyle/>
          <a:p>
            <a:pPr indent="-304800" lvl="0" marL="457200" rtl="0" algn="l">
              <a:lnSpc>
                <a:spcPct val="140000"/>
              </a:lnSpc>
              <a:spcBef>
                <a:spcPts val="0"/>
              </a:spcBef>
              <a:spcAft>
                <a:spcPts val="0"/>
              </a:spcAft>
              <a:buSzPts val="1200"/>
              <a:buFont typeface="Noto Sans Symbols"/>
              <a:buChar char="⮚"/>
            </a:pPr>
            <a:r>
              <a:rPr lang="en-US">
                <a:solidFill>
                  <a:schemeClr val="dk1"/>
                </a:solidFill>
              </a:rPr>
              <a:t>Escribir un guion corto: 5–8 frases que expresen la emoción, no solo hechos.</a:t>
            </a:r>
            <a:endParaRPr>
              <a:solidFill>
                <a:schemeClr val="dk1"/>
              </a:solidFill>
            </a:endParaRPr>
          </a:p>
          <a:p>
            <a:pPr indent="-304800" lvl="0" marL="457200" rtl="0" algn="l">
              <a:lnSpc>
                <a:spcPct val="140000"/>
              </a:lnSpc>
              <a:spcBef>
                <a:spcPts val="0"/>
              </a:spcBef>
              <a:spcAft>
                <a:spcPts val="0"/>
              </a:spcAft>
              <a:buSzPts val="1200"/>
              <a:buFont typeface="Noto Sans Symbols"/>
              <a:buChar char="⮚"/>
            </a:pPr>
            <a:r>
              <a:rPr lang="en-US">
                <a:solidFill>
                  <a:schemeClr val="dk1"/>
                </a:solidFill>
              </a:rPr>
              <a:t>Escribir como se habla, no como un ensayo</a:t>
            </a:r>
            <a:endParaRPr>
              <a:solidFill>
                <a:schemeClr val="dk1"/>
              </a:solidFill>
            </a:endParaRPr>
          </a:p>
          <a:p>
            <a:pPr indent="-304800" lvl="0" marL="457200" rtl="0" algn="l">
              <a:lnSpc>
                <a:spcPct val="140000"/>
              </a:lnSpc>
              <a:spcBef>
                <a:spcPts val="0"/>
              </a:spcBef>
              <a:spcAft>
                <a:spcPts val="0"/>
              </a:spcAft>
              <a:buSzPts val="1200"/>
              <a:buFont typeface="Noto Sans Symbols"/>
              <a:buChar char="⮚"/>
            </a:pPr>
            <a:r>
              <a:rPr lang="en-US">
                <a:solidFill>
                  <a:schemeClr val="dk1"/>
                </a:solidFill>
              </a:rPr>
              <a:t>Relacionar cada frase con una imagen que ilustre su sentimiento o idea. Lo visual y lo verbal deben complementarse, no duplicarse</a:t>
            </a:r>
            <a:endParaRPr>
              <a:solidFill>
                <a:schemeClr val="dk1"/>
              </a:solidFill>
            </a:endParaRPr>
          </a:p>
          <a:p>
            <a:pPr indent="-304800" lvl="0" marL="457200" rtl="0" algn="l">
              <a:lnSpc>
                <a:spcPct val="140000"/>
              </a:lnSpc>
              <a:spcBef>
                <a:spcPts val="0"/>
              </a:spcBef>
              <a:spcAft>
                <a:spcPts val="0"/>
              </a:spcAft>
              <a:buSzPts val="1200"/>
              <a:buFont typeface="Noto Sans Symbols"/>
              <a:buChar char="⮚"/>
            </a:pPr>
            <a:r>
              <a:rPr lang="en-US">
                <a:solidFill>
                  <a:schemeClr val="dk1"/>
                </a:solidFill>
              </a:rPr>
              <a:t>Grabar la voz en off lenta y claramente, enfatizando los cambios de tono (recordar el Webinar 2).</a:t>
            </a:r>
            <a:endParaRPr>
              <a:solidFill>
                <a:schemeClr val="dk1"/>
              </a:solidFill>
            </a:endParaRPr>
          </a:p>
          <a:p>
            <a:pPr indent="-304800" lvl="0" marL="457200" rtl="0" algn="l">
              <a:lnSpc>
                <a:spcPct val="140000"/>
              </a:lnSpc>
              <a:spcBef>
                <a:spcPts val="0"/>
              </a:spcBef>
              <a:spcAft>
                <a:spcPts val="0"/>
              </a:spcAft>
              <a:buSzPts val="1200"/>
              <a:buFont typeface="Noto Sans Symbols"/>
              <a:buChar char="⮚"/>
            </a:pPr>
            <a:r>
              <a:rPr lang="en-US">
                <a:solidFill>
                  <a:schemeClr val="dk1"/>
                </a:solidFill>
              </a:rPr>
              <a:t>Añadir música o sonido ambiental para establecer la atmósfera.</a:t>
            </a:r>
            <a:endParaRPr>
              <a:solidFill>
                <a:schemeClr val="dk1"/>
              </a:solidFill>
            </a:endParaRPr>
          </a:p>
          <a:p>
            <a:pPr indent="-298450" lvl="0" marL="285750" marR="0" rtl="0" algn="l">
              <a:lnSpc>
                <a:spcPct val="140000"/>
              </a:lnSpc>
              <a:spcBef>
                <a:spcPts val="0"/>
              </a:spcBef>
              <a:spcAft>
                <a:spcPts val="0"/>
              </a:spcAft>
              <a:buClr>
                <a:schemeClr val="dk1"/>
              </a:buClr>
              <a:buSzPts val="1800"/>
              <a:buChar char="⮚"/>
            </a:pPr>
            <a:r>
              <a:t/>
            </a:r>
            <a:endParaRPr b="1" sz="1800">
              <a:solidFill>
                <a:schemeClr val="dk1"/>
              </a:solidFill>
            </a:endParaRPr>
          </a:p>
        </p:txBody>
      </p:sp>
      <p:sp>
        <p:nvSpPr>
          <p:cNvPr id="463" name="Google Shape;463;p20"/>
          <p:cNvSpPr/>
          <p:nvPr/>
        </p:nvSpPr>
        <p:spPr>
          <a:xfrm rot="-429627">
            <a:off x="5956398" y="-2149432"/>
            <a:ext cx="7341621" cy="7317786"/>
          </a:xfrm>
          <a:custGeom>
            <a:rect b="b" l="l" r="r" t="t"/>
            <a:pathLst>
              <a:path extrusionOk="0" h="16426782" w="17926051">
                <a:moveTo>
                  <a:pt x="0" y="0"/>
                </a:moveTo>
                <a:lnTo>
                  <a:pt x="17926051" y="0"/>
                </a:lnTo>
                <a:lnTo>
                  <a:pt x="17926051" y="16426782"/>
                </a:lnTo>
                <a:lnTo>
                  <a:pt x="0" y="16426782"/>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64" name="Google Shape;464;p20"/>
          <p:cNvSpPr/>
          <p:nvPr/>
        </p:nvSpPr>
        <p:spPr>
          <a:xfrm>
            <a:off x="6487885" y="2351314"/>
            <a:ext cx="2446565" cy="3030669"/>
          </a:xfrm>
          <a:custGeom>
            <a:rect b="b" l="l" r="r" t="t"/>
            <a:pathLst>
              <a:path extrusionOk="0" h="7680962" w="7010623">
                <a:moveTo>
                  <a:pt x="0" y="0"/>
                </a:moveTo>
                <a:lnTo>
                  <a:pt x="7010623" y="0"/>
                </a:lnTo>
                <a:lnTo>
                  <a:pt x="7010623" y="7680961"/>
                </a:lnTo>
                <a:lnTo>
                  <a:pt x="0" y="768096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65" name="Google Shape;465;p20"/>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66" name="Google Shape;466;p20"/>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470" name="Shape 470"/>
        <p:cNvGrpSpPr/>
        <p:nvPr/>
      </p:nvGrpSpPr>
      <p:grpSpPr>
        <a:xfrm>
          <a:off x="0" y="0"/>
          <a:ext cx="0" cy="0"/>
          <a:chOff x="0" y="0"/>
          <a:chExt cx="0" cy="0"/>
        </a:xfrm>
      </p:grpSpPr>
      <p:sp>
        <p:nvSpPr>
          <p:cNvPr id="471" name="Google Shape;471;p21"/>
          <p:cNvSpPr txBox="1"/>
          <p:nvPr/>
        </p:nvSpPr>
        <p:spPr>
          <a:xfrm>
            <a:off x="117775" y="235797"/>
            <a:ext cx="68487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1" lang="en-US" sz="2400">
                <a:solidFill>
                  <a:schemeClr val="dk1"/>
                </a:solidFill>
                <a:latin typeface="Arial Black"/>
                <a:ea typeface="Arial Black"/>
                <a:cs typeface="Arial Black"/>
                <a:sym typeface="Arial Black"/>
              </a:rPr>
              <a:t>Integración de Voz e Imágenes en una Narrativa</a:t>
            </a:r>
            <a:endParaRPr b="0" i="0" sz="2400" u="none" cap="none" strike="noStrike">
              <a:solidFill>
                <a:schemeClr val="dk1"/>
              </a:solidFill>
              <a:latin typeface="Arial Black"/>
              <a:ea typeface="Arial Black"/>
              <a:cs typeface="Arial Black"/>
              <a:sym typeface="Arial Black"/>
            </a:endParaRPr>
          </a:p>
        </p:txBody>
      </p:sp>
      <p:sp>
        <p:nvSpPr>
          <p:cNvPr id="472" name="Google Shape;472;p21"/>
          <p:cNvSpPr/>
          <p:nvPr/>
        </p:nvSpPr>
        <p:spPr>
          <a:xfrm rot="-429627">
            <a:off x="5956398" y="-2149432"/>
            <a:ext cx="7341621" cy="7317786"/>
          </a:xfrm>
          <a:custGeom>
            <a:rect b="b" l="l" r="r" t="t"/>
            <a:pathLst>
              <a:path extrusionOk="0" h="16426782" w="17926051">
                <a:moveTo>
                  <a:pt x="0" y="0"/>
                </a:moveTo>
                <a:lnTo>
                  <a:pt x="17926051" y="0"/>
                </a:lnTo>
                <a:lnTo>
                  <a:pt x="17926051" y="16426782"/>
                </a:lnTo>
                <a:lnTo>
                  <a:pt x="0" y="16426782"/>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73" name="Google Shape;473;p21"/>
          <p:cNvSpPr/>
          <p:nvPr/>
        </p:nvSpPr>
        <p:spPr>
          <a:xfrm>
            <a:off x="6487885" y="2351314"/>
            <a:ext cx="2446565" cy="3030669"/>
          </a:xfrm>
          <a:custGeom>
            <a:rect b="b" l="l" r="r" t="t"/>
            <a:pathLst>
              <a:path extrusionOk="0" h="7680962" w="7010623">
                <a:moveTo>
                  <a:pt x="0" y="0"/>
                </a:moveTo>
                <a:lnTo>
                  <a:pt x="7010623" y="0"/>
                </a:lnTo>
                <a:lnTo>
                  <a:pt x="7010623" y="7680961"/>
                </a:lnTo>
                <a:lnTo>
                  <a:pt x="0" y="768096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74" name="Google Shape;474;p21"/>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75" name="Google Shape;475;p21"/>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76" name="Google Shape;476;p21"/>
          <p:cNvSpPr txBox="1"/>
          <p:nvPr/>
        </p:nvSpPr>
        <p:spPr>
          <a:xfrm>
            <a:off x="209550" y="1351191"/>
            <a:ext cx="5817300" cy="2536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¿Qué hace que una Historia Digital sea Poderosa?</a:t>
            </a:r>
            <a:endParaRPr>
              <a:solidFill>
                <a:schemeClr val="dk1"/>
              </a:solidFill>
            </a:endParaRPr>
          </a:p>
          <a:p>
            <a:pPr indent="-317500" lvl="0" marL="457200" rtl="0" algn="l">
              <a:lnSpc>
                <a:spcPct val="115000"/>
              </a:lnSpc>
              <a:spcBef>
                <a:spcPts val="1200"/>
              </a:spcBef>
              <a:spcAft>
                <a:spcPts val="0"/>
              </a:spcAft>
              <a:buClr>
                <a:schemeClr val="dk1"/>
              </a:buClr>
              <a:buSzPts val="1400"/>
              <a:buChar char="●"/>
            </a:pPr>
            <a:r>
              <a:rPr lang="en-US">
                <a:solidFill>
                  <a:schemeClr val="dk1"/>
                </a:solidFill>
              </a:rPr>
              <a:t>🎯 </a:t>
            </a:r>
            <a:r>
              <a:rPr b="1" lang="en-US">
                <a:solidFill>
                  <a:schemeClr val="dk1"/>
                </a:solidFill>
              </a:rPr>
              <a:t>Claridad</a:t>
            </a:r>
            <a:r>
              <a:rPr lang="en-US">
                <a:solidFill>
                  <a:schemeClr val="dk1"/>
                </a:solidFill>
              </a:rPr>
              <a:t>: evitar el desorden y las distracciones. Alto contraste para la legibilidad (especialmente el texto)</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US">
                <a:solidFill>
                  <a:schemeClr val="dk1"/>
                </a:solidFill>
              </a:rPr>
              <a:t>💖 </a:t>
            </a:r>
            <a:r>
              <a:rPr b="1" lang="en-US">
                <a:solidFill>
                  <a:schemeClr val="dk1"/>
                </a:solidFill>
              </a:rPr>
              <a:t>Impacto emocional</a:t>
            </a:r>
            <a:r>
              <a:rPr lang="en-US">
                <a:solidFill>
                  <a:schemeClr val="dk1"/>
                </a:solidFill>
              </a:rPr>
              <a:t>: elegir imágenes expresivas pero respetuosas. La emoción auténtica conecta; la manipulación aliena.</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US">
                <a:solidFill>
                  <a:schemeClr val="dk1"/>
                </a:solidFill>
              </a:rPr>
              <a:t>⚡ </a:t>
            </a:r>
            <a:r>
              <a:rPr b="1" lang="en-US">
                <a:solidFill>
                  <a:schemeClr val="dk1"/>
                </a:solidFill>
              </a:rPr>
              <a:t>Inmediatez</a:t>
            </a:r>
            <a:r>
              <a:rPr lang="en-US">
                <a:solidFill>
                  <a:schemeClr val="dk1"/>
                </a:solidFill>
              </a:rPr>
              <a:t>: los elementos visuales deben ser comprensibles al instante: una mirada, un sentimiento.</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US">
                <a:solidFill>
                  <a:schemeClr val="dk1"/>
                </a:solidFill>
              </a:rPr>
              <a:t>Si una imagen requiere un párrafo de explicación, no es apropiada.</a:t>
            </a:r>
            <a:endParaRPr>
              <a:solidFill>
                <a:schemeClr val="dk1"/>
              </a:solidFill>
            </a:endParaRPr>
          </a:p>
          <a:p>
            <a:pPr indent="0" lvl="0" marL="0" marR="0" rtl="0" algn="l">
              <a:lnSpc>
                <a:spcPct val="140000"/>
              </a:lnSpc>
              <a:spcBef>
                <a:spcPts val="1200"/>
              </a:spcBef>
              <a:spcAft>
                <a:spcPts val="0"/>
              </a:spcAft>
              <a:buNone/>
            </a:pPr>
            <a:r>
              <a:rPr b="0" i="0" lang="en-US" sz="1600" u="none" cap="none" strike="noStrike">
                <a:solidFill>
                  <a:srgbClr val="000000"/>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480" name="Shape 480"/>
        <p:cNvGrpSpPr/>
        <p:nvPr/>
      </p:nvGrpSpPr>
      <p:grpSpPr>
        <a:xfrm>
          <a:off x="0" y="0"/>
          <a:ext cx="0" cy="0"/>
          <a:chOff x="0" y="0"/>
          <a:chExt cx="0" cy="0"/>
        </a:xfrm>
      </p:grpSpPr>
      <p:sp>
        <p:nvSpPr>
          <p:cNvPr id="481" name="Google Shape;481;p22"/>
          <p:cNvSpPr/>
          <p:nvPr/>
        </p:nvSpPr>
        <p:spPr>
          <a:xfrm rot="10455654">
            <a:off x="4463776" y="-1333285"/>
            <a:ext cx="4686076" cy="5141886"/>
          </a:xfrm>
          <a:custGeom>
            <a:rect b="b" l="l" r="r" t="t"/>
            <a:pathLst>
              <a:path extrusionOk="0" h="10288661" w="9372035">
                <a:moveTo>
                  <a:pt x="0" y="0"/>
                </a:moveTo>
                <a:lnTo>
                  <a:pt x="9372035" y="0"/>
                </a:lnTo>
                <a:lnTo>
                  <a:pt x="9372035" y="10288661"/>
                </a:lnTo>
                <a:lnTo>
                  <a:pt x="0" y="10288661"/>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82" name="Google Shape;482;p22"/>
          <p:cNvSpPr/>
          <p:nvPr/>
        </p:nvSpPr>
        <p:spPr>
          <a:xfrm>
            <a:off x="4396231" y="-22443"/>
            <a:ext cx="6081836" cy="5853821"/>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3B628F"/>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83" name="Google Shape;483;p22"/>
          <p:cNvSpPr/>
          <p:nvPr/>
        </p:nvSpPr>
        <p:spPr>
          <a:xfrm>
            <a:off x="4819257" y="421909"/>
            <a:ext cx="5222100" cy="502631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BF3E4"/>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nvGrpSpPr>
          <p:cNvPr id="484" name="Google Shape;484;p22"/>
          <p:cNvGrpSpPr/>
          <p:nvPr/>
        </p:nvGrpSpPr>
        <p:grpSpPr>
          <a:xfrm>
            <a:off x="171088" y="252504"/>
            <a:ext cx="3976200" cy="3746561"/>
            <a:chOff x="-1960453" y="-2193496"/>
            <a:chExt cx="10603200" cy="9990829"/>
          </a:xfrm>
        </p:grpSpPr>
        <p:sp>
          <p:nvSpPr>
            <p:cNvPr id="485" name="Google Shape;485;p22"/>
            <p:cNvSpPr txBox="1"/>
            <p:nvPr/>
          </p:nvSpPr>
          <p:spPr>
            <a:xfrm>
              <a:off x="-1960453" y="491133"/>
              <a:ext cx="10603200" cy="7306200"/>
            </a:xfrm>
            <a:prstGeom prst="rect">
              <a:avLst/>
            </a:prstGeom>
            <a:noFill/>
            <a:ln>
              <a:noFill/>
            </a:ln>
          </p:spPr>
          <p:txBody>
            <a:bodyPr anchorCtr="0" anchor="t" bIns="0" lIns="0" spcFirstLastPara="1" rIns="0" wrap="square" tIns="0">
              <a:spAutoFit/>
            </a:bodyPr>
            <a:lstStyle/>
            <a:p>
              <a:pPr indent="0" lvl="0" marL="127000" rtl="0" algn="l">
                <a:lnSpc>
                  <a:spcPct val="115000"/>
                </a:lnSpc>
                <a:spcBef>
                  <a:spcPts val="1200"/>
                </a:spcBef>
                <a:spcAft>
                  <a:spcPts val="0"/>
                </a:spcAft>
                <a:buClr>
                  <a:schemeClr val="dk1"/>
                </a:buClr>
                <a:buSzPts val="1100"/>
                <a:buFont typeface="Arial"/>
                <a:buNone/>
              </a:pPr>
              <a:r>
                <a:rPr lang="en-US" sz="2000">
                  <a:solidFill>
                    <a:srgbClr val="383936"/>
                  </a:solidFill>
                  <a:latin typeface="Tahoma"/>
                  <a:ea typeface="Tahoma"/>
                  <a:cs typeface="Tahoma"/>
                  <a:sym typeface="Tahoma"/>
                </a:rPr>
                <a:t>Diario histórico reimaginado como una serie de cortometrajes.</a:t>
              </a:r>
              <a:endParaRPr sz="2000">
                <a:solidFill>
                  <a:srgbClr val="383936"/>
                </a:solidFill>
                <a:latin typeface="Tahoma"/>
                <a:ea typeface="Tahoma"/>
                <a:cs typeface="Tahoma"/>
                <a:sym typeface="Tahoma"/>
              </a:endParaRPr>
            </a:p>
            <a:p>
              <a:pPr indent="0" lvl="0" marL="127000" rtl="0" algn="l">
                <a:lnSpc>
                  <a:spcPct val="115000"/>
                </a:lnSpc>
                <a:spcBef>
                  <a:spcPts val="1200"/>
                </a:spcBef>
                <a:spcAft>
                  <a:spcPts val="0"/>
                </a:spcAft>
                <a:buClr>
                  <a:schemeClr val="dk1"/>
                </a:buClr>
                <a:buSzPts val="1100"/>
                <a:buFont typeface="Arial"/>
                <a:buNone/>
              </a:pPr>
              <a:r>
                <a:rPr lang="en-US" sz="2000">
                  <a:solidFill>
                    <a:srgbClr val="383936"/>
                  </a:solidFill>
                  <a:latin typeface="Tahoma"/>
                  <a:ea typeface="Tahoma"/>
                  <a:cs typeface="Tahoma"/>
                  <a:sym typeface="Tahoma"/>
                </a:rPr>
                <a:t>→ Demuestra el poder de los documentos auténticos y la narración emocional para generar empatía.</a:t>
              </a:r>
              <a:endParaRPr sz="2000">
                <a:solidFill>
                  <a:srgbClr val="383936"/>
                </a:solidFill>
                <a:latin typeface="Tahoma"/>
                <a:ea typeface="Tahoma"/>
                <a:cs typeface="Tahoma"/>
                <a:sym typeface="Tahoma"/>
              </a:endParaRPr>
            </a:p>
            <a:p>
              <a:pPr indent="0" lvl="0" marL="127000" marR="0" rtl="0" algn="l">
                <a:lnSpc>
                  <a:spcPct val="115000"/>
                </a:lnSpc>
                <a:spcBef>
                  <a:spcPts val="1200"/>
                </a:spcBef>
                <a:spcAft>
                  <a:spcPts val="0"/>
                </a:spcAft>
                <a:buNone/>
              </a:pPr>
              <a:r>
                <a:t/>
              </a:r>
              <a:endParaRPr sz="2000">
                <a:solidFill>
                  <a:srgbClr val="383936"/>
                </a:solidFill>
                <a:latin typeface="Tahoma"/>
                <a:ea typeface="Tahoma"/>
                <a:cs typeface="Tahoma"/>
                <a:sym typeface="Tahoma"/>
              </a:endParaRPr>
            </a:p>
          </p:txBody>
        </p:sp>
        <p:sp>
          <p:nvSpPr>
            <p:cNvPr id="486" name="Google Shape;486;p22"/>
            <p:cNvSpPr txBox="1"/>
            <p:nvPr/>
          </p:nvSpPr>
          <p:spPr>
            <a:xfrm>
              <a:off x="-1604424" y="-2193496"/>
              <a:ext cx="10176000" cy="23676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800"/>
                <a:buFont typeface="Arial"/>
                <a:buNone/>
              </a:pPr>
              <a:r>
                <a:rPr b="1" lang="en-US" sz="2800">
                  <a:solidFill>
                    <a:schemeClr val="dk1"/>
                  </a:solidFill>
                </a:rPr>
                <a:t>El Diario de Renia Spiegel</a:t>
              </a:r>
              <a:endParaRPr b="0" i="0" sz="800" u="none" cap="none" strike="noStrike">
                <a:solidFill>
                  <a:schemeClr val="dk1"/>
                </a:solidFill>
                <a:latin typeface="Arial"/>
                <a:ea typeface="Arial"/>
                <a:cs typeface="Arial"/>
                <a:sym typeface="Arial"/>
              </a:endParaRPr>
            </a:p>
          </p:txBody>
        </p:sp>
      </p:grpSp>
      <p:sp>
        <p:nvSpPr>
          <p:cNvPr id="487" name="Google Shape;487;p22"/>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88" name="Google Shape;488;p22"/>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89" name="Google Shape;489;p22"/>
          <p:cNvSpPr/>
          <p:nvPr/>
        </p:nvSpPr>
        <p:spPr>
          <a:xfrm>
            <a:off x="5197893" y="996047"/>
            <a:ext cx="3948417" cy="3800386"/>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6">
              <a:alphaModFix/>
            </a:blip>
            <a:stretch>
              <a:fillRect b="-4286" l="0" r="0" t="-4298"/>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493" name="Shape 493"/>
        <p:cNvGrpSpPr/>
        <p:nvPr/>
      </p:nvGrpSpPr>
      <p:grpSpPr>
        <a:xfrm>
          <a:off x="0" y="0"/>
          <a:ext cx="0" cy="0"/>
          <a:chOff x="0" y="0"/>
          <a:chExt cx="0" cy="0"/>
        </a:xfrm>
      </p:grpSpPr>
      <p:sp>
        <p:nvSpPr>
          <p:cNvPr id="494" name="Google Shape;494;p23"/>
          <p:cNvSpPr/>
          <p:nvPr/>
        </p:nvSpPr>
        <p:spPr>
          <a:xfrm rot="10455654">
            <a:off x="4463776" y="-1333285"/>
            <a:ext cx="4686076" cy="5141886"/>
          </a:xfrm>
          <a:custGeom>
            <a:rect b="b" l="l" r="r" t="t"/>
            <a:pathLst>
              <a:path extrusionOk="0" h="10288661" w="9372035">
                <a:moveTo>
                  <a:pt x="0" y="0"/>
                </a:moveTo>
                <a:lnTo>
                  <a:pt x="9372035" y="0"/>
                </a:lnTo>
                <a:lnTo>
                  <a:pt x="9372035" y="10288661"/>
                </a:lnTo>
                <a:lnTo>
                  <a:pt x="0" y="10288661"/>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95" name="Google Shape;495;p23"/>
          <p:cNvSpPr/>
          <p:nvPr/>
        </p:nvSpPr>
        <p:spPr>
          <a:xfrm>
            <a:off x="4396231" y="-22443"/>
            <a:ext cx="6081836" cy="5853821"/>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3B628F"/>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496" name="Google Shape;496;p23"/>
          <p:cNvSpPr/>
          <p:nvPr/>
        </p:nvSpPr>
        <p:spPr>
          <a:xfrm>
            <a:off x="4819257" y="421909"/>
            <a:ext cx="5222100" cy="502631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BF3E4"/>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nvGrpSpPr>
          <p:cNvPr id="497" name="Google Shape;497;p23"/>
          <p:cNvGrpSpPr/>
          <p:nvPr/>
        </p:nvGrpSpPr>
        <p:grpSpPr>
          <a:xfrm>
            <a:off x="208464" y="306747"/>
            <a:ext cx="3976200" cy="4710912"/>
            <a:chOff x="-1960453" y="-2193496"/>
            <a:chExt cx="10603200" cy="12562429"/>
          </a:xfrm>
        </p:grpSpPr>
        <p:sp>
          <p:nvSpPr>
            <p:cNvPr id="498" name="Google Shape;498;p23"/>
            <p:cNvSpPr txBox="1"/>
            <p:nvPr/>
          </p:nvSpPr>
          <p:spPr>
            <a:xfrm>
              <a:off x="-1960453" y="491133"/>
              <a:ext cx="10603200" cy="9877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lang="en-US" sz="1900">
                  <a:solidFill>
                    <a:srgbClr val="383936"/>
                  </a:solidFill>
                  <a:latin typeface="Tahoma"/>
                  <a:ea typeface="Tahoma"/>
                  <a:cs typeface="Tahoma"/>
                  <a:sym typeface="Tahoma"/>
                </a:rPr>
                <a:t>Muros (Walls)</a:t>
              </a:r>
              <a:endParaRPr sz="1900">
                <a:solidFill>
                  <a:srgbClr val="383936"/>
                </a:solidFill>
                <a:latin typeface="Tahoma"/>
                <a:ea typeface="Tahoma"/>
                <a:cs typeface="Tahoma"/>
                <a:sym typeface="Tahoma"/>
              </a:endParaRPr>
            </a:p>
            <a:p>
              <a:pPr indent="-266700" lvl="0" marL="457200" rtl="0" algn="l">
                <a:lnSpc>
                  <a:spcPct val="115000"/>
                </a:lnSpc>
                <a:spcBef>
                  <a:spcPts val="1200"/>
                </a:spcBef>
                <a:spcAft>
                  <a:spcPts val="0"/>
                </a:spcAft>
                <a:buClr>
                  <a:schemeClr val="dk1"/>
                </a:buClr>
                <a:buSzPts val="600"/>
                <a:buChar char="●"/>
              </a:pPr>
              <a:r>
                <a:rPr lang="en-US" sz="1900">
                  <a:solidFill>
                    <a:srgbClr val="383936"/>
                  </a:solidFill>
                  <a:latin typeface="Tahoma"/>
                  <a:ea typeface="Tahoma"/>
                  <a:cs typeface="Tahoma"/>
                  <a:sym typeface="Tahoma"/>
                </a:rPr>
                <a:t>Estudiantes de secundaria transformaron el poema “Muros” de Cavafy en una narrativa animada.</a:t>
              </a:r>
              <a:endParaRPr sz="1900">
                <a:solidFill>
                  <a:srgbClr val="383936"/>
                </a:solidFill>
                <a:latin typeface="Tahoma"/>
                <a:ea typeface="Tahoma"/>
                <a:cs typeface="Tahoma"/>
                <a:sym typeface="Tahoma"/>
              </a:endParaRPr>
            </a:p>
            <a:p>
              <a:pPr indent="-266700" lvl="0" marL="457200" rtl="0" algn="l">
                <a:lnSpc>
                  <a:spcPct val="115000"/>
                </a:lnSpc>
                <a:spcBef>
                  <a:spcPts val="0"/>
                </a:spcBef>
                <a:spcAft>
                  <a:spcPts val="0"/>
                </a:spcAft>
                <a:buClr>
                  <a:schemeClr val="dk1"/>
                </a:buClr>
                <a:buSzPts val="600"/>
                <a:buChar char="●"/>
              </a:pPr>
              <a:r>
                <a:rPr lang="en-US" sz="1900">
                  <a:solidFill>
                    <a:srgbClr val="383936"/>
                  </a:solidFill>
                  <a:latin typeface="Tahoma"/>
                  <a:ea typeface="Tahoma"/>
                  <a:cs typeface="Tahoma"/>
                  <a:sym typeface="Tahoma"/>
                </a:rPr>
                <a:t>→ Muestra cómo la literatura, la emoción y la voz del estudiante pueden fusionarse en una historia inclusiva.</a:t>
              </a:r>
              <a:endParaRPr sz="1900">
                <a:solidFill>
                  <a:srgbClr val="383936"/>
                </a:solidFill>
                <a:latin typeface="Tahoma"/>
                <a:ea typeface="Tahoma"/>
                <a:cs typeface="Tahoma"/>
                <a:sym typeface="Tahoma"/>
              </a:endParaRPr>
            </a:p>
            <a:p>
              <a:pPr indent="0" lvl="0" marL="127000" marR="0" rtl="0" algn="l">
                <a:lnSpc>
                  <a:spcPct val="115000"/>
                </a:lnSpc>
                <a:spcBef>
                  <a:spcPts val="1200"/>
                </a:spcBef>
                <a:spcAft>
                  <a:spcPts val="0"/>
                </a:spcAft>
                <a:buNone/>
              </a:pPr>
              <a:r>
                <a:t/>
              </a:r>
              <a:endParaRPr sz="2400">
                <a:solidFill>
                  <a:srgbClr val="383936"/>
                </a:solidFill>
                <a:latin typeface="Tahoma"/>
                <a:ea typeface="Tahoma"/>
                <a:cs typeface="Tahoma"/>
                <a:sym typeface="Tahoma"/>
              </a:endParaRPr>
            </a:p>
          </p:txBody>
        </p:sp>
        <p:sp>
          <p:nvSpPr>
            <p:cNvPr id="499" name="Google Shape;499;p23"/>
            <p:cNvSpPr txBox="1"/>
            <p:nvPr/>
          </p:nvSpPr>
          <p:spPr>
            <a:xfrm>
              <a:off x="-1713269" y="-2193496"/>
              <a:ext cx="10176000" cy="21984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800"/>
                <a:buFont typeface="Arial"/>
                <a:buNone/>
              </a:pPr>
              <a:r>
                <a:rPr b="1" lang="en-US" sz="2600">
                  <a:solidFill>
                    <a:schemeClr val="dk1"/>
                  </a:solidFill>
                </a:rPr>
                <a:t>¿Qué hace una historia digital poderosa?</a:t>
              </a:r>
              <a:endParaRPr b="0" i="0" sz="600" u="none" cap="none" strike="noStrike">
                <a:solidFill>
                  <a:schemeClr val="dk1"/>
                </a:solidFill>
                <a:latin typeface="Arial"/>
                <a:ea typeface="Arial"/>
                <a:cs typeface="Arial"/>
                <a:sym typeface="Arial"/>
              </a:endParaRPr>
            </a:p>
          </p:txBody>
        </p:sp>
      </p:grpSp>
      <p:sp>
        <p:nvSpPr>
          <p:cNvPr id="500" name="Google Shape;500;p23"/>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01" name="Google Shape;501;p23"/>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02" name="Google Shape;502;p23"/>
          <p:cNvSpPr/>
          <p:nvPr/>
        </p:nvSpPr>
        <p:spPr>
          <a:xfrm>
            <a:off x="5197893" y="996047"/>
            <a:ext cx="3948417" cy="3800386"/>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6">
              <a:alphaModFix/>
            </a:blip>
            <a:stretch>
              <a:fillRect b="-4286" l="0" r="0" t="-4298"/>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A9E0"/>
        </a:solidFill>
      </p:bgPr>
    </p:bg>
    <p:spTree>
      <p:nvGrpSpPr>
        <p:cNvPr id="506" name="Shape 506"/>
        <p:cNvGrpSpPr/>
        <p:nvPr/>
      </p:nvGrpSpPr>
      <p:grpSpPr>
        <a:xfrm>
          <a:off x="0" y="0"/>
          <a:ext cx="0" cy="0"/>
          <a:chOff x="0" y="0"/>
          <a:chExt cx="0" cy="0"/>
        </a:xfrm>
      </p:grpSpPr>
      <p:sp>
        <p:nvSpPr>
          <p:cNvPr id="507" name="Google Shape;507;p24"/>
          <p:cNvSpPr/>
          <p:nvPr/>
        </p:nvSpPr>
        <p:spPr>
          <a:xfrm rot="-6179677">
            <a:off x="6348973" y="2745314"/>
            <a:ext cx="3333494" cy="3659524"/>
          </a:xfrm>
          <a:custGeom>
            <a:rect b="b" l="l" r="r" t="t"/>
            <a:pathLst>
              <a:path extrusionOk="0" h="7314478" w="6662825">
                <a:moveTo>
                  <a:pt x="0" y="0"/>
                </a:moveTo>
                <a:lnTo>
                  <a:pt x="6662825" y="0"/>
                </a:lnTo>
                <a:lnTo>
                  <a:pt x="6662825" y="7314478"/>
                </a:lnTo>
                <a:lnTo>
                  <a:pt x="0" y="7314478"/>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08" name="Google Shape;508;p24"/>
          <p:cNvSpPr/>
          <p:nvPr/>
        </p:nvSpPr>
        <p:spPr>
          <a:xfrm>
            <a:off x="7067260" y="2358725"/>
            <a:ext cx="1896920" cy="4654257"/>
          </a:xfrm>
          <a:custGeom>
            <a:rect b="b" l="l" r="r" t="t"/>
            <a:pathLst>
              <a:path extrusionOk="0" h="10757187" w="4694045">
                <a:moveTo>
                  <a:pt x="0" y="0"/>
                </a:moveTo>
                <a:lnTo>
                  <a:pt x="4694045" y="0"/>
                </a:lnTo>
                <a:lnTo>
                  <a:pt x="4694045" y="10757187"/>
                </a:lnTo>
                <a:lnTo>
                  <a:pt x="0" y="1075718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nvGrpSpPr>
          <p:cNvPr id="509" name="Google Shape;509;p24"/>
          <p:cNvGrpSpPr/>
          <p:nvPr/>
        </p:nvGrpSpPr>
        <p:grpSpPr>
          <a:xfrm>
            <a:off x="910937" y="225093"/>
            <a:ext cx="6706414" cy="5329528"/>
            <a:chOff x="-3173727" y="-6447157"/>
            <a:chExt cx="8752800" cy="14212076"/>
          </a:xfrm>
        </p:grpSpPr>
        <p:sp>
          <p:nvSpPr>
            <p:cNvPr id="510" name="Google Shape;510;p24"/>
            <p:cNvSpPr txBox="1"/>
            <p:nvPr/>
          </p:nvSpPr>
          <p:spPr>
            <a:xfrm>
              <a:off x="-3173727" y="-2919581"/>
              <a:ext cx="8752800" cy="10684500"/>
            </a:xfrm>
            <a:prstGeom prst="rect">
              <a:avLst/>
            </a:prstGeom>
            <a:noFill/>
            <a:ln>
              <a:noFill/>
            </a:ln>
          </p:spPr>
          <p:txBody>
            <a:bodyPr anchorCtr="0" anchor="t" bIns="0" lIns="0" spcFirstLastPara="1" rIns="0" wrap="square" tIns="0">
              <a:spAutoFit/>
            </a:bodyPr>
            <a:lstStyle/>
            <a:p>
              <a:pPr indent="0" lvl="0" marL="114300" rtl="0" algn="l">
                <a:spcBef>
                  <a:spcPts val="1200"/>
                </a:spcBef>
                <a:spcAft>
                  <a:spcPts val="0"/>
                </a:spcAft>
                <a:buClr>
                  <a:schemeClr val="dk1"/>
                </a:buClr>
                <a:buSzPts val="1100"/>
                <a:buFont typeface="Arial"/>
                <a:buNone/>
              </a:pPr>
              <a:r>
                <a:rPr lang="en-US">
                  <a:solidFill>
                    <a:schemeClr val="dk1"/>
                  </a:solidFill>
                  <a:latin typeface="Tahoma"/>
                  <a:ea typeface="Tahoma"/>
                  <a:cs typeface="Tahoma"/>
                  <a:sym typeface="Tahoma"/>
                </a:rPr>
                <a:t>En parejas o grupos pequeños, crear un guion gráfico o una presentación de diapositivas corta (3–5 imágenes).</a:t>
              </a:r>
              <a:endParaRPr>
                <a:solidFill>
                  <a:schemeClr val="dk1"/>
                </a:solidFill>
                <a:latin typeface="Tahoma"/>
                <a:ea typeface="Tahoma"/>
                <a:cs typeface="Tahoma"/>
                <a:sym typeface="Tahoma"/>
              </a:endParaRPr>
            </a:p>
            <a:p>
              <a:pPr indent="0" lvl="0" marL="114300" rtl="0" algn="l">
                <a:spcBef>
                  <a:spcPts val="1200"/>
                </a:spcBef>
                <a:spcAft>
                  <a:spcPts val="0"/>
                </a:spcAft>
                <a:buClr>
                  <a:schemeClr val="dk1"/>
                </a:buClr>
                <a:buSzPts val="1100"/>
                <a:buFont typeface="Arial"/>
                <a:buNone/>
              </a:pPr>
              <a:r>
                <a:rPr lang="en-US">
                  <a:solidFill>
                    <a:schemeClr val="dk1"/>
                  </a:solidFill>
                  <a:latin typeface="Tahoma"/>
                  <a:ea typeface="Tahoma"/>
                  <a:cs typeface="Tahoma"/>
                  <a:sym typeface="Tahoma"/>
                </a:rPr>
                <a:t>Agregar un breve guion (2–3 frases) que describa lo que diría la voz en off.</a:t>
              </a:r>
              <a:endParaRPr>
                <a:solidFill>
                  <a:schemeClr val="dk1"/>
                </a:solidFill>
                <a:latin typeface="Tahoma"/>
                <a:ea typeface="Tahoma"/>
                <a:cs typeface="Tahoma"/>
                <a:sym typeface="Tahoma"/>
              </a:endParaRPr>
            </a:p>
            <a:p>
              <a:pPr indent="0" lvl="0" marL="114300" rtl="0" algn="l">
                <a:spcBef>
                  <a:spcPts val="1200"/>
                </a:spcBef>
                <a:spcAft>
                  <a:spcPts val="0"/>
                </a:spcAft>
                <a:buClr>
                  <a:schemeClr val="dk1"/>
                </a:buClr>
                <a:buSzPts val="1100"/>
                <a:buFont typeface="Arial"/>
                <a:buNone/>
              </a:pPr>
              <a:r>
                <a:rPr lang="en-US">
                  <a:solidFill>
                    <a:schemeClr val="dk1"/>
                  </a:solidFill>
                  <a:latin typeface="Tahoma"/>
                  <a:ea typeface="Tahoma"/>
                  <a:cs typeface="Tahoma"/>
                  <a:sym typeface="Tahoma"/>
                </a:rPr>
                <a:t>Elegir un tema conectado a una asignatura escolar (por ejemplo, ciencia, historia, medio ambiente).</a:t>
              </a:r>
              <a:endParaRPr>
                <a:solidFill>
                  <a:schemeClr val="dk1"/>
                </a:solidFill>
                <a:latin typeface="Tahoma"/>
                <a:ea typeface="Tahoma"/>
                <a:cs typeface="Tahoma"/>
                <a:sym typeface="Tahoma"/>
              </a:endParaRPr>
            </a:p>
            <a:p>
              <a:pPr indent="0" lvl="0" marL="114300" rtl="0" algn="l">
                <a:spcBef>
                  <a:spcPts val="1200"/>
                </a:spcBef>
                <a:spcAft>
                  <a:spcPts val="0"/>
                </a:spcAft>
                <a:buClr>
                  <a:schemeClr val="dk1"/>
                </a:buClr>
                <a:buSzPts val="1100"/>
                <a:buFont typeface="Arial"/>
                <a:buNone/>
              </a:pPr>
              <a:r>
                <a:rPr lang="en-US">
                  <a:solidFill>
                    <a:schemeClr val="dk1"/>
                  </a:solidFill>
                  <a:latin typeface="Tahoma"/>
                  <a:ea typeface="Tahoma"/>
                  <a:cs typeface="Tahoma"/>
                  <a:sym typeface="Tahoma"/>
                </a:rPr>
                <a:t>Usar cualquiera de las herramientas gratuitas (Canva, Clipchamp, WeVideo, etc.) para crear un borrador.</a:t>
              </a:r>
              <a:endParaRPr>
                <a:solidFill>
                  <a:schemeClr val="dk1"/>
                </a:solidFill>
                <a:latin typeface="Tahoma"/>
                <a:ea typeface="Tahoma"/>
                <a:cs typeface="Tahoma"/>
                <a:sym typeface="Tahoma"/>
              </a:endParaRPr>
            </a:p>
            <a:p>
              <a:pPr indent="0" lvl="0" marL="114300" rtl="0" algn="l">
                <a:spcBef>
                  <a:spcPts val="1200"/>
                </a:spcBef>
                <a:spcAft>
                  <a:spcPts val="0"/>
                </a:spcAft>
                <a:buClr>
                  <a:schemeClr val="dk1"/>
                </a:buClr>
                <a:buSzPts val="1100"/>
                <a:buFont typeface="Arial"/>
                <a:buNone/>
              </a:pPr>
              <a:r>
                <a:rPr lang="en-US">
                  <a:solidFill>
                    <a:schemeClr val="dk1"/>
                  </a:solidFill>
                  <a:latin typeface="Tahoma"/>
                  <a:ea typeface="Tahoma"/>
                  <a:cs typeface="Tahoma"/>
                  <a:sym typeface="Tahoma"/>
                </a:rPr>
                <a:t>Presentar el borrador al grupo y obtener comentarios sobre:</a:t>
              </a:r>
              <a:endParaRPr>
                <a:solidFill>
                  <a:schemeClr val="dk1"/>
                </a:solidFill>
                <a:latin typeface="Tahoma"/>
                <a:ea typeface="Tahoma"/>
                <a:cs typeface="Tahoma"/>
                <a:sym typeface="Tahoma"/>
              </a:endParaRPr>
            </a:p>
            <a:p>
              <a:pPr indent="-298450" lvl="0" marL="457200" rtl="0" algn="l">
                <a:lnSpc>
                  <a:spcPct val="115000"/>
                </a:lnSpc>
                <a:spcBef>
                  <a:spcPts val="1200"/>
                </a:spcBef>
                <a:spcAft>
                  <a:spcPts val="0"/>
                </a:spcAft>
                <a:buClr>
                  <a:schemeClr val="dk1"/>
                </a:buClr>
                <a:buSzPts val="1100"/>
                <a:buChar char="●"/>
              </a:pPr>
              <a:r>
                <a:rPr lang="en-US">
                  <a:solidFill>
                    <a:schemeClr val="dk1"/>
                  </a:solidFill>
                  <a:latin typeface="Tahoma"/>
                  <a:ea typeface="Tahoma"/>
                  <a:cs typeface="Tahoma"/>
                  <a:sym typeface="Tahoma"/>
                </a:rPr>
                <a:t>1️⃣ Claridad visual</a:t>
              </a:r>
              <a:endParaRPr>
                <a:solidFill>
                  <a:schemeClr val="dk1"/>
                </a:solidFill>
                <a:latin typeface="Tahoma"/>
                <a:ea typeface="Tahoma"/>
                <a:cs typeface="Tahoma"/>
                <a:sym typeface="Tahoma"/>
              </a:endParaRPr>
            </a:p>
            <a:p>
              <a:pPr indent="-298450" lvl="0" marL="457200" rtl="0" algn="l">
                <a:lnSpc>
                  <a:spcPct val="115000"/>
                </a:lnSpc>
                <a:spcBef>
                  <a:spcPts val="0"/>
                </a:spcBef>
                <a:spcAft>
                  <a:spcPts val="0"/>
                </a:spcAft>
                <a:buClr>
                  <a:schemeClr val="dk1"/>
                </a:buClr>
                <a:buSzPts val="1100"/>
                <a:buChar char="●"/>
              </a:pPr>
              <a:r>
                <a:rPr lang="en-US">
                  <a:solidFill>
                    <a:schemeClr val="dk1"/>
                  </a:solidFill>
                  <a:latin typeface="Tahoma"/>
                  <a:ea typeface="Tahoma"/>
                  <a:cs typeface="Tahoma"/>
                  <a:sym typeface="Tahoma"/>
                </a:rPr>
                <a:t>2️⃣ Tono emocional</a:t>
              </a:r>
              <a:endParaRPr>
                <a:solidFill>
                  <a:schemeClr val="dk1"/>
                </a:solidFill>
                <a:latin typeface="Tahoma"/>
                <a:ea typeface="Tahoma"/>
                <a:cs typeface="Tahoma"/>
                <a:sym typeface="Tahoma"/>
              </a:endParaRPr>
            </a:p>
            <a:p>
              <a:pPr indent="-298450" lvl="0" marL="457200" rtl="0" algn="l">
                <a:lnSpc>
                  <a:spcPct val="115000"/>
                </a:lnSpc>
                <a:spcBef>
                  <a:spcPts val="0"/>
                </a:spcBef>
                <a:spcAft>
                  <a:spcPts val="0"/>
                </a:spcAft>
                <a:buClr>
                  <a:schemeClr val="dk1"/>
                </a:buClr>
                <a:buSzPts val="1100"/>
                <a:buChar char="●"/>
              </a:pPr>
              <a:r>
                <a:rPr lang="en-US">
                  <a:solidFill>
                    <a:schemeClr val="dk1"/>
                  </a:solidFill>
                  <a:latin typeface="Tahoma"/>
                  <a:ea typeface="Tahoma"/>
                  <a:cs typeface="Tahoma"/>
                  <a:sym typeface="Tahoma"/>
                </a:rPr>
                <a:t>3️⃣ Coherencia entre imagen y voz</a:t>
              </a:r>
              <a:endParaRPr>
                <a:solidFill>
                  <a:schemeClr val="dk1"/>
                </a:solidFill>
                <a:latin typeface="Tahoma"/>
                <a:ea typeface="Tahoma"/>
                <a:cs typeface="Tahoma"/>
                <a:sym typeface="Tahoma"/>
              </a:endParaRPr>
            </a:p>
            <a:p>
              <a:pPr indent="0" lvl="0" marL="114300" marR="0" rtl="0" algn="l">
                <a:lnSpc>
                  <a:spcPct val="100000"/>
                </a:lnSpc>
                <a:spcBef>
                  <a:spcPts val="1200"/>
                </a:spcBef>
                <a:spcAft>
                  <a:spcPts val="0"/>
                </a:spcAft>
                <a:buNone/>
              </a:pPr>
              <a:r>
                <a:t/>
              </a:r>
              <a:endParaRPr>
                <a:solidFill>
                  <a:schemeClr val="dk1"/>
                </a:solidFill>
                <a:latin typeface="Tahoma"/>
                <a:ea typeface="Tahoma"/>
                <a:cs typeface="Tahoma"/>
                <a:sym typeface="Tahoma"/>
              </a:endParaRPr>
            </a:p>
            <a:p>
              <a:pPr indent="0" lvl="0" marL="0" marR="0" rtl="0" algn="ctr">
                <a:lnSpc>
                  <a:spcPct val="100000"/>
                </a:lnSpc>
                <a:spcBef>
                  <a:spcPts val="120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511" name="Google Shape;511;p24"/>
            <p:cNvSpPr txBox="1"/>
            <p:nvPr/>
          </p:nvSpPr>
          <p:spPr>
            <a:xfrm>
              <a:off x="-1569374" y="-6447157"/>
              <a:ext cx="7148400" cy="2118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lang="en-US" sz="2400">
                  <a:solidFill>
                    <a:schemeClr val="dk1"/>
                  </a:solidFill>
                  <a:latin typeface="Arial Black"/>
                  <a:ea typeface="Arial Black"/>
                  <a:cs typeface="Arial Black"/>
                  <a:sym typeface="Arial Black"/>
                </a:rPr>
                <a:t>Actividad 1 Crear un Borrador de Narrativa Digital</a:t>
              </a:r>
              <a:endParaRPr b="1" i="0" sz="2400" u="none" cap="none" strike="noStrike">
                <a:solidFill>
                  <a:schemeClr val="dk1"/>
                </a:solidFill>
                <a:latin typeface="Arial Black"/>
                <a:ea typeface="Arial Black"/>
                <a:cs typeface="Arial Black"/>
                <a:sym typeface="Arial Black"/>
              </a:endParaRPr>
            </a:p>
          </p:txBody>
        </p:sp>
      </p:grpSp>
      <p:sp>
        <p:nvSpPr>
          <p:cNvPr id="512" name="Google Shape;512;p24"/>
          <p:cNvSpPr/>
          <p:nvPr/>
        </p:nvSpPr>
        <p:spPr>
          <a:xfrm rot="7047854">
            <a:off x="-2782221" y="-1212266"/>
            <a:ext cx="4244697" cy="4541991"/>
          </a:xfrm>
          <a:custGeom>
            <a:rect b="b" l="l" r="r" t="t"/>
            <a:pathLst>
              <a:path extrusionOk="0" h="9107578" w="8511445">
                <a:moveTo>
                  <a:pt x="0" y="0"/>
                </a:moveTo>
                <a:lnTo>
                  <a:pt x="8511445" y="0"/>
                </a:lnTo>
                <a:lnTo>
                  <a:pt x="8511445" y="9107578"/>
                </a:lnTo>
                <a:lnTo>
                  <a:pt x="0" y="9107578"/>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13" name="Google Shape;513;p24"/>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14" name="Google Shape;514;p24"/>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72B7"/>
        </a:solidFill>
      </p:bgPr>
    </p:bg>
    <p:spTree>
      <p:nvGrpSpPr>
        <p:cNvPr id="518" name="Shape 518"/>
        <p:cNvGrpSpPr/>
        <p:nvPr/>
      </p:nvGrpSpPr>
      <p:grpSpPr>
        <a:xfrm>
          <a:off x="0" y="0"/>
          <a:ext cx="0" cy="0"/>
          <a:chOff x="0" y="0"/>
          <a:chExt cx="0" cy="0"/>
        </a:xfrm>
      </p:grpSpPr>
      <p:sp>
        <p:nvSpPr>
          <p:cNvPr id="519" name="Google Shape;519;p25"/>
          <p:cNvSpPr/>
          <p:nvPr/>
        </p:nvSpPr>
        <p:spPr>
          <a:xfrm rot="-1378363">
            <a:off x="4686776" y="2369149"/>
            <a:ext cx="3130927" cy="3305347"/>
          </a:xfrm>
          <a:custGeom>
            <a:rect b="b" l="l" r="r" t="t"/>
            <a:pathLst>
              <a:path extrusionOk="0" h="6602693" w="6266556">
                <a:moveTo>
                  <a:pt x="0" y="0"/>
                </a:moveTo>
                <a:lnTo>
                  <a:pt x="6266556" y="0"/>
                </a:lnTo>
                <a:lnTo>
                  <a:pt x="6266556" y="6602693"/>
                </a:lnTo>
                <a:lnTo>
                  <a:pt x="0" y="66026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20" name="Google Shape;520;p25"/>
          <p:cNvSpPr/>
          <p:nvPr/>
        </p:nvSpPr>
        <p:spPr>
          <a:xfrm rot="5400000">
            <a:off x="4369740" y="1385653"/>
            <a:ext cx="5652722" cy="2703029"/>
          </a:xfrm>
          <a:custGeom>
            <a:rect b="b" l="l" r="r" t="t"/>
            <a:pathLst>
              <a:path extrusionOk="0" h="5406057" w="11305443">
                <a:moveTo>
                  <a:pt x="0" y="0"/>
                </a:moveTo>
                <a:lnTo>
                  <a:pt x="11305442" y="0"/>
                </a:lnTo>
                <a:lnTo>
                  <a:pt x="11305442" y="5406058"/>
                </a:lnTo>
                <a:lnTo>
                  <a:pt x="0" y="5406058"/>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21" name="Google Shape;521;p25"/>
          <p:cNvSpPr/>
          <p:nvPr/>
        </p:nvSpPr>
        <p:spPr>
          <a:xfrm rot="5400000">
            <a:off x="5108315" y="1309771"/>
            <a:ext cx="5652722" cy="2703029"/>
          </a:xfrm>
          <a:custGeom>
            <a:rect b="b" l="l" r="r" t="t"/>
            <a:pathLst>
              <a:path extrusionOk="0" h="5406057" w="11305443">
                <a:moveTo>
                  <a:pt x="0" y="0"/>
                </a:moveTo>
                <a:lnTo>
                  <a:pt x="11305443" y="0"/>
                </a:lnTo>
                <a:lnTo>
                  <a:pt x="11305443" y="5406058"/>
                </a:lnTo>
                <a:lnTo>
                  <a:pt x="0" y="5406058"/>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22" name="Google Shape;522;p25"/>
          <p:cNvSpPr/>
          <p:nvPr/>
        </p:nvSpPr>
        <p:spPr>
          <a:xfrm>
            <a:off x="5450727" y="2183257"/>
            <a:ext cx="3096888" cy="3079996"/>
          </a:xfrm>
          <a:custGeom>
            <a:rect b="b" l="l" r="r" t="t"/>
            <a:pathLst>
              <a:path extrusionOk="0" h="6159992" w="6193776">
                <a:moveTo>
                  <a:pt x="0" y="0"/>
                </a:moveTo>
                <a:lnTo>
                  <a:pt x="6193776" y="0"/>
                </a:lnTo>
                <a:lnTo>
                  <a:pt x="6193776" y="6159991"/>
                </a:lnTo>
                <a:lnTo>
                  <a:pt x="0" y="6159991"/>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23" name="Google Shape;523;p25"/>
          <p:cNvSpPr txBox="1"/>
          <p:nvPr/>
        </p:nvSpPr>
        <p:spPr>
          <a:xfrm>
            <a:off x="910925" y="2102513"/>
            <a:ext cx="5122500" cy="870600"/>
          </a:xfrm>
          <a:prstGeom prst="rect">
            <a:avLst/>
          </a:prstGeom>
          <a:noFill/>
          <a:ln>
            <a:noFill/>
          </a:ln>
        </p:spPr>
        <p:txBody>
          <a:bodyPr anchorCtr="0" anchor="t" bIns="0" lIns="0" spcFirstLastPara="1" rIns="0" wrap="square" tIns="0">
            <a:spAutoFit/>
          </a:bodyPr>
          <a:lstStyle/>
          <a:p>
            <a:pPr indent="0" lvl="0" marL="0" marR="0" rtl="0" algn="l">
              <a:lnSpc>
                <a:spcPct val="107916"/>
              </a:lnSpc>
              <a:spcBef>
                <a:spcPts val="0"/>
              </a:spcBef>
              <a:spcAft>
                <a:spcPts val="0"/>
              </a:spcAft>
              <a:buClr>
                <a:schemeClr val="dk1"/>
              </a:buClr>
              <a:buSzPts val="1100"/>
              <a:buFont typeface="Arial"/>
              <a:buNone/>
            </a:pPr>
            <a:r>
              <a:rPr b="1" lang="en-US" sz="2400">
                <a:solidFill>
                  <a:schemeClr val="lt1"/>
                </a:solidFill>
                <a:latin typeface="Arial Black"/>
                <a:ea typeface="Arial Black"/>
                <a:cs typeface="Arial Black"/>
                <a:sym typeface="Arial Black"/>
              </a:rPr>
              <a:t>Ética y Ciudadanía Digital</a:t>
            </a:r>
            <a:endParaRPr b="1" i="0" sz="2400" u="none" cap="none" strike="noStrike">
              <a:solidFill>
                <a:schemeClr val="lt1"/>
              </a:solidFill>
              <a:latin typeface="Arial Black"/>
              <a:ea typeface="Arial Black"/>
              <a:cs typeface="Arial Black"/>
              <a:sym typeface="Arial Black"/>
            </a:endParaRPr>
          </a:p>
          <a:p>
            <a:pPr indent="0" lvl="0" marL="0" marR="0" rtl="0" algn="l">
              <a:lnSpc>
                <a:spcPct val="106000"/>
              </a:lnSpc>
              <a:spcBef>
                <a:spcPts val="80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524" name="Google Shape;524;p25"/>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25" name="Google Shape;525;p25"/>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529" name="Shape 529"/>
        <p:cNvGrpSpPr/>
        <p:nvPr/>
      </p:nvGrpSpPr>
      <p:grpSpPr>
        <a:xfrm>
          <a:off x="0" y="0"/>
          <a:ext cx="0" cy="0"/>
          <a:chOff x="0" y="0"/>
          <a:chExt cx="0" cy="0"/>
        </a:xfrm>
      </p:grpSpPr>
      <p:sp>
        <p:nvSpPr>
          <p:cNvPr id="530" name="Google Shape;530;p26"/>
          <p:cNvSpPr txBox="1"/>
          <p:nvPr/>
        </p:nvSpPr>
        <p:spPr>
          <a:xfrm>
            <a:off x="910925" y="302550"/>
            <a:ext cx="5830800" cy="3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1" i="0" lang="en-US" sz="2400" u="none" cap="none" strike="noStrike">
                <a:solidFill>
                  <a:schemeClr val="dk1"/>
                </a:solidFill>
                <a:latin typeface="Arial"/>
                <a:ea typeface="Arial"/>
                <a:cs typeface="Arial"/>
                <a:sym typeface="Arial"/>
              </a:rPr>
              <a:t> </a:t>
            </a:r>
            <a:r>
              <a:rPr b="1" lang="en-US" sz="2400">
                <a:solidFill>
                  <a:schemeClr val="dk1"/>
                </a:solidFill>
                <a:latin typeface="Arial Black"/>
                <a:ea typeface="Arial Black"/>
                <a:cs typeface="Arial Black"/>
                <a:sym typeface="Arial Black"/>
              </a:rPr>
              <a:t>Derechos de Autor y Privacidad</a:t>
            </a:r>
            <a:endParaRPr b="0" i="0" sz="2400" u="none" cap="none" strike="noStrike">
              <a:solidFill>
                <a:schemeClr val="dk1"/>
              </a:solidFill>
              <a:latin typeface="Arial Black"/>
              <a:ea typeface="Arial Black"/>
              <a:cs typeface="Arial Black"/>
              <a:sym typeface="Arial Black"/>
            </a:endParaRPr>
          </a:p>
        </p:txBody>
      </p:sp>
      <p:sp>
        <p:nvSpPr>
          <p:cNvPr id="531" name="Google Shape;531;p26"/>
          <p:cNvSpPr txBox="1"/>
          <p:nvPr/>
        </p:nvSpPr>
        <p:spPr>
          <a:xfrm>
            <a:off x="296091" y="804124"/>
            <a:ext cx="6339900" cy="5100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500">
                <a:solidFill>
                  <a:schemeClr val="dk1"/>
                </a:solidFill>
              </a:rPr>
              <a:t>📸 </a:t>
            </a:r>
            <a:r>
              <a:rPr b="1" lang="en-US" sz="1500">
                <a:solidFill>
                  <a:schemeClr val="dk1"/>
                </a:solidFill>
              </a:rPr>
              <a:t>Derechos de Autor (Copyright)</a:t>
            </a:r>
            <a:r>
              <a:rPr lang="en-US" sz="1500">
                <a:solidFill>
                  <a:schemeClr val="dk1"/>
                </a:solidFill>
              </a:rPr>
              <a:t>: Usar solo fotos, vídeos o sonidos que sean tuyos o que tengan licencias abiertas (CC).</a:t>
            </a:r>
            <a:endParaRPr sz="15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500">
                <a:solidFill>
                  <a:schemeClr val="dk1"/>
                </a:solidFill>
              </a:rPr>
              <a:t>Nunca usar música, imágenes o vídeos con derechos de autor sin permiso. Siempre atribuir las fuentes (incluso cuando no sea legalmente obligatorio, es ético)</a:t>
            </a:r>
            <a:endParaRPr sz="15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500">
                <a:solidFill>
                  <a:schemeClr val="dk1"/>
                </a:solidFill>
              </a:rPr>
              <a:t>👥 </a:t>
            </a:r>
            <a:r>
              <a:rPr b="1" lang="en-US" sz="1500">
                <a:solidFill>
                  <a:schemeClr val="dk1"/>
                </a:solidFill>
              </a:rPr>
              <a:t>Privacidad</a:t>
            </a:r>
            <a:r>
              <a:rPr lang="en-US" sz="1500">
                <a:solidFill>
                  <a:schemeClr val="dk1"/>
                </a:solidFill>
              </a:rPr>
              <a:t>: nunca compartir fotos identificables de menores sin consentimiento. Ser cauteloso con la información de identificación de cualquier persona (nombres, ubicaciones, escuelas).</a:t>
            </a:r>
            <a:endParaRPr sz="15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marR="0" rtl="0" algn="l">
              <a:lnSpc>
                <a:spcPct val="115000"/>
              </a:lnSpc>
              <a:spcBef>
                <a:spcPts val="1200"/>
              </a:spcBef>
              <a:spcAft>
                <a:spcPts val="0"/>
              </a:spcAft>
              <a:buNone/>
            </a:pPr>
            <a:r>
              <a:t/>
            </a:r>
            <a:endParaRPr sz="1600">
              <a:solidFill>
                <a:schemeClr val="dk1"/>
              </a:solidFill>
            </a:endParaRPr>
          </a:p>
          <a:p>
            <a:pPr indent="0" lvl="0" marL="0" marR="0" rtl="0" algn="l">
              <a:lnSpc>
                <a:spcPct val="115000"/>
              </a:lnSpc>
              <a:spcBef>
                <a:spcPts val="120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40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2" name="Google Shape;532;p26"/>
          <p:cNvSpPr/>
          <p:nvPr/>
        </p:nvSpPr>
        <p:spPr>
          <a:xfrm rot="-429627">
            <a:off x="6015519" y="-1228007"/>
            <a:ext cx="7664754" cy="7051185"/>
          </a:xfrm>
          <a:custGeom>
            <a:rect b="b" l="l" r="r" t="t"/>
            <a:pathLst>
              <a:path extrusionOk="0" h="16426782" w="17926051">
                <a:moveTo>
                  <a:pt x="0" y="0"/>
                </a:moveTo>
                <a:lnTo>
                  <a:pt x="17926051" y="0"/>
                </a:lnTo>
                <a:lnTo>
                  <a:pt x="17926051" y="16426782"/>
                </a:lnTo>
                <a:lnTo>
                  <a:pt x="0" y="16426782"/>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33" name="Google Shape;533;p26"/>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34" name="Google Shape;534;p26"/>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538" name="Shape 538"/>
        <p:cNvGrpSpPr/>
        <p:nvPr/>
      </p:nvGrpSpPr>
      <p:grpSpPr>
        <a:xfrm>
          <a:off x="0" y="0"/>
          <a:ext cx="0" cy="0"/>
          <a:chOff x="0" y="0"/>
          <a:chExt cx="0" cy="0"/>
        </a:xfrm>
      </p:grpSpPr>
      <p:sp>
        <p:nvSpPr>
          <p:cNvPr id="539" name="Google Shape;539;p27"/>
          <p:cNvSpPr txBox="1"/>
          <p:nvPr/>
        </p:nvSpPr>
        <p:spPr>
          <a:xfrm>
            <a:off x="296100" y="225500"/>
            <a:ext cx="7858200" cy="3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1" i="0" lang="en-US" sz="2400" u="none" cap="none" strike="noStrike">
                <a:solidFill>
                  <a:schemeClr val="dk1"/>
                </a:solidFill>
                <a:latin typeface="Arial Black"/>
                <a:ea typeface="Arial Black"/>
                <a:cs typeface="Arial Black"/>
                <a:sym typeface="Arial Black"/>
              </a:rPr>
              <a:t> </a:t>
            </a:r>
            <a:r>
              <a:rPr b="1" lang="en-US" sz="2400">
                <a:solidFill>
                  <a:schemeClr val="dk1"/>
                </a:solidFill>
                <a:latin typeface="Arial Black"/>
                <a:ea typeface="Arial Black"/>
                <a:cs typeface="Arial Black"/>
                <a:sym typeface="Arial Black"/>
              </a:rPr>
              <a:t>Consentimiento y Representación Moral</a:t>
            </a:r>
            <a:endParaRPr b="0" i="0" sz="2400" u="none" cap="none" strike="noStrike">
              <a:solidFill>
                <a:schemeClr val="dk1"/>
              </a:solidFill>
              <a:latin typeface="Arial Black"/>
              <a:ea typeface="Arial Black"/>
              <a:cs typeface="Arial Black"/>
              <a:sym typeface="Arial Black"/>
            </a:endParaRPr>
          </a:p>
        </p:txBody>
      </p:sp>
      <p:sp>
        <p:nvSpPr>
          <p:cNvPr id="540" name="Google Shape;540;p27"/>
          <p:cNvSpPr txBox="1"/>
          <p:nvPr/>
        </p:nvSpPr>
        <p:spPr>
          <a:xfrm>
            <a:off x="296091" y="804124"/>
            <a:ext cx="6339900" cy="3386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 </a:t>
            </a:r>
            <a:r>
              <a:rPr b="1" lang="en-US">
                <a:solidFill>
                  <a:schemeClr val="dk1"/>
                </a:solidFill>
              </a:rPr>
              <a:t>Consentimiento</a:t>
            </a:r>
            <a:r>
              <a:rPr lang="en-US">
                <a:solidFill>
                  <a:schemeClr val="dk1"/>
                </a:solidFill>
              </a:rPr>
              <a:t>: siempre informar a los sujetos cómo se usará su imagen y mostrarles la versión final.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El hecho de que hayan dicho "sí" una vez no significa que sea para siempre... una persona tiene derecho a cambiar de opinión.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 </a:t>
            </a:r>
            <a:r>
              <a:rPr b="1" lang="en-US">
                <a:solidFill>
                  <a:schemeClr val="dk1"/>
                </a:solidFill>
              </a:rPr>
              <a:t>Representación</a:t>
            </a:r>
            <a:r>
              <a:rPr lang="en-US">
                <a:solidFill>
                  <a:schemeClr val="dk1"/>
                </a:solidFill>
              </a:rPr>
              <a:t>: mostrar a las personas y culturas con respeto; evitar los estereotipos.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 </a:t>
            </a:r>
            <a:r>
              <a:rPr b="1" lang="en-US">
                <a:solidFill>
                  <a:schemeClr val="dk1"/>
                </a:solidFill>
              </a:rPr>
              <a:t>Contexto</a:t>
            </a:r>
            <a:r>
              <a:rPr lang="en-US">
                <a:solidFill>
                  <a:schemeClr val="dk1"/>
                </a:solidFill>
              </a:rPr>
              <a:t>: asegurarse de que las imágenes seleccionadas coincidan con el mensaje previsto (evitar la tergiversación).</a:t>
            </a:r>
            <a:endParaRPr>
              <a:solidFill>
                <a:schemeClr val="dk1"/>
              </a:solidFill>
            </a:endParaRPr>
          </a:p>
          <a:p>
            <a:pPr indent="0" lvl="0" marL="0" marR="0" rtl="0" algn="l">
              <a:lnSpc>
                <a:spcPct val="115000"/>
              </a:lnSpc>
              <a:spcBef>
                <a:spcPts val="1200"/>
              </a:spcBef>
              <a:spcAft>
                <a:spcPts val="0"/>
              </a:spcAft>
              <a:buNone/>
            </a:pPr>
            <a:r>
              <a:t/>
            </a:r>
            <a:endParaRPr sz="1600">
              <a:solidFill>
                <a:schemeClr val="dk1"/>
              </a:solidFill>
            </a:endParaRPr>
          </a:p>
        </p:txBody>
      </p:sp>
      <p:sp>
        <p:nvSpPr>
          <p:cNvPr id="541" name="Google Shape;541;p27"/>
          <p:cNvSpPr/>
          <p:nvPr/>
        </p:nvSpPr>
        <p:spPr>
          <a:xfrm rot="-429627">
            <a:off x="6015519" y="-1228007"/>
            <a:ext cx="7664754" cy="7051185"/>
          </a:xfrm>
          <a:custGeom>
            <a:rect b="b" l="l" r="r" t="t"/>
            <a:pathLst>
              <a:path extrusionOk="0" h="16426782" w="17926051">
                <a:moveTo>
                  <a:pt x="0" y="0"/>
                </a:moveTo>
                <a:lnTo>
                  <a:pt x="17926051" y="0"/>
                </a:lnTo>
                <a:lnTo>
                  <a:pt x="17926051" y="16426782"/>
                </a:lnTo>
                <a:lnTo>
                  <a:pt x="0" y="16426782"/>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42" name="Google Shape;542;p27"/>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43" name="Google Shape;543;p27"/>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547" name="Shape 547"/>
        <p:cNvGrpSpPr/>
        <p:nvPr/>
      </p:nvGrpSpPr>
      <p:grpSpPr>
        <a:xfrm>
          <a:off x="0" y="0"/>
          <a:ext cx="0" cy="0"/>
          <a:chOff x="0" y="0"/>
          <a:chExt cx="0" cy="0"/>
        </a:xfrm>
      </p:grpSpPr>
      <p:sp>
        <p:nvSpPr>
          <p:cNvPr id="548" name="Google Shape;548;p28"/>
          <p:cNvSpPr txBox="1"/>
          <p:nvPr/>
        </p:nvSpPr>
        <p:spPr>
          <a:xfrm>
            <a:off x="910925" y="225504"/>
            <a:ext cx="4243200" cy="94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1" lang="en-US" sz="2400">
                <a:solidFill>
                  <a:schemeClr val="dk1"/>
                </a:solidFill>
              </a:rPr>
              <a:t>Representación Moral</a:t>
            </a:r>
            <a:endParaRPr b="1" i="0" sz="2400" u="none" cap="none" strike="noStrike">
              <a:solidFill>
                <a:schemeClr val="dk1"/>
              </a:solidFill>
              <a:latin typeface="Arial"/>
              <a:ea typeface="Arial"/>
              <a:cs typeface="Arial"/>
              <a:sym typeface="Arial"/>
            </a:endParaRPr>
          </a:p>
          <a:p>
            <a:pPr indent="0" lvl="0" marL="0" marR="0" rtl="0" algn="l">
              <a:lnSpc>
                <a:spcPct val="106000"/>
              </a:lnSpc>
              <a:spcBef>
                <a:spcPts val="12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49" name="Google Shape;549;p28"/>
          <p:cNvSpPr txBox="1"/>
          <p:nvPr/>
        </p:nvSpPr>
        <p:spPr>
          <a:xfrm>
            <a:off x="806788" y="1016946"/>
            <a:ext cx="3765300" cy="377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rtl="0" algn="l">
              <a:lnSpc>
                <a:spcPct val="140000"/>
              </a:lnSpc>
              <a:spcBef>
                <a:spcPts val="0"/>
              </a:spcBef>
              <a:spcAft>
                <a:spcPts val="0"/>
              </a:spcAft>
              <a:buClr>
                <a:schemeClr val="dk1"/>
              </a:buClr>
              <a:buSzPts val="1100"/>
              <a:buFont typeface="Arial"/>
              <a:buNone/>
            </a:pPr>
            <a:r>
              <a:rPr lang="en-US" sz="1700">
                <a:solidFill>
                  <a:schemeClr val="dk1"/>
                </a:solidFill>
              </a:rPr>
              <a:t>🌍 </a:t>
            </a:r>
            <a:r>
              <a:rPr b="1" lang="en-US" sz="1700">
                <a:solidFill>
                  <a:schemeClr val="dk1"/>
                </a:solidFill>
              </a:rPr>
              <a:t>Representación</a:t>
            </a:r>
            <a:r>
              <a:rPr lang="en-US" sz="1700">
                <a:solidFill>
                  <a:schemeClr val="dk1"/>
                </a:solidFill>
              </a:rPr>
              <a:t>: mostrar a las personas y culturas con respeto; evitar los estereotipos.</a:t>
            </a:r>
            <a:endParaRPr sz="1700">
              <a:solidFill>
                <a:schemeClr val="dk1"/>
              </a:solidFill>
            </a:endParaRPr>
          </a:p>
          <a:p>
            <a:pPr indent="0" lvl="0" marL="0" rtl="0" algn="l">
              <a:lnSpc>
                <a:spcPct val="140000"/>
              </a:lnSpc>
              <a:spcBef>
                <a:spcPts val="0"/>
              </a:spcBef>
              <a:spcAft>
                <a:spcPts val="0"/>
              </a:spcAft>
              <a:buClr>
                <a:schemeClr val="dk1"/>
              </a:buClr>
              <a:buSzPts val="1100"/>
              <a:buFont typeface="Arial"/>
              <a:buNone/>
            </a:pPr>
            <a:r>
              <a:rPr lang="en-US" sz="1700">
                <a:solidFill>
                  <a:schemeClr val="dk1"/>
                </a:solidFill>
              </a:rPr>
              <a:t>🧩 </a:t>
            </a:r>
            <a:r>
              <a:rPr b="1" lang="en-US" sz="1700">
                <a:solidFill>
                  <a:schemeClr val="dk1"/>
                </a:solidFill>
              </a:rPr>
              <a:t>Contexto</a:t>
            </a:r>
            <a:r>
              <a:rPr lang="en-US" sz="1700">
                <a:solidFill>
                  <a:schemeClr val="dk1"/>
                </a:solidFill>
              </a:rPr>
              <a:t>: asegurarse de que las imágenes seleccionadas coincidan con el mensaje previsto (evitar la tergiversación).</a:t>
            </a:r>
            <a:endParaRPr sz="1700">
              <a:solidFill>
                <a:schemeClr val="dk1"/>
              </a:solidFill>
            </a:endParaRPr>
          </a:p>
          <a:p>
            <a:pPr indent="0" lvl="0" marL="0" marR="0" rtl="0" algn="l">
              <a:lnSpc>
                <a:spcPct val="140000"/>
              </a:lnSpc>
              <a:spcBef>
                <a:spcPts val="0"/>
              </a:spcBef>
              <a:spcAft>
                <a:spcPts val="0"/>
              </a:spcAft>
              <a:buNone/>
            </a:pPr>
            <a:r>
              <a:t/>
            </a:r>
            <a:endParaRPr sz="1800">
              <a:solidFill>
                <a:schemeClr val="dk1"/>
              </a:solidFill>
            </a:endParaRPr>
          </a:p>
          <a:p>
            <a:pPr indent="0" lvl="0" marL="0" marR="0" rtl="0" algn="l">
              <a:lnSpc>
                <a:spcPct val="140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0" name="Google Shape;550;p28"/>
          <p:cNvSpPr/>
          <p:nvPr/>
        </p:nvSpPr>
        <p:spPr>
          <a:xfrm rot="-429627">
            <a:off x="4494991" y="-3101334"/>
            <a:ext cx="8988310" cy="8236561"/>
          </a:xfrm>
          <a:custGeom>
            <a:rect b="b" l="l" r="r" t="t"/>
            <a:pathLst>
              <a:path extrusionOk="0" h="16426782" w="17926051">
                <a:moveTo>
                  <a:pt x="0" y="0"/>
                </a:moveTo>
                <a:lnTo>
                  <a:pt x="17926051" y="0"/>
                </a:lnTo>
                <a:lnTo>
                  <a:pt x="17926051" y="16426782"/>
                </a:lnTo>
                <a:lnTo>
                  <a:pt x="0" y="16426782"/>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51" name="Google Shape;551;p28"/>
          <p:cNvSpPr/>
          <p:nvPr/>
        </p:nvSpPr>
        <p:spPr>
          <a:xfrm>
            <a:off x="5429139" y="1541502"/>
            <a:ext cx="3505312" cy="3840481"/>
          </a:xfrm>
          <a:custGeom>
            <a:rect b="b" l="l" r="r" t="t"/>
            <a:pathLst>
              <a:path extrusionOk="0" h="7680962" w="7010623">
                <a:moveTo>
                  <a:pt x="0" y="0"/>
                </a:moveTo>
                <a:lnTo>
                  <a:pt x="7010623" y="0"/>
                </a:lnTo>
                <a:lnTo>
                  <a:pt x="7010623" y="7680961"/>
                </a:lnTo>
                <a:lnTo>
                  <a:pt x="0" y="768096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52" name="Google Shape;552;p28"/>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53" name="Google Shape;553;p28"/>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557" name="Shape 557"/>
        <p:cNvGrpSpPr/>
        <p:nvPr/>
      </p:nvGrpSpPr>
      <p:grpSpPr>
        <a:xfrm>
          <a:off x="0" y="0"/>
          <a:ext cx="0" cy="0"/>
          <a:chOff x="0" y="0"/>
          <a:chExt cx="0" cy="0"/>
        </a:xfrm>
      </p:grpSpPr>
      <p:sp>
        <p:nvSpPr>
          <p:cNvPr id="558" name="Google Shape;558;p29"/>
          <p:cNvSpPr/>
          <p:nvPr/>
        </p:nvSpPr>
        <p:spPr>
          <a:xfrm rot="10455654">
            <a:off x="4463776" y="-1333285"/>
            <a:ext cx="4686076" cy="5141886"/>
          </a:xfrm>
          <a:custGeom>
            <a:rect b="b" l="l" r="r" t="t"/>
            <a:pathLst>
              <a:path extrusionOk="0" h="10288661" w="9372035">
                <a:moveTo>
                  <a:pt x="0" y="0"/>
                </a:moveTo>
                <a:lnTo>
                  <a:pt x="9372035" y="0"/>
                </a:lnTo>
                <a:lnTo>
                  <a:pt x="9372035" y="10288661"/>
                </a:lnTo>
                <a:lnTo>
                  <a:pt x="0" y="10288661"/>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59" name="Google Shape;559;p29"/>
          <p:cNvSpPr/>
          <p:nvPr/>
        </p:nvSpPr>
        <p:spPr>
          <a:xfrm>
            <a:off x="4396231" y="-22443"/>
            <a:ext cx="6081836" cy="5853821"/>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3B628F"/>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60" name="Google Shape;560;p29"/>
          <p:cNvSpPr/>
          <p:nvPr/>
        </p:nvSpPr>
        <p:spPr>
          <a:xfrm>
            <a:off x="4819257" y="421909"/>
            <a:ext cx="5222100" cy="502631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BF3E4"/>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nvGrpSpPr>
          <p:cNvPr id="561" name="Google Shape;561;p29"/>
          <p:cNvGrpSpPr/>
          <p:nvPr/>
        </p:nvGrpSpPr>
        <p:grpSpPr>
          <a:xfrm>
            <a:off x="405738" y="415775"/>
            <a:ext cx="5399950" cy="4480786"/>
            <a:chOff x="-474142" y="9525"/>
            <a:chExt cx="14399865" cy="11948764"/>
          </a:xfrm>
        </p:grpSpPr>
        <p:sp>
          <p:nvSpPr>
            <p:cNvPr id="562" name="Google Shape;562;p29"/>
            <p:cNvSpPr txBox="1"/>
            <p:nvPr/>
          </p:nvSpPr>
          <p:spPr>
            <a:xfrm>
              <a:off x="-474142" y="2024989"/>
              <a:ext cx="9662400" cy="9933300"/>
            </a:xfrm>
            <a:prstGeom prst="rect">
              <a:avLst/>
            </a:prstGeom>
            <a:noFill/>
            <a:ln>
              <a:noFill/>
            </a:ln>
          </p:spPr>
          <p:txBody>
            <a:bodyPr anchorCtr="0" anchor="t" bIns="0" lIns="0" spcFirstLastPara="1" rIns="0" wrap="square" tIns="0">
              <a:spAutoFit/>
            </a:bodyPr>
            <a:lstStyle/>
            <a:p>
              <a:pPr indent="-330200" lvl="0" marL="457200" rtl="0" algn="l">
                <a:lnSpc>
                  <a:spcPct val="150000"/>
                </a:lnSpc>
                <a:spcBef>
                  <a:spcPts val="0"/>
                </a:spcBef>
                <a:spcAft>
                  <a:spcPts val="0"/>
                </a:spcAft>
                <a:buClr>
                  <a:schemeClr val="dk1"/>
                </a:buClr>
                <a:buSzPts val="1600"/>
                <a:buChar char="●"/>
              </a:pPr>
              <a:r>
                <a:rPr lang="en-US" sz="1600">
                  <a:solidFill>
                    <a:schemeClr val="dk1"/>
                  </a:solidFill>
                  <a:latin typeface="Tahoma"/>
                  <a:ea typeface="Tahoma"/>
                  <a:cs typeface="Tahoma"/>
                  <a:sym typeface="Tahoma"/>
                </a:rPr>
                <a:t>Presentaciones en el aula</a:t>
              </a:r>
              <a:endParaRPr sz="1600">
                <a:solidFill>
                  <a:schemeClr val="dk1"/>
                </a:solidFill>
                <a:latin typeface="Tahoma"/>
                <a:ea typeface="Tahoma"/>
                <a:cs typeface="Tahoma"/>
                <a:sym typeface="Tahoma"/>
              </a:endParaRPr>
            </a:p>
            <a:p>
              <a:pPr indent="-330200" lvl="0" marL="457200" rtl="0" algn="l">
                <a:lnSpc>
                  <a:spcPct val="150000"/>
                </a:lnSpc>
                <a:spcBef>
                  <a:spcPts val="0"/>
                </a:spcBef>
                <a:spcAft>
                  <a:spcPts val="0"/>
                </a:spcAft>
                <a:buClr>
                  <a:schemeClr val="dk1"/>
                </a:buClr>
                <a:buSzPts val="1600"/>
                <a:buChar char="●"/>
              </a:pPr>
              <a:r>
                <a:rPr lang="en-US" sz="1600">
                  <a:solidFill>
                    <a:schemeClr val="dk1"/>
                  </a:solidFill>
                  <a:latin typeface="Tahoma"/>
                  <a:ea typeface="Tahoma"/>
                  <a:cs typeface="Tahoma"/>
                  <a:sym typeface="Tahoma"/>
                </a:rPr>
                <a:t>Sitio web o boletín escolar</a:t>
              </a:r>
              <a:endParaRPr sz="1600">
                <a:solidFill>
                  <a:schemeClr val="dk1"/>
                </a:solidFill>
                <a:latin typeface="Tahoma"/>
                <a:ea typeface="Tahoma"/>
                <a:cs typeface="Tahoma"/>
                <a:sym typeface="Tahoma"/>
              </a:endParaRPr>
            </a:p>
            <a:p>
              <a:pPr indent="-330200" lvl="0" marL="457200" rtl="0" algn="l">
                <a:lnSpc>
                  <a:spcPct val="150000"/>
                </a:lnSpc>
                <a:spcBef>
                  <a:spcPts val="0"/>
                </a:spcBef>
                <a:spcAft>
                  <a:spcPts val="0"/>
                </a:spcAft>
                <a:buClr>
                  <a:schemeClr val="dk1"/>
                </a:buClr>
                <a:buSzPts val="1600"/>
                <a:buChar char="●"/>
              </a:pPr>
              <a:r>
                <a:rPr lang="en-US" sz="1600">
                  <a:solidFill>
                    <a:schemeClr val="dk1"/>
                  </a:solidFill>
                  <a:latin typeface="Tahoma"/>
                  <a:ea typeface="Tahoma"/>
                  <a:cs typeface="Tahoma"/>
                  <a:sym typeface="Tahoma"/>
                </a:rPr>
                <a:t>Redes sociales (con configuraciones de privacidad): Instagram, Facebook, Tik Tok</a:t>
              </a:r>
              <a:endParaRPr sz="1600">
                <a:solidFill>
                  <a:schemeClr val="dk1"/>
                </a:solidFill>
                <a:latin typeface="Tahoma"/>
                <a:ea typeface="Tahoma"/>
                <a:cs typeface="Tahoma"/>
                <a:sym typeface="Tahoma"/>
              </a:endParaRPr>
            </a:p>
            <a:p>
              <a:pPr indent="-330200" lvl="0" marL="457200" rtl="0" algn="l">
                <a:lnSpc>
                  <a:spcPct val="150000"/>
                </a:lnSpc>
                <a:spcBef>
                  <a:spcPts val="0"/>
                </a:spcBef>
                <a:spcAft>
                  <a:spcPts val="0"/>
                </a:spcAft>
                <a:buClr>
                  <a:schemeClr val="dk1"/>
                </a:buClr>
                <a:buSzPts val="1600"/>
                <a:buChar char="●"/>
              </a:pPr>
              <a:r>
                <a:rPr lang="en-US" sz="1600">
                  <a:solidFill>
                    <a:schemeClr val="dk1"/>
                  </a:solidFill>
                  <a:latin typeface="Tahoma"/>
                  <a:ea typeface="Tahoma"/>
                  <a:cs typeface="Tahoma"/>
                  <a:sym typeface="Tahoma"/>
                </a:rPr>
                <a:t>Y otras más dedicadas como Storybird, Book Creator, Toontastic y Canva</a:t>
              </a:r>
              <a:endParaRPr sz="1600">
                <a:solidFill>
                  <a:schemeClr val="dk1"/>
                </a:solidFill>
                <a:latin typeface="Tahoma"/>
                <a:ea typeface="Tahoma"/>
                <a:cs typeface="Tahoma"/>
                <a:sym typeface="Tahoma"/>
              </a:endParaRPr>
            </a:p>
            <a:p>
              <a:pPr indent="0" lvl="0" marL="457200" marR="0" rtl="0" algn="l">
                <a:lnSpc>
                  <a:spcPct val="150000"/>
                </a:lnSpc>
                <a:spcBef>
                  <a:spcPts val="0"/>
                </a:spcBef>
                <a:spcAft>
                  <a:spcPts val="0"/>
                </a:spcAft>
                <a:buNone/>
              </a:pPr>
              <a:r>
                <a:t/>
              </a:r>
              <a:endParaRPr sz="1600">
                <a:solidFill>
                  <a:schemeClr val="dk1"/>
                </a:solidFill>
                <a:latin typeface="Tahoma"/>
                <a:ea typeface="Tahoma"/>
                <a:cs typeface="Tahoma"/>
                <a:sym typeface="Tahoma"/>
              </a:endParaRPr>
            </a:p>
            <a:p>
              <a:pPr indent="0" lvl="0" marL="0" marR="0" rtl="0" algn="l">
                <a:lnSpc>
                  <a:spcPct val="140000"/>
                </a:lnSpc>
                <a:spcBef>
                  <a:spcPts val="1200"/>
                </a:spcBef>
                <a:spcAft>
                  <a:spcPts val="0"/>
                </a:spcAft>
                <a:buClr>
                  <a:srgbClr val="000000"/>
                </a:buClr>
                <a:buSzPts val="1600"/>
                <a:buFont typeface="Arial"/>
                <a:buNone/>
              </a:pPr>
              <a:r>
                <a:t/>
              </a:r>
              <a:endParaRPr b="0" i="0" sz="1600" u="none" cap="none" strike="noStrike">
                <a:solidFill>
                  <a:srgbClr val="383936"/>
                </a:solidFill>
                <a:latin typeface="Arial"/>
                <a:ea typeface="Arial"/>
                <a:cs typeface="Arial"/>
                <a:sym typeface="Arial"/>
              </a:endParaRPr>
            </a:p>
          </p:txBody>
        </p:sp>
        <p:sp>
          <p:nvSpPr>
            <p:cNvPr id="563" name="Google Shape;563;p29"/>
            <p:cNvSpPr txBox="1"/>
            <p:nvPr/>
          </p:nvSpPr>
          <p:spPr>
            <a:xfrm>
              <a:off x="23" y="9525"/>
              <a:ext cx="13925700" cy="9852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400"/>
                <a:buFont typeface="Arial"/>
                <a:buNone/>
              </a:pPr>
              <a:r>
                <a:rPr b="1" lang="en-US" sz="2400">
                  <a:solidFill>
                    <a:schemeClr val="dk1"/>
                  </a:solidFill>
                  <a:latin typeface="Arial Black"/>
                  <a:ea typeface="Arial Black"/>
                  <a:cs typeface="Arial Black"/>
                  <a:sym typeface="Arial Black"/>
                </a:rPr>
                <a:t>Plataformas para Compartir</a:t>
              </a:r>
              <a:r>
                <a:rPr b="1" i="0" lang="en-US" sz="2400" u="none" cap="none" strike="noStrike">
                  <a:solidFill>
                    <a:schemeClr val="dk1"/>
                  </a:solidFill>
                  <a:latin typeface="Arial Black"/>
                  <a:ea typeface="Arial Black"/>
                  <a:cs typeface="Arial Black"/>
                  <a:sym typeface="Arial Black"/>
                </a:rPr>
                <a:t> </a:t>
              </a:r>
              <a:endParaRPr b="0" i="0" sz="700" u="none" cap="none" strike="noStrike">
                <a:solidFill>
                  <a:schemeClr val="dk1"/>
                </a:solidFill>
                <a:latin typeface="Arial Black"/>
                <a:ea typeface="Arial Black"/>
                <a:cs typeface="Arial Black"/>
                <a:sym typeface="Arial Black"/>
              </a:endParaRPr>
            </a:p>
          </p:txBody>
        </p:sp>
      </p:grpSp>
      <p:sp>
        <p:nvSpPr>
          <p:cNvPr id="564" name="Google Shape;564;p29"/>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65" name="Google Shape;565;p29"/>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66" name="Google Shape;566;p29"/>
          <p:cNvSpPr/>
          <p:nvPr/>
        </p:nvSpPr>
        <p:spPr>
          <a:xfrm>
            <a:off x="5197893" y="996047"/>
            <a:ext cx="3948417" cy="3800386"/>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6">
              <a:alphaModFix/>
            </a:blip>
            <a:stretch>
              <a:fillRect b="-4286" l="0" r="0" t="-4298"/>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236" name="Shape 236"/>
        <p:cNvGrpSpPr/>
        <p:nvPr/>
      </p:nvGrpSpPr>
      <p:grpSpPr>
        <a:xfrm>
          <a:off x="0" y="0"/>
          <a:ext cx="0" cy="0"/>
          <a:chOff x="0" y="0"/>
          <a:chExt cx="0" cy="0"/>
        </a:xfrm>
      </p:grpSpPr>
      <p:sp>
        <p:nvSpPr>
          <p:cNvPr id="237" name="Google Shape;237;p3"/>
          <p:cNvSpPr txBox="1"/>
          <p:nvPr/>
        </p:nvSpPr>
        <p:spPr>
          <a:xfrm>
            <a:off x="370154" y="939247"/>
            <a:ext cx="4369500" cy="3250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100"/>
              <a:buFont typeface="Arial"/>
              <a:buNone/>
            </a:pPr>
            <a:r>
              <a:rPr b="1" lang="en-US" sz="1100"/>
              <a:t>Esta metodología presenta un enfoque innovador para la enseñanza al integrar la narración digital a través de la fotografía. Arraigada en la neurociencia, la narración fomenta las conexiones emocionales, haciendo que la información sea más accesible y memorable. </a:t>
            </a:r>
            <a:endParaRPr b="1" sz="1100"/>
          </a:p>
          <a:p>
            <a:pPr indent="0" lvl="0" marL="0" marR="0" rtl="0" algn="l">
              <a:lnSpc>
                <a:spcPct val="140000"/>
              </a:lnSpc>
              <a:spcBef>
                <a:spcPts val="0"/>
              </a:spcBef>
              <a:spcAft>
                <a:spcPts val="0"/>
              </a:spcAft>
              <a:buClr>
                <a:srgbClr val="000000"/>
              </a:buClr>
              <a:buSzPts val="1100"/>
              <a:buFont typeface="Arial"/>
              <a:buNone/>
            </a:pPr>
            <a:r>
              <a:rPr b="1" lang="en-US" sz="1100"/>
              <a:t>Aborda los desafíos que enfrentan los estudiantes desmotivados y aquellos con dificultades de aprendizaje al aprovechar las tecnologías contemporáneas para crear un entorno de aprendizaje atractivo e inclusivo. </a:t>
            </a:r>
            <a:endParaRPr b="1" sz="1100"/>
          </a:p>
          <a:p>
            <a:pPr indent="0" lvl="0" marL="0" marR="0" rtl="0" algn="l">
              <a:lnSpc>
                <a:spcPct val="140000"/>
              </a:lnSpc>
              <a:spcBef>
                <a:spcPts val="0"/>
              </a:spcBef>
              <a:spcAft>
                <a:spcPts val="0"/>
              </a:spcAft>
              <a:buClr>
                <a:srgbClr val="000000"/>
              </a:buClr>
              <a:buSzPts val="1100"/>
              <a:buFont typeface="Arial"/>
              <a:buNone/>
            </a:pPr>
            <a:r>
              <a:rPr b="1" lang="en-US" sz="1100"/>
              <a:t>La narración aumenta la participación, la creatividad y la comprensión en todas las asignaturas curriculares, al tiempo que se adapta a las diversas necesidades de aprendizaje, incluidos los estudiantes con dificultades de aprendizaje.</a:t>
            </a:r>
            <a:endParaRPr b="1" i="0" sz="7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238" name="Google Shape;238;p3"/>
          <p:cNvSpPr/>
          <p:nvPr/>
        </p:nvSpPr>
        <p:spPr>
          <a:xfrm rot="328315">
            <a:off x="5303672" y="-495451"/>
            <a:ext cx="6734141" cy="6424216"/>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239" name="Google Shape;239;p3"/>
          <p:cNvSpPr/>
          <p:nvPr/>
        </p:nvSpPr>
        <p:spPr>
          <a:xfrm rot="352404">
            <a:off x="6169051" y="-372907"/>
            <a:ext cx="6581380" cy="6279862"/>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8FC4E5"/>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240" name="Google Shape;240;p3"/>
          <p:cNvSpPr/>
          <p:nvPr/>
        </p:nvSpPr>
        <p:spPr>
          <a:xfrm rot="377637">
            <a:off x="7189117" y="-244331"/>
            <a:ext cx="6428958" cy="6134423"/>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FBF3E4"/>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241" name="Google Shape;241;p3"/>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242" name="Google Shape;242;p3"/>
          <p:cNvSpPr/>
          <p:nvPr/>
        </p:nvSpPr>
        <p:spPr>
          <a:xfrm>
            <a:off x="7877689"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243" name="Google Shape;243;p3"/>
          <p:cNvSpPr/>
          <p:nvPr/>
        </p:nvSpPr>
        <p:spPr>
          <a:xfrm>
            <a:off x="5315175" y="1328905"/>
            <a:ext cx="3458671" cy="2583194"/>
          </a:xfrm>
          <a:custGeom>
            <a:rect b="b" l="l" r="r" t="t"/>
            <a:pathLst>
              <a:path extrusionOk="0" h="5166389" w="6917341">
                <a:moveTo>
                  <a:pt x="0" y="0"/>
                </a:moveTo>
                <a:lnTo>
                  <a:pt x="6917342" y="0"/>
                </a:lnTo>
                <a:lnTo>
                  <a:pt x="6917342" y="5166389"/>
                </a:lnTo>
                <a:lnTo>
                  <a:pt x="0" y="5166389"/>
                </a:lnTo>
                <a:lnTo>
                  <a:pt x="0" y="0"/>
                </a:lnTo>
                <a:close/>
              </a:path>
            </a:pathLst>
          </a:custGeom>
          <a:blipFill rotWithShape="1">
            <a:blip r:embed="rId3">
              <a:alphaModFix/>
            </a:blip>
            <a:stretch>
              <a:fillRect b="0" l="0" r="0" t="0"/>
            </a:stretch>
          </a:blipFill>
          <a:ln cap="sq" cmpd="sng" w="104775">
            <a:solidFill>
              <a:srgbClr val="3B628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sp>
        <p:nvSpPr>
          <p:cNvPr id="244" name="Google Shape;244;p3"/>
          <p:cNvSpPr txBox="1"/>
          <p:nvPr/>
        </p:nvSpPr>
        <p:spPr>
          <a:xfrm>
            <a:off x="370153" y="154941"/>
            <a:ext cx="5684100" cy="7293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300"/>
              <a:buFont typeface="Arial"/>
              <a:buNone/>
            </a:pPr>
            <a:r>
              <a:rPr b="1" lang="en-US" sz="2300"/>
              <a:t>LA METODOLOGÍA SHOOT PARA CONTAR HISTORIAS</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1BC"/>
        </a:solidFill>
      </p:bgPr>
    </p:bg>
    <p:spTree>
      <p:nvGrpSpPr>
        <p:cNvPr id="570" name="Shape 570"/>
        <p:cNvGrpSpPr/>
        <p:nvPr/>
      </p:nvGrpSpPr>
      <p:grpSpPr>
        <a:xfrm>
          <a:off x="0" y="0"/>
          <a:ext cx="0" cy="0"/>
          <a:chOff x="0" y="0"/>
          <a:chExt cx="0" cy="0"/>
        </a:xfrm>
      </p:grpSpPr>
      <p:sp>
        <p:nvSpPr>
          <p:cNvPr id="571" name="Google Shape;571;p30"/>
          <p:cNvSpPr/>
          <p:nvPr/>
        </p:nvSpPr>
        <p:spPr>
          <a:xfrm rot="8668637">
            <a:off x="7282915" y="-2284183"/>
            <a:ext cx="6062372" cy="7754197"/>
          </a:xfrm>
          <a:custGeom>
            <a:rect b="b" l="l" r="r" t="t"/>
            <a:pathLst>
              <a:path extrusionOk="0" h="15508393" w="12124743">
                <a:moveTo>
                  <a:pt x="0" y="0"/>
                </a:moveTo>
                <a:lnTo>
                  <a:pt x="12124744" y="0"/>
                </a:lnTo>
                <a:lnTo>
                  <a:pt x="12124744" y="15508393"/>
                </a:lnTo>
                <a:lnTo>
                  <a:pt x="0" y="1550839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72" name="Google Shape;572;p30"/>
          <p:cNvGrpSpPr/>
          <p:nvPr/>
        </p:nvGrpSpPr>
        <p:grpSpPr>
          <a:xfrm>
            <a:off x="855401" y="552178"/>
            <a:ext cx="6033928" cy="4219827"/>
            <a:chOff x="0" y="9525"/>
            <a:chExt cx="14052900" cy="11252872"/>
          </a:xfrm>
        </p:grpSpPr>
        <p:sp>
          <p:nvSpPr>
            <p:cNvPr id="573" name="Google Shape;573;p30"/>
            <p:cNvSpPr txBox="1"/>
            <p:nvPr/>
          </p:nvSpPr>
          <p:spPr>
            <a:xfrm>
              <a:off x="0" y="9525"/>
              <a:ext cx="10045500" cy="985200"/>
            </a:xfrm>
            <a:prstGeom prst="rect">
              <a:avLst/>
            </a:prstGeom>
            <a:noFill/>
            <a:ln>
              <a:noFill/>
            </a:ln>
          </p:spPr>
          <p:txBody>
            <a:bodyPr anchorCtr="0" anchor="t" bIns="0" lIns="0" spcFirstLastPara="1" rIns="0" wrap="square" tIns="0">
              <a:spAutoFit/>
            </a:bodyPr>
            <a:lstStyle/>
            <a:p>
              <a:pPr indent="0" lvl="0" marL="0" marR="0" rtl="0" algn="l">
                <a:lnSpc>
                  <a:spcPct val="105999"/>
                </a:lnSpc>
                <a:spcBef>
                  <a:spcPts val="0"/>
                </a:spcBef>
                <a:spcAft>
                  <a:spcPts val="0"/>
                </a:spcAft>
                <a:buNone/>
              </a:pPr>
              <a:r>
                <a:rPr b="1" lang="en-US" sz="2400">
                  <a:solidFill>
                    <a:srgbClr val="383936"/>
                  </a:solidFill>
                  <a:latin typeface="Arial Black"/>
                  <a:ea typeface="Arial Black"/>
                  <a:cs typeface="Arial Black"/>
                  <a:sym typeface="Arial Black"/>
                </a:rPr>
                <a:t>Próximos pasos:</a:t>
              </a:r>
              <a:endParaRPr/>
            </a:p>
          </p:txBody>
        </p:sp>
        <p:sp>
          <p:nvSpPr>
            <p:cNvPr id="574" name="Google Shape;574;p30"/>
            <p:cNvSpPr txBox="1"/>
            <p:nvPr/>
          </p:nvSpPr>
          <p:spPr>
            <a:xfrm>
              <a:off x="0" y="2888797"/>
              <a:ext cx="14052900" cy="8373600"/>
            </a:xfrm>
            <a:prstGeom prst="rect">
              <a:avLst/>
            </a:prstGeom>
            <a:noFill/>
            <a:ln>
              <a:noFill/>
            </a:ln>
          </p:spPr>
          <p:txBody>
            <a:bodyPr anchorCtr="0" anchor="t" bIns="0" lIns="0" spcFirstLastPara="1" rIns="0" wrap="square" tIns="0">
              <a:spAutoFit/>
            </a:bodyPr>
            <a:lstStyle/>
            <a:p>
              <a:pPr indent="-342900" lvl="0" marL="342900" marR="0" rtl="0" algn="l">
                <a:lnSpc>
                  <a:spcPct val="150000"/>
                </a:lnSpc>
                <a:spcBef>
                  <a:spcPts val="0"/>
                </a:spcBef>
                <a:spcAft>
                  <a:spcPts val="0"/>
                </a:spcAft>
                <a:buClr>
                  <a:srgbClr val="000000"/>
                </a:buClr>
                <a:buSzPts val="2400"/>
                <a:buFont typeface="Noto Sans Symbols"/>
                <a:buChar char="⮚"/>
              </a:pPr>
              <a:r>
                <a:rPr b="0" i="0" lang="en-US" sz="2400" u="none" cap="none" strike="noStrike">
                  <a:solidFill>
                    <a:schemeClr val="dk1"/>
                  </a:solidFill>
                  <a:latin typeface="Arial"/>
                  <a:ea typeface="Arial"/>
                  <a:cs typeface="Arial"/>
                  <a:sym typeface="Arial"/>
                </a:rPr>
                <a:t>	</a:t>
              </a:r>
              <a:r>
                <a:rPr lang="en-US" sz="2400">
                  <a:solidFill>
                    <a:schemeClr val="dk1"/>
                  </a:solidFill>
                </a:rPr>
                <a:t>Crear historias sobre temas que estás estudiando: ¡Lecciones inmersivas!</a:t>
              </a:r>
              <a:endParaRPr sz="2400">
                <a:solidFill>
                  <a:schemeClr val="dk1"/>
                </a:solidFill>
              </a:endParaRPr>
            </a:p>
            <a:p>
              <a:pPr indent="-381000" lvl="0" marL="457200" rtl="0" algn="l">
                <a:lnSpc>
                  <a:spcPct val="150000"/>
                </a:lnSpc>
                <a:spcBef>
                  <a:spcPts val="0"/>
                </a:spcBef>
                <a:spcAft>
                  <a:spcPts val="0"/>
                </a:spcAft>
                <a:buSzPts val="2400"/>
                <a:buFont typeface="Noto Sans Symbols"/>
                <a:buChar char="⮚"/>
              </a:pPr>
              <a:r>
                <a:rPr lang="en-US" sz="2400">
                  <a:solidFill>
                    <a:schemeClr val="dk1"/>
                  </a:solidFill>
                </a:rPr>
                <a:t>Seguir aprendiendo</a:t>
              </a:r>
              <a:endParaRPr sz="2400">
                <a:solidFill>
                  <a:schemeClr val="dk1"/>
                </a:solidFill>
              </a:endParaRPr>
            </a:p>
            <a:p>
              <a:pPr indent="-381000" lvl="0" marL="457200" rtl="0" algn="l">
                <a:lnSpc>
                  <a:spcPct val="150000"/>
                </a:lnSpc>
                <a:spcBef>
                  <a:spcPts val="0"/>
                </a:spcBef>
                <a:spcAft>
                  <a:spcPts val="0"/>
                </a:spcAft>
                <a:buSzPts val="2400"/>
                <a:buFont typeface="Noto Sans Symbols"/>
                <a:buChar char="⮚"/>
              </a:pPr>
              <a:r>
                <a:rPr lang="en-US" sz="2400">
                  <a:solidFill>
                    <a:schemeClr val="dk1"/>
                  </a:solidFill>
                </a:rPr>
                <a:t>Mantenerse ético</a:t>
              </a:r>
              <a:endParaRPr sz="2400">
                <a:solidFill>
                  <a:schemeClr val="dk1"/>
                </a:solidFill>
              </a:endParaRPr>
            </a:p>
            <a:p>
              <a:pPr indent="-381000" lvl="0" marL="457200" rtl="0" algn="l">
                <a:lnSpc>
                  <a:spcPct val="150000"/>
                </a:lnSpc>
                <a:spcBef>
                  <a:spcPts val="0"/>
                </a:spcBef>
                <a:spcAft>
                  <a:spcPts val="0"/>
                </a:spcAft>
                <a:buSzPts val="2400"/>
                <a:buFont typeface="Noto Sans Symbols"/>
                <a:buChar char="⮚"/>
              </a:pPr>
              <a:r>
                <a:rPr lang="en-US" sz="2400">
                  <a:solidFill>
                    <a:schemeClr val="dk1"/>
                  </a:solidFill>
                </a:rPr>
                <a:t>Ser valiente y auténtico</a:t>
              </a:r>
              <a:endParaRPr sz="2400">
                <a:solidFill>
                  <a:schemeClr val="dk1"/>
                </a:solidFill>
              </a:endParaRPr>
            </a:p>
            <a:p>
              <a:pPr indent="0" lvl="0" marL="457200" marR="0" rtl="0" algn="l">
                <a:lnSpc>
                  <a:spcPct val="150000"/>
                </a:lnSpc>
                <a:spcBef>
                  <a:spcPts val="0"/>
                </a:spcBef>
                <a:spcAft>
                  <a:spcPts val="0"/>
                </a:spcAft>
                <a:buNone/>
              </a:pPr>
              <a:r>
                <a:t/>
              </a:r>
              <a:endParaRPr sz="2400">
                <a:solidFill>
                  <a:schemeClr val="dk1"/>
                </a:solidFill>
              </a:endParaRPr>
            </a:p>
          </p:txBody>
        </p:sp>
      </p:grpSp>
      <p:sp>
        <p:nvSpPr>
          <p:cNvPr id="575" name="Google Shape;575;p30"/>
          <p:cNvSpPr/>
          <p:nvPr/>
        </p:nvSpPr>
        <p:spPr>
          <a:xfrm rot="-585226">
            <a:off x="6865055" y="2764207"/>
            <a:ext cx="2488701" cy="2539491"/>
          </a:xfrm>
          <a:custGeom>
            <a:rect b="b" l="l" r="r" t="t"/>
            <a:pathLst>
              <a:path extrusionOk="0" h="5078982" w="4977402">
                <a:moveTo>
                  <a:pt x="0" y="0"/>
                </a:moveTo>
                <a:lnTo>
                  <a:pt x="4977402" y="0"/>
                </a:lnTo>
                <a:lnTo>
                  <a:pt x="4977402" y="5078982"/>
                </a:lnTo>
                <a:lnTo>
                  <a:pt x="0" y="507898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6" name="Google Shape;576;p30"/>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7" name="Google Shape;577;p30"/>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A9E0"/>
        </a:solidFill>
      </p:bgPr>
    </p:bg>
    <p:spTree>
      <p:nvGrpSpPr>
        <p:cNvPr id="581" name="Shape 581"/>
        <p:cNvGrpSpPr/>
        <p:nvPr/>
      </p:nvGrpSpPr>
      <p:grpSpPr>
        <a:xfrm>
          <a:off x="0" y="0"/>
          <a:ext cx="0" cy="0"/>
          <a:chOff x="0" y="0"/>
          <a:chExt cx="0" cy="0"/>
        </a:xfrm>
      </p:grpSpPr>
      <p:sp>
        <p:nvSpPr>
          <p:cNvPr id="582" name="Google Shape;582;p31"/>
          <p:cNvSpPr/>
          <p:nvPr/>
        </p:nvSpPr>
        <p:spPr>
          <a:xfrm rot="7040357">
            <a:off x="-1613512" y="-1237287"/>
            <a:ext cx="4255723" cy="4553789"/>
          </a:xfrm>
          <a:custGeom>
            <a:rect b="b" l="l" r="r" t="t"/>
            <a:pathLst>
              <a:path extrusionOk="0" h="9107578" w="8511445">
                <a:moveTo>
                  <a:pt x="0" y="0"/>
                </a:moveTo>
                <a:lnTo>
                  <a:pt x="8511446" y="0"/>
                </a:lnTo>
                <a:lnTo>
                  <a:pt x="8511446" y="9107577"/>
                </a:lnTo>
                <a:lnTo>
                  <a:pt x="0" y="910757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3" name="Google Shape;583;p31"/>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4" name="Google Shape;584;p31"/>
          <p:cNvSpPr/>
          <p:nvPr/>
        </p:nvSpPr>
        <p:spPr>
          <a:xfrm>
            <a:off x="7544288" y="3086100"/>
            <a:ext cx="1473847" cy="2057400"/>
          </a:xfrm>
          <a:custGeom>
            <a:rect b="b" l="l" r="r" t="t"/>
            <a:pathLst>
              <a:path extrusionOk="0" h="4114800" w="2947693">
                <a:moveTo>
                  <a:pt x="0" y="0"/>
                </a:moveTo>
                <a:lnTo>
                  <a:pt x="2947693" y="0"/>
                </a:lnTo>
                <a:lnTo>
                  <a:pt x="2947693"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5" name="Google Shape;585;p31"/>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6" name="Google Shape;586;p31"/>
          <p:cNvSpPr txBox="1"/>
          <p:nvPr/>
        </p:nvSpPr>
        <p:spPr>
          <a:xfrm>
            <a:off x="3011557" y="1481486"/>
            <a:ext cx="4777200" cy="3161700"/>
          </a:xfrm>
          <a:prstGeom prst="rect">
            <a:avLst/>
          </a:prstGeom>
          <a:noFill/>
          <a:ln>
            <a:noFill/>
          </a:ln>
        </p:spPr>
        <p:txBody>
          <a:bodyPr anchorCtr="0" anchor="t" bIns="0" lIns="0" spcFirstLastPara="1" rIns="0" wrap="square" tIns="0">
            <a:spAutoFit/>
          </a:bodyPr>
          <a:lstStyle/>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rtl="0" algn="l">
              <a:lnSpc>
                <a:spcPct val="107000"/>
              </a:lnSpc>
              <a:spcBef>
                <a:spcPts val="800"/>
              </a:spcBef>
              <a:spcAft>
                <a:spcPts val="0"/>
              </a:spcAft>
              <a:buClr>
                <a:schemeClr val="dk1"/>
              </a:buClr>
              <a:buSzPts val="1100"/>
              <a:buFont typeface="Arial"/>
              <a:buNone/>
            </a:pPr>
            <a:r>
              <a:rPr lang="en-US" sz="1800">
                <a:solidFill>
                  <a:schemeClr val="dk1"/>
                </a:solidFill>
              </a:rPr>
              <a:t>• ¿Qué aprendiste sobre la narración digital a través del proceso de producción?</a:t>
            </a:r>
            <a:endParaRPr sz="1800">
              <a:solidFill>
                <a:schemeClr val="dk1"/>
              </a:solidFill>
            </a:endParaRPr>
          </a:p>
          <a:p>
            <a:pPr indent="0" lvl="0" marL="0" rtl="0" algn="l">
              <a:lnSpc>
                <a:spcPct val="107000"/>
              </a:lnSpc>
              <a:spcBef>
                <a:spcPts val="800"/>
              </a:spcBef>
              <a:spcAft>
                <a:spcPts val="0"/>
              </a:spcAft>
              <a:buClr>
                <a:schemeClr val="dk1"/>
              </a:buClr>
              <a:buSzPts val="1100"/>
              <a:buFont typeface="Arial"/>
              <a:buNone/>
            </a:pPr>
            <a:r>
              <a:rPr lang="en-US" sz="1800">
                <a:solidFill>
                  <a:schemeClr val="dk1"/>
                </a:solidFill>
              </a:rPr>
              <a:t>• ¿Qué fue más desafiante de lo esperado? ¿Qué fue más fácil?</a:t>
            </a:r>
            <a:endParaRPr sz="1800">
              <a:solidFill>
                <a:schemeClr val="dk1"/>
              </a:solidFill>
            </a:endParaRPr>
          </a:p>
          <a:p>
            <a:pPr indent="0" lvl="0" marL="0" rtl="0" algn="l">
              <a:lnSpc>
                <a:spcPct val="107000"/>
              </a:lnSpc>
              <a:spcBef>
                <a:spcPts val="800"/>
              </a:spcBef>
              <a:spcAft>
                <a:spcPts val="0"/>
              </a:spcAft>
              <a:buClr>
                <a:schemeClr val="dk1"/>
              </a:buClr>
              <a:buSzPts val="1100"/>
              <a:buFont typeface="Arial"/>
              <a:buNone/>
            </a:pPr>
            <a:r>
              <a:rPr lang="en-US" sz="1800">
                <a:solidFill>
                  <a:schemeClr val="dk1"/>
                </a:solidFill>
              </a:rPr>
              <a:t>• ¿Cómo podrías usar estas habilidades en tu futuro trabajo académico o personal?</a:t>
            </a:r>
            <a:endParaRPr sz="1800">
              <a:solidFill>
                <a:schemeClr val="dk1"/>
              </a:solidFill>
            </a:endParaRPr>
          </a:p>
          <a:p>
            <a:pPr indent="0" lvl="0" marL="0" rtl="0" algn="l">
              <a:lnSpc>
                <a:spcPct val="107000"/>
              </a:lnSpc>
              <a:spcBef>
                <a:spcPts val="800"/>
              </a:spcBef>
              <a:spcAft>
                <a:spcPts val="0"/>
              </a:spcAft>
              <a:buClr>
                <a:schemeClr val="dk1"/>
              </a:buClr>
              <a:buSzPts val="1100"/>
              <a:buFont typeface="Arial"/>
              <a:buNone/>
            </a:pPr>
            <a:r>
              <a:rPr lang="en-US" sz="1800">
                <a:solidFill>
                  <a:schemeClr val="dk1"/>
                </a:solidFill>
              </a:rPr>
              <a:t>• ¿Qué consideraciones éticas recordarás?</a:t>
            </a:r>
            <a:endParaRPr sz="1800">
              <a:solidFill>
                <a:schemeClr val="dk1"/>
              </a:solidFill>
            </a:endParaRPr>
          </a:p>
          <a:p>
            <a:pPr indent="0" lvl="0" marL="0" marR="0" rtl="0" algn="l">
              <a:lnSpc>
                <a:spcPct val="107000"/>
              </a:lnSpc>
              <a:spcBef>
                <a:spcPts val="800"/>
              </a:spcBef>
              <a:spcAft>
                <a:spcPts val="0"/>
              </a:spcAft>
              <a:buNone/>
            </a:pPr>
            <a:r>
              <a:t/>
            </a:r>
            <a:endParaRPr sz="1800">
              <a:solidFill>
                <a:schemeClr val="dk1"/>
              </a:solidFill>
            </a:endParaRPr>
          </a:p>
        </p:txBody>
      </p:sp>
      <p:sp>
        <p:nvSpPr>
          <p:cNvPr id="587" name="Google Shape;587;p31"/>
          <p:cNvSpPr txBox="1"/>
          <p:nvPr/>
        </p:nvSpPr>
        <p:spPr>
          <a:xfrm>
            <a:off x="3011550" y="596350"/>
            <a:ext cx="54105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2400">
                <a:solidFill>
                  <a:schemeClr val="dk1"/>
                </a:solidFill>
              </a:rPr>
              <a:t>Reflexión y Preguntas y Respuestas Reflexiones finales:</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591" name="Shape 591"/>
        <p:cNvGrpSpPr/>
        <p:nvPr/>
      </p:nvGrpSpPr>
      <p:grpSpPr>
        <a:xfrm>
          <a:off x="0" y="0"/>
          <a:ext cx="0" cy="0"/>
          <a:chOff x="0" y="0"/>
          <a:chExt cx="0" cy="0"/>
        </a:xfrm>
      </p:grpSpPr>
      <p:sp>
        <p:nvSpPr>
          <p:cNvPr id="592" name="Google Shape;592;p32"/>
          <p:cNvSpPr txBox="1"/>
          <p:nvPr/>
        </p:nvSpPr>
        <p:spPr>
          <a:xfrm>
            <a:off x="3777841" y="1804028"/>
            <a:ext cx="3663000" cy="477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100"/>
              <a:buFont typeface="Arial"/>
              <a:buNone/>
            </a:pPr>
            <a:r>
              <a:rPr b="1" lang="en-US" sz="3100">
                <a:solidFill>
                  <a:srgbClr val="293739"/>
                </a:solidFill>
              </a:rPr>
              <a:t>Muchas gracias</a:t>
            </a:r>
            <a:endParaRPr b="0" i="0" sz="700" u="none" cap="none" strike="noStrike">
              <a:solidFill>
                <a:srgbClr val="000000"/>
              </a:solidFill>
              <a:latin typeface="Arial"/>
              <a:ea typeface="Arial"/>
              <a:cs typeface="Arial"/>
              <a:sym typeface="Arial"/>
            </a:endParaRPr>
          </a:p>
        </p:txBody>
      </p:sp>
      <p:sp>
        <p:nvSpPr>
          <p:cNvPr id="593" name="Google Shape;593;p32"/>
          <p:cNvSpPr txBox="1"/>
          <p:nvPr/>
        </p:nvSpPr>
        <p:spPr>
          <a:xfrm>
            <a:off x="6062963" y="4075124"/>
            <a:ext cx="3034500" cy="609600"/>
          </a:xfrm>
          <a:prstGeom prst="rect">
            <a:avLst/>
          </a:prstGeom>
          <a:noFill/>
          <a:ln>
            <a:noFill/>
          </a:ln>
        </p:spPr>
        <p:txBody>
          <a:bodyPr anchorCtr="0" anchor="t" bIns="0" lIns="0" spcFirstLastPara="1" rIns="0" wrap="square" tIns="0">
            <a:spAutoFit/>
          </a:bodyPr>
          <a:lstStyle/>
          <a:p>
            <a:pPr indent="0" lvl="0" marL="0" marR="0" rtl="0" algn="l">
              <a:lnSpc>
                <a:spcPct val="140032"/>
              </a:lnSpc>
              <a:spcBef>
                <a:spcPts val="0"/>
              </a:spcBef>
              <a:spcAft>
                <a:spcPts val="0"/>
              </a:spcAft>
              <a:buClr>
                <a:srgbClr val="000000"/>
              </a:buClr>
              <a:buSzPts val="600"/>
              <a:buFont typeface="Arial"/>
              <a:buNone/>
            </a:pPr>
            <a:r>
              <a:rPr lang="en-US" sz="600">
                <a:solidFill>
                  <a:srgbClr val="383936"/>
                </a:solidFill>
              </a:rPr>
              <a:t>Financiado por la Unión Europea. Sin embargo, los puntos de vista y las opiniones expresadas son únicamente los del autor o autores y no reflejan necesariamente los de la Unión Europea o de la Agencia Ejecutiva Europea de Educación y Cultura (EACEA). Ni la Unión Europea ni la EACEA pueden ser consideradas responsables de ellos.Licencia Creative Commons (4.0 compartir igual)</a:t>
            </a:r>
            <a:endParaRPr b="0" i="0" sz="700" u="none" cap="none" strike="noStrike">
              <a:solidFill>
                <a:srgbClr val="000000"/>
              </a:solidFill>
              <a:latin typeface="Arial"/>
              <a:ea typeface="Arial"/>
              <a:cs typeface="Arial"/>
              <a:sym typeface="Arial"/>
            </a:endParaRPr>
          </a:p>
        </p:txBody>
      </p:sp>
      <p:sp>
        <p:nvSpPr>
          <p:cNvPr id="594" name="Google Shape;594;p32"/>
          <p:cNvSpPr/>
          <p:nvPr/>
        </p:nvSpPr>
        <p:spPr>
          <a:xfrm rot="-1816621">
            <a:off x="311066" y="3187599"/>
            <a:ext cx="1349412" cy="1823656"/>
          </a:xfrm>
          <a:custGeom>
            <a:rect b="b" l="l" r="r" t="t"/>
            <a:pathLst>
              <a:path extrusionOk="0" h="3632225" w="2694450">
                <a:moveTo>
                  <a:pt x="0" y="0"/>
                </a:moveTo>
                <a:lnTo>
                  <a:pt x="2694451" y="0"/>
                </a:lnTo>
                <a:lnTo>
                  <a:pt x="2694451" y="3632225"/>
                </a:lnTo>
                <a:lnTo>
                  <a:pt x="0" y="3632225"/>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95" name="Google Shape;595;p32"/>
          <p:cNvSpPr/>
          <p:nvPr/>
        </p:nvSpPr>
        <p:spPr>
          <a:xfrm rot="2408129">
            <a:off x="2349981" y="3091979"/>
            <a:ext cx="1495639" cy="2016180"/>
          </a:xfrm>
          <a:custGeom>
            <a:rect b="b" l="l" r="r" t="t"/>
            <a:pathLst>
              <a:path extrusionOk="0" h="4029843" w="2989411">
                <a:moveTo>
                  <a:pt x="0" y="0"/>
                </a:moveTo>
                <a:lnTo>
                  <a:pt x="2989410" y="0"/>
                </a:lnTo>
                <a:lnTo>
                  <a:pt x="2989410" y="4029843"/>
                </a:lnTo>
                <a:lnTo>
                  <a:pt x="0" y="402984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96" name="Google Shape;596;p32"/>
          <p:cNvSpPr/>
          <p:nvPr/>
        </p:nvSpPr>
        <p:spPr>
          <a:xfrm>
            <a:off x="911624" y="1056064"/>
            <a:ext cx="2277906" cy="3831341"/>
          </a:xfrm>
          <a:custGeom>
            <a:rect b="b" l="l" r="r" t="t"/>
            <a:pathLst>
              <a:path extrusionOk="0" h="7662681" w="4555812">
                <a:moveTo>
                  <a:pt x="0" y="0"/>
                </a:moveTo>
                <a:lnTo>
                  <a:pt x="4555813" y="0"/>
                </a:lnTo>
                <a:lnTo>
                  <a:pt x="4555813" y="7662681"/>
                </a:lnTo>
                <a:lnTo>
                  <a:pt x="0" y="766268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97" name="Google Shape;597;p32"/>
          <p:cNvSpPr/>
          <p:nvPr/>
        </p:nvSpPr>
        <p:spPr>
          <a:xfrm flipH="1" rot="-9824388">
            <a:off x="-910153" y="3016246"/>
            <a:ext cx="6735883" cy="3220977"/>
          </a:xfrm>
          <a:custGeom>
            <a:rect b="b" l="l" r="r" t="t"/>
            <a:pathLst>
              <a:path extrusionOk="0" h="6441954" w="13471766">
                <a:moveTo>
                  <a:pt x="13471766" y="0"/>
                </a:moveTo>
                <a:lnTo>
                  <a:pt x="0" y="0"/>
                </a:lnTo>
                <a:lnTo>
                  <a:pt x="0" y="6441954"/>
                </a:lnTo>
                <a:lnTo>
                  <a:pt x="13471766" y="6441954"/>
                </a:lnTo>
                <a:lnTo>
                  <a:pt x="13471766"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98" name="Google Shape;598;p32"/>
          <p:cNvSpPr/>
          <p:nvPr/>
        </p:nvSpPr>
        <p:spPr>
          <a:xfrm flipH="1" rot="-9824388">
            <a:off x="-834241" y="3310256"/>
            <a:ext cx="6292146" cy="3008790"/>
          </a:xfrm>
          <a:custGeom>
            <a:rect b="b" l="l" r="r" t="t"/>
            <a:pathLst>
              <a:path extrusionOk="0" h="6017580" w="12584292">
                <a:moveTo>
                  <a:pt x="12584292" y="0"/>
                </a:moveTo>
                <a:lnTo>
                  <a:pt x="0" y="0"/>
                </a:lnTo>
                <a:lnTo>
                  <a:pt x="0" y="6017580"/>
                </a:lnTo>
                <a:lnTo>
                  <a:pt x="12584292" y="6017580"/>
                </a:lnTo>
                <a:lnTo>
                  <a:pt x="12584292"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99" name="Google Shape;599;p32"/>
          <p:cNvSpPr/>
          <p:nvPr/>
        </p:nvSpPr>
        <p:spPr>
          <a:xfrm>
            <a:off x="127289"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00" name="Google Shape;600;p32"/>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descr="A black and white sign with a person in a circle&#10;&#10;AI-generated content may be incorrect." id="601" name="Google Shape;601;p32"/>
          <p:cNvPicPr preferRelativeResize="0"/>
          <p:nvPr/>
        </p:nvPicPr>
        <p:blipFill rotWithShape="1">
          <a:blip r:embed="rId9">
            <a:alphaModFix/>
          </a:blip>
          <a:srcRect b="0" l="0" r="0" t="0"/>
          <a:stretch/>
        </p:blipFill>
        <p:spPr>
          <a:xfrm>
            <a:off x="6998885" y="4852147"/>
            <a:ext cx="714444" cy="2499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1BC"/>
        </a:solidFill>
      </p:bgPr>
    </p:bg>
    <p:spTree>
      <p:nvGrpSpPr>
        <p:cNvPr id="605" name="Shape 605"/>
        <p:cNvGrpSpPr/>
        <p:nvPr/>
      </p:nvGrpSpPr>
      <p:grpSpPr>
        <a:xfrm>
          <a:off x="0" y="0"/>
          <a:ext cx="0" cy="0"/>
          <a:chOff x="0" y="0"/>
          <a:chExt cx="0" cy="0"/>
        </a:xfrm>
      </p:grpSpPr>
      <p:sp>
        <p:nvSpPr>
          <p:cNvPr id="606" name="Google Shape;606;p33"/>
          <p:cNvSpPr/>
          <p:nvPr/>
        </p:nvSpPr>
        <p:spPr>
          <a:xfrm rot="8673732">
            <a:off x="6966148" y="-1652882"/>
            <a:ext cx="6064266" cy="7756619"/>
          </a:xfrm>
          <a:custGeom>
            <a:rect b="b" l="l" r="r" t="t"/>
            <a:pathLst>
              <a:path extrusionOk="0" h="15508393" w="12124743">
                <a:moveTo>
                  <a:pt x="0" y="0"/>
                </a:moveTo>
                <a:lnTo>
                  <a:pt x="12124744" y="0"/>
                </a:lnTo>
                <a:lnTo>
                  <a:pt x="12124744" y="15508393"/>
                </a:lnTo>
                <a:lnTo>
                  <a:pt x="0" y="155083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07" name="Google Shape;607;p33"/>
          <p:cNvSpPr/>
          <p:nvPr/>
        </p:nvSpPr>
        <p:spPr>
          <a:xfrm rot="8673732">
            <a:off x="7922021" y="-1313991"/>
            <a:ext cx="6064266" cy="7756619"/>
          </a:xfrm>
          <a:custGeom>
            <a:rect b="b" l="l" r="r" t="t"/>
            <a:pathLst>
              <a:path extrusionOk="0" h="15508393" w="12124743">
                <a:moveTo>
                  <a:pt x="0" y="0"/>
                </a:moveTo>
                <a:lnTo>
                  <a:pt x="12124743" y="0"/>
                </a:lnTo>
                <a:lnTo>
                  <a:pt x="12124743" y="15508392"/>
                </a:lnTo>
                <a:lnTo>
                  <a:pt x="0" y="15508392"/>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nvGrpSpPr>
          <p:cNvPr id="608" name="Google Shape;608;p33"/>
          <p:cNvGrpSpPr/>
          <p:nvPr/>
        </p:nvGrpSpPr>
        <p:grpSpPr>
          <a:xfrm>
            <a:off x="671051" y="544801"/>
            <a:ext cx="8702282" cy="4725298"/>
            <a:chOff x="0" y="9525"/>
            <a:chExt cx="10060419" cy="12600794"/>
          </a:xfrm>
        </p:grpSpPr>
        <p:sp>
          <p:nvSpPr>
            <p:cNvPr id="609" name="Google Shape;609;p33"/>
            <p:cNvSpPr txBox="1"/>
            <p:nvPr/>
          </p:nvSpPr>
          <p:spPr>
            <a:xfrm>
              <a:off x="0" y="9525"/>
              <a:ext cx="10045500" cy="9852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400"/>
                <a:buFont typeface="Arial"/>
                <a:buNone/>
              </a:pPr>
              <a:r>
                <a:rPr b="1" lang="en-US" sz="2400">
                  <a:solidFill>
                    <a:srgbClr val="383936"/>
                  </a:solidFill>
                </a:rPr>
                <a:t>Referencias y bibliografía</a:t>
              </a:r>
              <a:endParaRPr b="0" i="0" sz="700" u="none" cap="none" strike="noStrike">
                <a:solidFill>
                  <a:srgbClr val="000000"/>
                </a:solidFill>
                <a:latin typeface="Arial"/>
                <a:ea typeface="Arial"/>
                <a:cs typeface="Arial"/>
                <a:sym typeface="Arial"/>
              </a:endParaRPr>
            </a:p>
          </p:txBody>
        </p:sp>
        <p:sp>
          <p:nvSpPr>
            <p:cNvPr id="610" name="Google Shape;610;p33"/>
            <p:cNvSpPr txBox="1"/>
            <p:nvPr/>
          </p:nvSpPr>
          <p:spPr>
            <a:xfrm>
              <a:off x="14919" y="1170949"/>
              <a:ext cx="10045500" cy="11439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Georgetown University Library (2023) Copyright &amp; Ethical Use of Images Guide. Available at:</a:t>
              </a:r>
              <a:r>
                <a:rPr b="0" i="0" lang="en-US" sz="1200" u="none" cap="none" strike="noStrike">
                  <a:solidFill>
                    <a:schemeClr val="dk1"/>
                  </a:solidFill>
                  <a:uFill>
                    <a:noFill/>
                  </a:uFill>
                  <a:latin typeface="Arial"/>
                  <a:ea typeface="Arial"/>
                  <a:cs typeface="Arial"/>
                  <a:sym typeface="Arial"/>
                  <a:hlinkClick r:id="rId5">
                    <a:extLst>
                      <a:ext uri="{A12FA001-AC4F-418D-AE19-62706E023703}">
                        <ahyp:hlinkClr val="tx"/>
                      </a:ext>
                    </a:extLst>
                  </a:hlinkClick>
                </a:rPr>
                <a:t> </a:t>
              </a:r>
              <a:r>
                <a:rPr b="0" i="0" lang="en-US" sz="1200" u="sng" cap="none" strike="noStrike">
                  <a:solidFill>
                    <a:srgbClr val="0000FF"/>
                  </a:solidFill>
                  <a:latin typeface="Arial"/>
                  <a:ea typeface="Arial"/>
                  <a:cs typeface="Arial"/>
                  <a:sym typeface="Arial"/>
                  <a:hlinkClick r:id="rId6">
                    <a:extLst>
                      <a:ext uri="{A12FA001-AC4F-418D-AE19-62706E023703}">
                        <ahyp:hlinkClr val="tx"/>
                      </a:ext>
                    </a:extLst>
                  </a:hlinkClick>
                </a:rPr>
                <a:t>https://guides.library.georgetown.edu/c.php?g=75892&amp;p=489440</a:t>
              </a:r>
              <a:r>
                <a:rPr b="0" i="0" lang="en-US" sz="1200" u="none" cap="none" strike="noStrike">
                  <a:solidFill>
                    <a:schemeClr val="dk1"/>
                  </a:solidFill>
                  <a:latin typeface="Arial"/>
                  <a:ea typeface="Arial"/>
                  <a:cs typeface="Arial"/>
                  <a:sym typeface="Arial"/>
                </a:rPr>
                <a:t> (Accessed: 30 June 2025).</a:t>
              </a:r>
              <a:br>
                <a:rPr b="0" i="0" lang="en-US"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Hill, A. (2014) Digital Storytelling and Ethics: Collaborative Creation and Facilitation.</a:t>
              </a:r>
              <a:endParaRPr b="0" i="0" sz="1200" u="none" cap="none" strike="noStrike">
                <a:solidFill>
                  <a:schemeClr val="dk1"/>
                </a:solidFill>
                <a:latin typeface="Arial"/>
                <a:ea typeface="Arial"/>
                <a:cs typeface="Arial"/>
                <a:sym typeface="Arial"/>
              </a:endParaRPr>
            </a:p>
            <a:p>
              <a:pPr indent="0" lvl="0" marL="0" marR="0" rtl="0" algn="l">
                <a:lnSpc>
                  <a:spcPct val="107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Voyiatzis, N., Sturaitis, El., Zikou, M. (2020). Archives in transit: From the world of libraries to artificial intelligence Digital teaching materials for Secondary Education teachers. Onasis Cultural Center</a:t>
              </a:r>
              <a:endParaRPr b="0" i="0" sz="12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Derrida, J.(1995) Archive fever, a freudian impression.</a:t>
              </a:r>
              <a:endParaRPr b="0" i="0" sz="12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Barthes, R., 1977. The death of the author. In: S. Heath, ed. Image-Music-Text. London: Fontana Press, pp.142–148.</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rPr b="0" i="0" lang="en-US" sz="1200" u="none" cap="none" strike="noStrike">
                  <a:solidFill>
                    <a:schemeClr val="dk1"/>
                  </a:solidFill>
                  <a:latin typeface="Arial"/>
                  <a:ea typeface="Arial"/>
                  <a:cs typeface="Arial"/>
                  <a:sym typeface="Arial"/>
                </a:rPr>
                <a:t>Nabirye, K.H., 2025. Digital Storytelling: Transforming Narratives in the 21st Century. Eurasian Experiment Journal Of Humanities And Social Sciences  pp.36–43.  </a:t>
              </a:r>
              <a:endParaRPr b="0" i="0" sz="12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Liang, L. Guide to Open Content Licenses (n.d.) v1.2. Piet Zwart Insituut</a:t>
              </a:r>
              <a:endParaRPr b="0" i="0" sz="12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Modi, S., Gupta, T. &amp; Rahmatullah, M. (2024), </a:t>
              </a:r>
              <a:r>
                <a:rPr b="0" i="1" lang="en-US" sz="1200" u="none" cap="none" strike="noStrike">
                  <a:solidFill>
                    <a:schemeClr val="dk1"/>
                  </a:solidFill>
                  <a:latin typeface="Arial"/>
                  <a:ea typeface="Arial"/>
                  <a:cs typeface="Arial"/>
                  <a:sym typeface="Arial"/>
                </a:rPr>
                <a:t>Digital storytelling as a tool for global citizenship and sustainability: Enhancing cross-cultural understanding in education</a:t>
              </a:r>
              <a:r>
                <a:rPr b="0" i="0" lang="en-US" sz="1200" u="none" cap="none" strike="noStrike">
                  <a:solidFill>
                    <a:schemeClr val="dk1"/>
                  </a:solidFill>
                  <a:latin typeface="Arial"/>
                  <a:ea typeface="Arial"/>
                  <a:cs typeface="Arial"/>
                  <a:sym typeface="Arial"/>
                </a:rPr>
                <a:t>, </a:t>
              </a:r>
              <a:r>
                <a:rPr b="0" i="1" lang="en-US" sz="1200" u="none" cap="none" strike="noStrike">
                  <a:solidFill>
                    <a:schemeClr val="dk1"/>
                  </a:solidFill>
                  <a:latin typeface="Arial"/>
                  <a:ea typeface="Arial"/>
                  <a:cs typeface="Arial"/>
                  <a:sym typeface="Arial"/>
                </a:rPr>
                <a:t>Journal of Interdisciplinary Studies in Education</a:t>
              </a:r>
              <a:r>
                <a:rPr b="0" i="0" lang="en-US" sz="1200" u="none" cap="none" strike="noStrike">
                  <a:solidFill>
                    <a:schemeClr val="dk1"/>
                  </a:solidFill>
                  <a:latin typeface="Arial"/>
                  <a:ea typeface="Arial"/>
                  <a:cs typeface="Arial"/>
                  <a:sym typeface="Arial"/>
                </a:rPr>
                <a:t>, vol. 13 , pp. 86–104.</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40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200"/>
                <a:buFont typeface="Arial"/>
                <a:buNone/>
              </a:pPr>
              <a:r>
                <a:t/>
              </a:r>
              <a:endParaRPr b="0" i="0" sz="1200" u="none" cap="none" strike="noStrike">
                <a:solidFill>
                  <a:srgbClr val="383936"/>
                </a:solidFill>
                <a:latin typeface="Arial"/>
                <a:ea typeface="Arial"/>
                <a:cs typeface="Arial"/>
                <a:sym typeface="Arial"/>
              </a:endParaRPr>
            </a:p>
          </p:txBody>
        </p:sp>
      </p:grpSp>
      <p:sp>
        <p:nvSpPr>
          <p:cNvPr id="611" name="Google Shape;611;p33"/>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12" name="Google Shape;612;p33"/>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616" name="Shape 616"/>
        <p:cNvGrpSpPr/>
        <p:nvPr/>
      </p:nvGrpSpPr>
      <p:grpSpPr>
        <a:xfrm>
          <a:off x="0" y="0"/>
          <a:ext cx="0" cy="0"/>
          <a:chOff x="0" y="0"/>
          <a:chExt cx="0" cy="0"/>
        </a:xfrm>
      </p:grpSpPr>
      <p:sp>
        <p:nvSpPr>
          <p:cNvPr id="617" name="Google Shape;617;p34"/>
          <p:cNvSpPr/>
          <p:nvPr/>
        </p:nvSpPr>
        <p:spPr>
          <a:xfrm rot="328315">
            <a:off x="5303672" y="-495451"/>
            <a:ext cx="6734141" cy="6424216"/>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18" name="Google Shape;618;p34"/>
          <p:cNvSpPr/>
          <p:nvPr/>
        </p:nvSpPr>
        <p:spPr>
          <a:xfrm rot="352404">
            <a:off x="6169051" y="-372907"/>
            <a:ext cx="6581380" cy="6279862"/>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C3DBE8"/>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19" name="Google Shape;619;p34"/>
          <p:cNvSpPr/>
          <p:nvPr/>
        </p:nvSpPr>
        <p:spPr>
          <a:xfrm rot="377637">
            <a:off x="7189117" y="-244331"/>
            <a:ext cx="6428958" cy="6134423"/>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FBF3E4"/>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20" name="Google Shape;620;p34"/>
          <p:cNvSpPr/>
          <p:nvPr/>
        </p:nvSpPr>
        <p:spPr>
          <a:xfrm>
            <a:off x="7877689"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21" name="Google Shape;621;p34"/>
          <p:cNvSpPr/>
          <p:nvPr/>
        </p:nvSpPr>
        <p:spPr>
          <a:xfrm>
            <a:off x="5315175" y="1328905"/>
            <a:ext cx="3458671" cy="2583194"/>
          </a:xfrm>
          <a:custGeom>
            <a:rect b="b" l="l" r="r" t="t"/>
            <a:pathLst>
              <a:path extrusionOk="0" h="5166389" w="6917341">
                <a:moveTo>
                  <a:pt x="0" y="0"/>
                </a:moveTo>
                <a:lnTo>
                  <a:pt x="6917342" y="0"/>
                </a:lnTo>
                <a:lnTo>
                  <a:pt x="6917342" y="5166389"/>
                </a:lnTo>
                <a:lnTo>
                  <a:pt x="0" y="5166389"/>
                </a:lnTo>
                <a:lnTo>
                  <a:pt x="0" y="0"/>
                </a:lnTo>
                <a:close/>
              </a:path>
            </a:pathLst>
          </a:custGeom>
          <a:blipFill rotWithShape="1">
            <a:blip r:embed="rId4">
              <a:alphaModFix/>
            </a:blip>
            <a:stretch>
              <a:fillRect b="0" l="0" r="0" t="0"/>
            </a:stretch>
          </a:blipFill>
          <a:ln cap="sq" cmpd="sng" w="104775">
            <a:solidFill>
              <a:srgbClr val="3B628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22" name="Google Shape;622;p34"/>
          <p:cNvSpPr/>
          <p:nvPr/>
        </p:nvSpPr>
        <p:spPr>
          <a:xfrm>
            <a:off x="368493" y="1277327"/>
            <a:ext cx="1684626" cy="472030"/>
          </a:xfrm>
          <a:custGeom>
            <a:rect b="b" l="l" r="r" t="t"/>
            <a:pathLst>
              <a:path extrusionOk="0" h="944060" w="3369252">
                <a:moveTo>
                  <a:pt x="0" y="0"/>
                </a:moveTo>
                <a:lnTo>
                  <a:pt x="3369253" y="0"/>
                </a:lnTo>
                <a:lnTo>
                  <a:pt x="3369253" y="944060"/>
                </a:lnTo>
                <a:lnTo>
                  <a:pt x="0" y="944060"/>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23" name="Google Shape;623;p34"/>
          <p:cNvSpPr/>
          <p:nvPr/>
        </p:nvSpPr>
        <p:spPr>
          <a:xfrm>
            <a:off x="584745" y="3135677"/>
            <a:ext cx="1560797" cy="466960"/>
          </a:xfrm>
          <a:custGeom>
            <a:rect b="b" l="l" r="r" t="t"/>
            <a:pathLst>
              <a:path extrusionOk="0" h="933920" w="3121595">
                <a:moveTo>
                  <a:pt x="0" y="0"/>
                </a:moveTo>
                <a:lnTo>
                  <a:pt x="3121595" y="0"/>
                </a:lnTo>
                <a:lnTo>
                  <a:pt x="3121595" y="933919"/>
                </a:lnTo>
                <a:lnTo>
                  <a:pt x="0" y="933919"/>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24" name="Google Shape;624;p34"/>
          <p:cNvSpPr/>
          <p:nvPr/>
        </p:nvSpPr>
        <p:spPr>
          <a:xfrm>
            <a:off x="2930449" y="3979242"/>
            <a:ext cx="1098484" cy="768939"/>
          </a:xfrm>
          <a:custGeom>
            <a:rect b="b" l="l" r="r" t="t"/>
            <a:pathLst>
              <a:path extrusionOk="0" h="1537877" w="2196967">
                <a:moveTo>
                  <a:pt x="0" y="0"/>
                </a:moveTo>
                <a:lnTo>
                  <a:pt x="2196967" y="0"/>
                </a:lnTo>
                <a:lnTo>
                  <a:pt x="2196967" y="1537877"/>
                </a:lnTo>
                <a:lnTo>
                  <a:pt x="0" y="1537877"/>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25" name="Google Shape;625;p34"/>
          <p:cNvSpPr/>
          <p:nvPr/>
        </p:nvSpPr>
        <p:spPr>
          <a:xfrm>
            <a:off x="3125287" y="1150431"/>
            <a:ext cx="878184" cy="725012"/>
          </a:xfrm>
          <a:custGeom>
            <a:rect b="b" l="l" r="r" t="t"/>
            <a:pathLst>
              <a:path extrusionOk="0" h="1450025" w="1756368">
                <a:moveTo>
                  <a:pt x="0" y="0"/>
                </a:moveTo>
                <a:lnTo>
                  <a:pt x="1756368" y="0"/>
                </a:lnTo>
                <a:lnTo>
                  <a:pt x="1756368" y="1450025"/>
                </a:lnTo>
                <a:lnTo>
                  <a:pt x="0" y="1450025"/>
                </a:lnTo>
                <a:lnTo>
                  <a:pt x="0" y="0"/>
                </a:lnTo>
                <a:close/>
              </a:path>
            </a:pathLst>
          </a:custGeom>
          <a:blipFill rotWithShape="1">
            <a:blip r:embed="rId8">
              <a:alphaModFix/>
            </a:blip>
            <a:stretch>
              <a:fillRect b="-34002" l="-69811" r="-70042" t="-29385"/>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26" name="Google Shape;626;p34"/>
          <p:cNvSpPr/>
          <p:nvPr/>
        </p:nvSpPr>
        <p:spPr>
          <a:xfrm>
            <a:off x="368493" y="2195905"/>
            <a:ext cx="1993300" cy="604446"/>
          </a:xfrm>
          <a:custGeom>
            <a:rect b="b" l="l" r="r" t="t"/>
            <a:pathLst>
              <a:path extrusionOk="0" h="1208891" w="3986600">
                <a:moveTo>
                  <a:pt x="0" y="0"/>
                </a:moveTo>
                <a:lnTo>
                  <a:pt x="3986600" y="0"/>
                </a:lnTo>
                <a:lnTo>
                  <a:pt x="3986600" y="1208891"/>
                </a:lnTo>
                <a:lnTo>
                  <a:pt x="0" y="1208891"/>
                </a:lnTo>
                <a:lnTo>
                  <a:pt x="0" y="0"/>
                </a:lnTo>
                <a:close/>
              </a:path>
            </a:pathLst>
          </a:custGeom>
          <a:blipFill rotWithShape="1">
            <a:blip r:embed="rId9">
              <a:alphaModFix/>
            </a:blip>
            <a:stretch>
              <a:fillRect b="-109460" l="-20306" r="-17795" t="-11200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27" name="Google Shape;627;p34"/>
          <p:cNvSpPr/>
          <p:nvPr/>
        </p:nvSpPr>
        <p:spPr>
          <a:xfrm>
            <a:off x="2750292" y="1986232"/>
            <a:ext cx="1628175" cy="986543"/>
          </a:xfrm>
          <a:custGeom>
            <a:rect b="b" l="l" r="r" t="t"/>
            <a:pathLst>
              <a:path extrusionOk="0" h="1973085" w="3256350">
                <a:moveTo>
                  <a:pt x="0" y="0"/>
                </a:moveTo>
                <a:lnTo>
                  <a:pt x="3256351" y="0"/>
                </a:lnTo>
                <a:lnTo>
                  <a:pt x="3256351" y="1973084"/>
                </a:lnTo>
                <a:lnTo>
                  <a:pt x="0" y="1973084"/>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28" name="Google Shape;628;p34"/>
          <p:cNvSpPr/>
          <p:nvPr/>
        </p:nvSpPr>
        <p:spPr>
          <a:xfrm>
            <a:off x="2750291" y="3082311"/>
            <a:ext cx="1512301" cy="754056"/>
          </a:xfrm>
          <a:custGeom>
            <a:rect b="b" l="l" r="r" t="t"/>
            <a:pathLst>
              <a:path extrusionOk="0" h="1508112" w="3024602">
                <a:moveTo>
                  <a:pt x="0" y="0"/>
                </a:moveTo>
                <a:lnTo>
                  <a:pt x="3024602" y="0"/>
                </a:lnTo>
                <a:lnTo>
                  <a:pt x="3024602" y="1508112"/>
                </a:lnTo>
                <a:lnTo>
                  <a:pt x="0" y="1508112"/>
                </a:lnTo>
                <a:lnTo>
                  <a:pt x="0" y="0"/>
                </a:lnTo>
                <a:close/>
              </a:path>
            </a:pathLst>
          </a:custGeom>
          <a:blipFill rotWithShape="1">
            <a:blip r:embed="rId11">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29" name="Google Shape;629;p34"/>
          <p:cNvSpPr/>
          <p:nvPr/>
        </p:nvSpPr>
        <p:spPr>
          <a:xfrm>
            <a:off x="713704" y="3936011"/>
            <a:ext cx="1127694" cy="725757"/>
          </a:xfrm>
          <a:custGeom>
            <a:rect b="b" l="l" r="r" t="t"/>
            <a:pathLst>
              <a:path extrusionOk="0" h="1451513" w="2255388">
                <a:moveTo>
                  <a:pt x="0" y="0"/>
                </a:moveTo>
                <a:lnTo>
                  <a:pt x="2255388" y="0"/>
                </a:lnTo>
                <a:lnTo>
                  <a:pt x="2255388" y="1451513"/>
                </a:lnTo>
                <a:lnTo>
                  <a:pt x="0" y="1451513"/>
                </a:lnTo>
                <a:lnTo>
                  <a:pt x="0" y="0"/>
                </a:lnTo>
                <a:close/>
              </a:path>
            </a:pathLst>
          </a:custGeom>
          <a:blipFill rotWithShape="1">
            <a:blip r:embed="rId12">
              <a:alphaModFix/>
            </a:blip>
            <a:stretch>
              <a:fillRect b="-20457" l="-2128" r="-2118"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30" name="Google Shape;630;p34"/>
          <p:cNvSpPr txBox="1"/>
          <p:nvPr/>
        </p:nvSpPr>
        <p:spPr>
          <a:xfrm>
            <a:off x="141581" y="469761"/>
            <a:ext cx="5173800" cy="446400"/>
          </a:xfrm>
          <a:prstGeom prst="rect">
            <a:avLst/>
          </a:prstGeom>
          <a:noFill/>
          <a:ln>
            <a:noFill/>
          </a:ln>
        </p:spPr>
        <p:txBody>
          <a:bodyPr anchorCtr="0" anchor="t" bIns="0" lIns="0" spcFirstLastPara="1" rIns="0" wrap="square" tIns="0">
            <a:spAutoFit/>
          </a:bodyPr>
          <a:lstStyle/>
          <a:p>
            <a:pPr indent="0" lvl="0" marL="0" marR="0" rtl="0" algn="l">
              <a:lnSpc>
                <a:spcPct val="105999"/>
              </a:lnSpc>
              <a:spcBef>
                <a:spcPts val="0"/>
              </a:spcBef>
              <a:spcAft>
                <a:spcPts val="0"/>
              </a:spcAft>
              <a:buClr>
                <a:srgbClr val="000000"/>
              </a:buClr>
              <a:buSzPts val="2900"/>
              <a:buFont typeface="Arial"/>
              <a:buNone/>
            </a:pPr>
            <a:r>
              <a:rPr b="1" lang="en-US" sz="2900">
                <a:solidFill>
                  <a:schemeClr val="dk1"/>
                </a:solidFill>
              </a:rPr>
              <a:t>EQUIPO SHOOT</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634" name="Shape 634"/>
        <p:cNvGrpSpPr/>
        <p:nvPr/>
      </p:nvGrpSpPr>
      <p:grpSpPr>
        <a:xfrm>
          <a:off x="0" y="0"/>
          <a:ext cx="0" cy="0"/>
          <a:chOff x="0" y="0"/>
          <a:chExt cx="0" cy="0"/>
        </a:xfrm>
      </p:grpSpPr>
      <p:sp>
        <p:nvSpPr>
          <p:cNvPr id="635" name="Google Shape;635;p35"/>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Calibri"/>
              <a:ea typeface="Calibri"/>
              <a:cs typeface="Calibri"/>
              <a:sym typeface="Calibri"/>
            </a:endParaRPr>
          </a:p>
        </p:txBody>
      </p:sp>
      <p:sp>
        <p:nvSpPr>
          <p:cNvPr id="636" name="Google Shape;636;p35"/>
          <p:cNvSpPr/>
          <p:nvPr/>
        </p:nvSpPr>
        <p:spPr>
          <a:xfrm flipH="1" rot="-5400000">
            <a:off x="-2455592" y="881857"/>
            <a:ext cx="6735883" cy="3220977"/>
          </a:xfrm>
          <a:custGeom>
            <a:rect b="b" l="l" r="r" t="t"/>
            <a:pathLst>
              <a:path extrusionOk="0" h="6441954" w="13471766">
                <a:moveTo>
                  <a:pt x="13471766" y="0"/>
                </a:moveTo>
                <a:lnTo>
                  <a:pt x="0" y="0"/>
                </a:lnTo>
                <a:lnTo>
                  <a:pt x="0" y="6441953"/>
                </a:lnTo>
                <a:lnTo>
                  <a:pt x="13471766" y="6441953"/>
                </a:lnTo>
                <a:lnTo>
                  <a:pt x="13471766"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Calibri"/>
              <a:ea typeface="Calibri"/>
              <a:cs typeface="Calibri"/>
              <a:sym typeface="Calibri"/>
            </a:endParaRPr>
          </a:p>
        </p:txBody>
      </p:sp>
      <p:sp>
        <p:nvSpPr>
          <p:cNvPr id="637" name="Google Shape;637;p35"/>
          <p:cNvSpPr/>
          <p:nvPr/>
        </p:nvSpPr>
        <p:spPr>
          <a:xfrm flipH="1" rot="-5400000">
            <a:off x="-2475816" y="890846"/>
            <a:ext cx="6292146" cy="3008790"/>
          </a:xfrm>
          <a:custGeom>
            <a:rect b="b" l="l" r="r" t="t"/>
            <a:pathLst>
              <a:path extrusionOk="0" h="6017580" w="12584292">
                <a:moveTo>
                  <a:pt x="12584292" y="0"/>
                </a:moveTo>
                <a:lnTo>
                  <a:pt x="0" y="0"/>
                </a:lnTo>
                <a:lnTo>
                  <a:pt x="0" y="6017580"/>
                </a:lnTo>
                <a:lnTo>
                  <a:pt x="12584292" y="6017580"/>
                </a:lnTo>
                <a:lnTo>
                  <a:pt x="12584292"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Calibri"/>
              <a:ea typeface="Calibri"/>
              <a:cs typeface="Calibri"/>
              <a:sym typeface="Calibri"/>
            </a:endParaRPr>
          </a:p>
        </p:txBody>
      </p:sp>
      <p:sp>
        <p:nvSpPr>
          <p:cNvPr id="638" name="Google Shape;638;p35"/>
          <p:cNvSpPr/>
          <p:nvPr/>
        </p:nvSpPr>
        <p:spPr>
          <a:xfrm>
            <a:off x="127289"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Calibri"/>
              <a:ea typeface="Calibri"/>
              <a:cs typeface="Calibri"/>
              <a:sym typeface="Calibri"/>
            </a:endParaRPr>
          </a:p>
        </p:txBody>
      </p:sp>
      <p:sp>
        <p:nvSpPr>
          <p:cNvPr id="639" name="Google Shape;639;p35"/>
          <p:cNvSpPr/>
          <p:nvPr/>
        </p:nvSpPr>
        <p:spPr>
          <a:xfrm flipH="1">
            <a:off x="7956835" y="2710832"/>
            <a:ext cx="1059875" cy="2123175"/>
          </a:xfrm>
          <a:custGeom>
            <a:rect b="b" l="l" r="r" t="t"/>
            <a:pathLst>
              <a:path extrusionOk="0" h="4269922" w="2103907">
                <a:moveTo>
                  <a:pt x="0" y="0"/>
                </a:moveTo>
                <a:lnTo>
                  <a:pt x="2103907" y="0"/>
                </a:lnTo>
                <a:lnTo>
                  <a:pt x="2103907" y="4269922"/>
                </a:lnTo>
                <a:lnTo>
                  <a:pt x="0" y="426992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Calibri"/>
              <a:ea typeface="Calibri"/>
              <a:cs typeface="Calibri"/>
              <a:sym typeface="Calibri"/>
            </a:endParaRPr>
          </a:p>
        </p:txBody>
      </p:sp>
      <p:sp>
        <p:nvSpPr>
          <p:cNvPr id="640" name="Google Shape;640;p35"/>
          <p:cNvSpPr txBox="1"/>
          <p:nvPr/>
        </p:nvSpPr>
        <p:spPr>
          <a:xfrm>
            <a:off x="1599725" y="252250"/>
            <a:ext cx="7344600" cy="7611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400"/>
              <a:buFont typeface="Arial"/>
              <a:buNone/>
            </a:pPr>
            <a:r>
              <a:rPr b="1" lang="en-US" sz="2400">
                <a:solidFill>
                  <a:schemeClr val="dk1"/>
                </a:solidFill>
                <a:latin typeface="Arial Black"/>
                <a:ea typeface="Arial Black"/>
                <a:cs typeface="Arial Black"/>
                <a:sym typeface="Arial Black"/>
              </a:rPr>
              <a:t>EVALUACIÓN DE TU HISTORIA DIGITAL Preguntas de autoevaluación Contenido:</a:t>
            </a:r>
            <a:endParaRPr b="0" i="0" sz="2400" u="none" cap="none" strike="noStrike">
              <a:solidFill>
                <a:schemeClr val="dk1"/>
              </a:solidFill>
              <a:latin typeface="Arial Black"/>
              <a:ea typeface="Arial Black"/>
              <a:cs typeface="Arial Black"/>
              <a:sym typeface="Arial Black"/>
            </a:endParaRPr>
          </a:p>
        </p:txBody>
      </p:sp>
      <p:sp>
        <p:nvSpPr>
          <p:cNvPr id="641" name="Google Shape;641;p35"/>
          <p:cNvSpPr txBox="1"/>
          <p:nvPr/>
        </p:nvSpPr>
        <p:spPr>
          <a:xfrm>
            <a:off x="2013062" y="1160048"/>
            <a:ext cx="6004800" cy="4379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b="1" lang="en-US" sz="1000"/>
              <a:t>EVALUACIÓN DE TU HISTORIA DIGITAL Preguntas de autoevaluación Contenido:</a:t>
            </a:r>
            <a:endParaRPr b="1" sz="1000"/>
          </a:p>
          <a:p>
            <a:pPr indent="-273050" lvl="0" marL="457200" rtl="0" algn="l">
              <a:lnSpc>
                <a:spcPct val="115000"/>
              </a:lnSpc>
              <a:spcBef>
                <a:spcPts val="1200"/>
              </a:spcBef>
              <a:spcAft>
                <a:spcPts val="0"/>
              </a:spcAft>
              <a:buClr>
                <a:schemeClr val="dk1"/>
              </a:buClr>
              <a:buSzPts val="700"/>
              <a:buChar char="●"/>
            </a:pPr>
            <a:r>
              <a:rPr b="1" lang="en-US" sz="1000"/>
              <a:t>¿Mi historia tiene un mensaje o propósito claro?</a:t>
            </a:r>
            <a:endParaRPr b="1" sz="1000"/>
          </a:p>
          <a:p>
            <a:pPr indent="-273050" lvl="0" marL="457200" rtl="0" algn="l">
              <a:lnSpc>
                <a:spcPct val="115000"/>
              </a:lnSpc>
              <a:spcBef>
                <a:spcPts val="0"/>
              </a:spcBef>
              <a:spcAft>
                <a:spcPts val="0"/>
              </a:spcAft>
              <a:buClr>
                <a:schemeClr val="dk1"/>
              </a:buClr>
              <a:buSzPts val="700"/>
              <a:buChar char="●"/>
            </a:pPr>
            <a:r>
              <a:rPr b="1" lang="en-US" sz="1000"/>
              <a:t>¿Las imágenes comunican eficazmente ese mensaje?</a:t>
            </a:r>
            <a:endParaRPr b="1" sz="1000"/>
          </a:p>
          <a:p>
            <a:pPr indent="-273050" lvl="0" marL="457200" rtl="0" algn="l">
              <a:lnSpc>
                <a:spcPct val="115000"/>
              </a:lnSpc>
              <a:spcBef>
                <a:spcPts val="0"/>
              </a:spcBef>
              <a:spcAft>
                <a:spcPts val="0"/>
              </a:spcAft>
              <a:buClr>
                <a:schemeClr val="dk1"/>
              </a:buClr>
              <a:buSzPts val="700"/>
              <a:buChar char="●"/>
            </a:pPr>
            <a:r>
              <a:rPr b="1" lang="en-US" sz="1000"/>
              <a:t>¿La secuencia es lógica y emocionalmente coherente?</a:t>
            </a:r>
            <a:endParaRPr b="1" sz="1000"/>
          </a:p>
          <a:p>
            <a:pPr indent="0" lvl="0" marL="0" rtl="0" algn="l">
              <a:lnSpc>
                <a:spcPct val="115000"/>
              </a:lnSpc>
              <a:spcBef>
                <a:spcPts val="1200"/>
              </a:spcBef>
              <a:spcAft>
                <a:spcPts val="0"/>
              </a:spcAft>
              <a:buClr>
                <a:schemeClr val="dk1"/>
              </a:buClr>
              <a:buSzPts val="1100"/>
              <a:buFont typeface="Arial"/>
              <a:buNone/>
            </a:pPr>
            <a:r>
              <a:rPr b="1" lang="en-US" sz="1000"/>
              <a:t>Técnico:</a:t>
            </a:r>
            <a:endParaRPr b="1" sz="1000"/>
          </a:p>
          <a:p>
            <a:pPr indent="-273050" lvl="0" marL="457200" rtl="0" algn="l">
              <a:lnSpc>
                <a:spcPct val="115000"/>
              </a:lnSpc>
              <a:spcBef>
                <a:spcPts val="1200"/>
              </a:spcBef>
              <a:spcAft>
                <a:spcPts val="0"/>
              </a:spcAft>
              <a:buClr>
                <a:schemeClr val="dk1"/>
              </a:buClr>
              <a:buSzPts val="700"/>
              <a:buChar char="●"/>
            </a:pPr>
            <a:r>
              <a:rPr b="1" lang="en-US" sz="1000"/>
              <a:t>¿La calidad de la imagen es suficiente (enfoque, iluminación, composición)?</a:t>
            </a:r>
            <a:endParaRPr b="1" sz="1000"/>
          </a:p>
          <a:p>
            <a:pPr indent="-273050" lvl="0" marL="457200" rtl="0" algn="l">
              <a:lnSpc>
                <a:spcPct val="115000"/>
              </a:lnSpc>
              <a:spcBef>
                <a:spcPts val="0"/>
              </a:spcBef>
              <a:spcAft>
                <a:spcPts val="0"/>
              </a:spcAft>
              <a:buClr>
                <a:schemeClr val="dk1"/>
              </a:buClr>
              <a:buSzPts val="700"/>
              <a:buChar char="●"/>
            </a:pPr>
            <a:r>
              <a:rPr b="1" lang="en-US" sz="1000"/>
              <a:t>¿El audio es claro y está equilibrado con los elementos visuales?</a:t>
            </a:r>
            <a:endParaRPr b="1" sz="1000"/>
          </a:p>
          <a:p>
            <a:pPr indent="-273050" lvl="0" marL="457200" rtl="0" algn="l">
              <a:lnSpc>
                <a:spcPct val="115000"/>
              </a:lnSpc>
              <a:spcBef>
                <a:spcPts val="0"/>
              </a:spcBef>
              <a:spcAft>
                <a:spcPts val="0"/>
              </a:spcAft>
              <a:buClr>
                <a:schemeClr val="dk1"/>
              </a:buClr>
              <a:buSzPts val="700"/>
              <a:buChar char="●"/>
            </a:pPr>
            <a:r>
              <a:rPr b="1" lang="en-US" sz="1000"/>
              <a:t>¿Las transiciones son fluidas?</a:t>
            </a:r>
            <a:endParaRPr b="1" sz="1000"/>
          </a:p>
          <a:p>
            <a:pPr indent="0" lvl="0" marL="0" rtl="0" algn="l">
              <a:lnSpc>
                <a:spcPct val="115000"/>
              </a:lnSpc>
              <a:spcBef>
                <a:spcPts val="1200"/>
              </a:spcBef>
              <a:spcAft>
                <a:spcPts val="0"/>
              </a:spcAft>
              <a:buClr>
                <a:schemeClr val="dk1"/>
              </a:buClr>
              <a:buSzPts val="1100"/>
              <a:buFont typeface="Arial"/>
              <a:buNone/>
            </a:pPr>
            <a:r>
              <a:rPr b="1" lang="en-US" sz="1000"/>
              <a:t>Ético:</a:t>
            </a:r>
            <a:endParaRPr b="1" sz="1000"/>
          </a:p>
          <a:p>
            <a:pPr indent="-273050" lvl="0" marL="457200" rtl="0" algn="l">
              <a:lnSpc>
                <a:spcPct val="115000"/>
              </a:lnSpc>
              <a:spcBef>
                <a:spcPts val="1200"/>
              </a:spcBef>
              <a:spcAft>
                <a:spcPts val="0"/>
              </a:spcAft>
              <a:buClr>
                <a:schemeClr val="dk1"/>
              </a:buClr>
              <a:buSzPts val="700"/>
              <a:buChar char="●"/>
            </a:pPr>
            <a:r>
              <a:rPr b="1" lang="en-US" sz="1000"/>
              <a:t>¿Obtuve los permisos y consentimientos necesarios?</a:t>
            </a:r>
            <a:endParaRPr b="1" sz="1000"/>
          </a:p>
          <a:p>
            <a:pPr indent="-273050" lvl="0" marL="457200" rtl="0" algn="l">
              <a:lnSpc>
                <a:spcPct val="115000"/>
              </a:lnSpc>
              <a:spcBef>
                <a:spcPts val="0"/>
              </a:spcBef>
              <a:spcAft>
                <a:spcPts val="0"/>
              </a:spcAft>
              <a:buClr>
                <a:schemeClr val="dk1"/>
              </a:buClr>
              <a:buSzPts val="700"/>
              <a:buChar char="●"/>
            </a:pPr>
            <a:r>
              <a:rPr b="1" lang="en-US" sz="1000"/>
              <a:t>¿Todos los materiales están debidamente referenciados y atribuidos?</a:t>
            </a:r>
            <a:endParaRPr b="1" sz="1000"/>
          </a:p>
          <a:p>
            <a:pPr indent="-273050" lvl="0" marL="457200" rtl="0" algn="l">
              <a:lnSpc>
                <a:spcPct val="115000"/>
              </a:lnSpc>
              <a:spcBef>
                <a:spcPts val="0"/>
              </a:spcBef>
              <a:spcAft>
                <a:spcPts val="0"/>
              </a:spcAft>
              <a:buClr>
                <a:schemeClr val="dk1"/>
              </a:buClr>
              <a:buSzPts val="700"/>
              <a:buChar char="●"/>
            </a:pPr>
            <a:r>
              <a:rPr b="1" lang="en-US" sz="1000"/>
              <a:t>¿Mi historia representa a los sujetos con respeto y precisión?</a:t>
            </a:r>
            <a:endParaRPr b="1" sz="1000"/>
          </a:p>
          <a:p>
            <a:pPr indent="0" lvl="0" marL="0" rtl="0" algn="l">
              <a:lnSpc>
                <a:spcPct val="115000"/>
              </a:lnSpc>
              <a:spcBef>
                <a:spcPts val="1200"/>
              </a:spcBef>
              <a:spcAft>
                <a:spcPts val="0"/>
              </a:spcAft>
              <a:buClr>
                <a:schemeClr val="dk1"/>
              </a:buClr>
              <a:buSzPts val="1100"/>
              <a:buFont typeface="Arial"/>
              <a:buNone/>
            </a:pPr>
            <a:r>
              <a:rPr b="1" lang="en-US" sz="1000"/>
              <a:t>Impacto:</a:t>
            </a:r>
            <a:endParaRPr b="1" sz="1000"/>
          </a:p>
          <a:p>
            <a:pPr indent="-273050" lvl="0" marL="457200" rtl="0" algn="l">
              <a:lnSpc>
                <a:spcPct val="115000"/>
              </a:lnSpc>
              <a:spcBef>
                <a:spcPts val="1200"/>
              </a:spcBef>
              <a:spcAft>
                <a:spcPts val="0"/>
              </a:spcAft>
              <a:buClr>
                <a:schemeClr val="dk1"/>
              </a:buClr>
              <a:buSzPts val="700"/>
              <a:buChar char="●"/>
            </a:pPr>
            <a:r>
              <a:rPr b="1" lang="en-US" sz="1000"/>
              <a:t>¿Qué emoción o comprensión espero que obtengan los espectadores?</a:t>
            </a:r>
            <a:endParaRPr b="1" sz="1000"/>
          </a:p>
          <a:p>
            <a:pPr indent="-273050" lvl="0" marL="457200" rtl="0" algn="l">
              <a:lnSpc>
                <a:spcPct val="115000"/>
              </a:lnSpc>
              <a:spcBef>
                <a:spcPts val="0"/>
              </a:spcBef>
              <a:spcAft>
                <a:spcPts val="0"/>
              </a:spcAft>
              <a:buClr>
                <a:schemeClr val="dk1"/>
              </a:buClr>
              <a:buSzPts val="700"/>
              <a:buChar char="●"/>
            </a:pPr>
            <a:r>
              <a:rPr b="1" lang="en-US" sz="1000"/>
              <a:t>¿Logré eso en mi borrador? ¿Qué necesita mejorar?</a:t>
            </a:r>
            <a:endParaRPr b="1" sz="1000"/>
          </a:p>
          <a:p>
            <a:pPr indent="0" lvl="0" marL="0" marR="0" rtl="0" algn="l">
              <a:lnSpc>
                <a:spcPct val="100000"/>
              </a:lnSpc>
              <a:spcBef>
                <a:spcPts val="1200"/>
              </a:spcBef>
              <a:spcAft>
                <a:spcPts val="0"/>
              </a:spcAft>
              <a:buNone/>
            </a:pPr>
            <a:r>
              <a:t/>
            </a:r>
            <a:endParaRPr b="1"/>
          </a:p>
          <a:p>
            <a:pPr indent="0" lvl="0" marL="114300" marR="0" rtl="0" algn="l">
              <a:lnSpc>
                <a:spcPct val="140000"/>
              </a:lnSpc>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72B7"/>
        </a:solidFill>
      </p:bgPr>
    </p:bg>
    <p:spTree>
      <p:nvGrpSpPr>
        <p:cNvPr id="248" name="Shape 248"/>
        <p:cNvGrpSpPr/>
        <p:nvPr/>
      </p:nvGrpSpPr>
      <p:grpSpPr>
        <a:xfrm>
          <a:off x="0" y="0"/>
          <a:ext cx="0" cy="0"/>
          <a:chOff x="0" y="0"/>
          <a:chExt cx="0" cy="0"/>
        </a:xfrm>
      </p:grpSpPr>
      <p:sp>
        <p:nvSpPr>
          <p:cNvPr id="249" name="Google Shape;249;p4"/>
          <p:cNvSpPr/>
          <p:nvPr/>
        </p:nvSpPr>
        <p:spPr>
          <a:xfrm rot="-1378363">
            <a:off x="4686776" y="2369149"/>
            <a:ext cx="3130927" cy="3305347"/>
          </a:xfrm>
          <a:custGeom>
            <a:rect b="b" l="l" r="r" t="t"/>
            <a:pathLst>
              <a:path extrusionOk="0" h="6602693" w="6266556">
                <a:moveTo>
                  <a:pt x="0" y="0"/>
                </a:moveTo>
                <a:lnTo>
                  <a:pt x="6266556" y="0"/>
                </a:lnTo>
                <a:lnTo>
                  <a:pt x="6266556" y="6602693"/>
                </a:lnTo>
                <a:lnTo>
                  <a:pt x="0" y="66026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50" name="Google Shape;250;p4"/>
          <p:cNvSpPr/>
          <p:nvPr/>
        </p:nvSpPr>
        <p:spPr>
          <a:xfrm rot="5400000">
            <a:off x="4369740" y="1385653"/>
            <a:ext cx="5652722" cy="2703029"/>
          </a:xfrm>
          <a:custGeom>
            <a:rect b="b" l="l" r="r" t="t"/>
            <a:pathLst>
              <a:path extrusionOk="0" h="5406057" w="11305443">
                <a:moveTo>
                  <a:pt x="0" y="0"/>
                </a:moveTo>
                <a:lnTo>
                  <a:pt x="11305442" y="0"/>
                </a:lnTo>
                <a:lnTo>
                  <a:pt x="11305442" y="5406058"/>
                </a:lnTo>
                <a:lnTo>
                  <a:pt x="0" y="5406058"/>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51" name="Google Shape;251;p4"/>
          <p:cNvSpPr/>
          <p:nvPr/>
        </p:nvSpPr>
        <p:spPr>
          <a:xfrm rot="5400000">
            <a:off x="5108315" y="1309771"/>
            <a:ext cx="5652722" cy="2703029"/>
          </a:xfrm>
          <a:custGeom>
            <a:rect b="b" l="l" r="r" t="t"/>
            <a:pathLst>
              <a:path extrusionOk="0" h="5406057" w="11305443">
                <a:moveTo>
                  <a:pt x="0" y="0"/>
                </a:moveTo>
                <a:lnTo>
                  <a:pt x="11305443" y="0"/>
                </a:lnTo>
                <a:lnTo>
                  <a:pt x="11305443" y="5406058"/>
                </a:lnTo>
                <a:lnTo>
                  <a:pt x="0" y="5406058"/>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52" name="Google Shape;252;p4"/>
          <p:cNvSpPr/>
          <p:nvPr/>
        </p:nvSpPr>
        <p:spPr>
          <a:xfrm>
            <a:off x="5450727" y="2183257"/>
            <a:ext cx="3096888" cy="3079996"/>
          </a:xfrm>
          <a:custGeom>
            <a:rect b="b" l="l" r="r" t="t"/>
            <a:pathLst>
              <a:path extrusionOk="0" h="6159992" w="6193776">
                <a:moveTo>
                  <a:pt x="0" y="0"/>
                </a:moveTo>
                <a:lnTo>
                  <a:pt x="6193776" y="0"/>
                </a:lnTo>
                <a:lnTo>
                  <a:pt x="6193776" y="6159991"/>
                </a:lnTo>
                <a:lnTo>
                  <a:pt x="0" y="6159991"/>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53" name="Google Shape;253;p4"/>
          <p:cNvSpPr txBox="1"/>
          <p:nvPr/>
        </p:nvSpPr>
        <p:spPr>
          <a:xfrm>
            <a:off x="910925" y="2102513"/>
            <a:ext cx="4748100" cy="1269300"/>
          </a:xfrm>
          <a:prstGeom prst="rect">
            <a:avLst/>
          </a:prstGeom>
          <a:noFill/>
          <a:ln>
            <a:noFill/>
          </a:ln>
        </p:spPr>
        <p:txBody>
          <a:bodyPr anchorCtr="0" anchor="t" bIns="0" lIns="0" spcFirstLastPara="1" rIns="0" wrap="square" tIns="0">
            <a:spAutoFit/>
          </a:bodyPr>
          <a:lstStyle/>
          <a:p>
            <a:pPr indent="0" lvl="0" marL="0" marR="0" rtl="0" algn="l">
              <a:lnSpc>
                <a:spcPct val="107916"/>
              </a:lnSpc>
              <a:spcBef>
                <a:spcPts val="0"/>
              </a:spcBef>
              <a:spcAft>
                <a:spcPts val="0"/>
              </a:spcAft>
              <a:buClr>
                <a:schemeClr val="dk1"/>
              </a:buClr>
              <a:buSzPts val="1100"/>
              <a:buFont typeface="Arial"/>
              <a:buNone/>
            </a:pPr>
            <a:r>
              <a:rPr b="1" i="0" lang="en-US" sz="2400" u="none" cap="none" strike="noStrike">
                <a:solidFill>
                  <a:schemeClr val="lt1"/>
                </a:solidFill>
                <a:latin typeface="Arial"/>
                <a:ea typeface="Arial"/>
                <a:cs typeface="Arial"/>
                <a:sym typeface="Arial"/>
              </a:rPr>
              <a:t>Webinar 3: </a:t>
            </a:r>
            <a:r>
              <a:rPr b="1" lang="en-US" sz="2400">
                <a:solidFill>
                  <a:schemeClr val="lt1"/>
                </a:solidFill>
              </a:rPr>
              <a:t>Producir y Compartir tu Historia Fotográfica Digital</a:t>
            </a:r>
            <a:endParaRPr b="1" i="0" sz="2400" u="none" cap="none" strike="noStrike">
              <a:solidFill>
                <a:schemeClr val="lt1"/>
              </a:solidFill>
              <a:latin typeface="Arial"/>
              <a:ea typeface="Arial"/>
              <a:cs typeface="Arial"/>
              <a:sym typeface="Arial"/>
            </a:endParaRPr>
          </a:p>
          <a:p>
            <a:pPr indent="0" lvl="0" marL="0" marR="0" rtl="0" algn="l">
              <a:lnSpc>
                <a:spcPct val="106000"/>
              </a:lnSpc>
              <a:spcBef>
                <a:spcPts val="80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54" name="Google Shape;254;p4"/>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55" name="Google Shape;255;p4"/>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72B7"/>
        </a:solidFill>
      </p:bgPr>
    </p:bg>
    <p:spTree>
      <p:nvGrpSpPr>
        <p:cNvPr id="259" name="Shape 259"/>
        <p:cNvGrpSpPr/>
        <p:nvPr/>
      </p:nvGrpSpPr>
      <p:grpSpPr>
        <a:xfrm>
          <a:off x="0" y="0"/>
          <a:ext cx="0" cy="0"/>
          <a:chOff x="0" y="0"/>
          <a:chExt cx="0" cy="0"/>
        </a:xfrm>
      </p:grpSpPr>
      <p:sp>
        <p:nvSpPr>
          <p:cNvPr id="260" name="Google Shape;260;p5"/>
          <p:cNvSpPr/>
          <p:nvPr/>
        </p:nvSpPr>
        <p:spPr>
          <a:xfrm rot="-1378363">
            <a:off x="4686776" y="2369149"/>
            <a:ext cx="3130927" cy="3305347"/>
          </a:xfrm>
          <a:custGeom>
            <a:rect b="b" l="l" r="r" t="t"/>
            <a:pathLst>
              <a:path extrusionOk="0" h="6602693" w="6266556">
                <a:moveTo>
                  <a:pt x="0" y="0"/>
                </a:moveTo>
                <a:lnTo>
                  <a:pt x="6266556" y="0"/>
                </a:lnTo>
                <a:lnTo>
                  <a:pt x="6266556" y="6602693"/>
                </a:lnTo>
                <a:lnTo>
                  <a:pt x="0" y="66026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1" name="Google Shape;261;p5"/>
          <p:cNvSpPr/>
          <p:nvPr/>
        </p:nvSpPr>
        <p:spPr>
          <a:xfrm rot="5400000">
            <a:off x="4369740" y="1385653"/>
            <a:ext cx="5652722" cy="2703029"/>
          </a:xfrm>
          <a:custGeom>
            <a:rect b="b" l="l" r="r" t="t"/>
            <a:pathLst>
              <a:path extrusionOk="0" h="5406057" w="11305443">
                <a:moveTo>
                  <a:pt x="0" y="0"/>
                </a:moveTo>
                <a:lnTo>
                  <a:pt x="11305442" y="0"/>
                </a:lnTo>
                <a:lnTo>
                  <a:pt x="11305442" y="5406058"/>
                </a:lnTo>
                <a:lnTo>
                  <a:pt x="0" y="5406058"/>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2" name="Google Shape;262;p5"/>
          <p:cNvSpPr/>
          <p:nvPr/>
        </p:nvSpPr>
        <p:spPr>
          <a:xfrm rot="5400000">
            <a:off x="5108315" y="1309771"/>
            <a:ext cx="5652722" cy="2703029"/>
          </a:xfrm>
          <a:custGeom>
            <a:rect b="b" l="l" r="r" t="t"/>
            <a:pathLst>
              <a:path extrusionOk="0" h="5406057" w="11305443">
                <a:moveTo>
                  <a:pt x="0" y="0"/>
                </a:moveTo>
                <a:lnTo>
                  <a:pt x="11305443" y="0"/>
                </a:lnTo>
                <a:lnTo>
                  <a:pt x="11305443" y="5406058"/>
                </a:lnTo>
                <a:lnTo>
                  <a:pt x="0" y="5406058"/>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3" name="Google Shape;263;p5"/>
          <p:cNvSpPr/>
          <p:nvPr/>
        </p:nvSpPr>
        <p:spPr>
          <a:xfrm>
            <a:off x="5450727" y="2183257"/>
            <a:ext cx="3096888" cy="3079996"/>
          </a:xfrm>
          <a:custGeom>
            <a:rect b="b" l="l" r="r" t="t"/>
            <a:pathLst>
              <a:path extrusionOk="0" h="6159992" w="6193776">
                <a:moveTo>
                  <a:pt x="0" y="0"/>
                </a:moveTo>
                <a:lnTo>
                  <a:pt x="6193776" y="0"/>
                </a:lnTo>
                <a:lnTo>
                  <a:pt x="6193776" y="6159991"/>
                </a:lnTo>
                <a:lnTo>
                  <a:pt x="0" y="6159991"/>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4" name="Google Shape;264;p5"/>
          <p:cNvSpPr txBox="1"/>
          <p:nvPr/>
        </p:nvSpPr>
        <p:spPr>
          <a:xfrm>
            <a:off x="925365" y="1670513"/>
            <a:ext cx="4748100" cy="1964100"/>
          </a:xfrm>
          <a:prstGeom prst="rect">
            <a:avLst/>
          </a:prstGeom>
          <a:noFill/>
          <a:ln>
            <a:noFill/>
          </a:ln>
        </p:spPr>
        <p:txBody>
          <a:bodyPr anchorCtr="0" anchor="t" bIns="0" lIns="0" spcFirstLastPara="1" rIns="0" wrap="square" tIns="0">
            <a:spAutoFit/>
          </a:bodyPr>
          <a:lstStyle/>
          <a:p>
            <a:pPr indent="0" lvl="0" marL="0" marR="0" rtl="0" algn="l">
              <a:lnSpc>
                <a:spcPct val="107916"/>
              </a:lnSpc>
              <a:spcBef>
                <a:spcPts val="0"/>
              </a:spcBef>
              <a:spcAft>
                <a:spcPts val="800"/>
              </a:spcAft>
              <a:buClr>
                <a:schemeClr val="dk1"/>
              </a:buClr>
              <a:buSzPts val="1100"/>
              <a:buFont typeface="Arial"/>
              <a:buNone/>
            </a:pPr>
            <a:r>
              <a:rPr b="1" lang="en-US" sz="2400">
                <a:solidFill>
                  <a:schemeClr val="lt1"/>
                </a:solidFill>
              </a:rPr>
              <a:t>Hoy vamos a examinar las técnicas de producción, la ética, cómo compartir y reflexionar sobre nuestras historias digitales</a:t>
            </a:r>
            <a:endParaRPr b="1" i="0" sz="2400" u="none" cap="none" strike="noStrike">
              <a:solidFill>
                <a:schemeClr val="lt1"/>
              </a:solidFill>
              <a:latin typeface="Arial"/>
              <a:ea typeface="Arial"/>
              <a:cs typeface="Arial"/>
              <a:sym typeface="Arial"/>
            </a:endParaRPr>
          </a:p>
        </p:txBody>
      </p:sp>
      <p:sp>
        <p:nvSpPr>
          <p:cNvPr id="265" name="Google Shape;265;p5"/>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6" name="Google Shape;266;p5"/>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270" name="Shape 270"/>
        <p:cNvGrpSpPr/>
        <p:nvPr/>
      </p:nvGrpSpPr>
      <p:grpSpPr>
        <a:xfrm>
          <a:off x="0" y="0"/>
          <a:ext cx="0" cy="0"/>
          <a:chOff x="0" y="0"/>
          <a:chExt cx="0" cy="0"/>
        </a:xfrm>
      </p:grpSpPr>
      <p:sp>
        <p:nvSpPr>
          <p:cNvPr id="271" name="Google Shape;271;p6"/>
          <p:cNvSpPr/>
          <p:nvPr/>
        </p:nvSpPr>
        <p:spPr>
          <a:xfrm rot="742437">
            <a:off x="6543861" y="-1232570"/>
            <a:ext cx="6082420" cy="7779840"/>
          </a:xfrm>
          <a:custGeom>
            <a:rect b="b" l="l" r="r" t="t"/>
            <a:pathLst>
              <a:path extrusionOk="0" h="15508393" w="12124743">
                <a:moveTo>
                  <a:pt x="0" y="0"/>
                </a:moveTo>
                <a:lnTo>
                  <a:pt x="12124744" y="0"/>
                </a:lnTo>
                <a:lnTo>
                  <a:pt x="12124744" y="15508393"/>
                </a:lnTo>
                <a:lnTo>
                  <a:pt x="0" y="155083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2" name="Google Shape;272;p6"/>
          <p:cNvSpPr/>
          <p:nvPr/>
        </p:nvSpPr>
        <p:spPr>
          <a:xfrm rot="742437">
            <a:off x="6897694" y="-1078563"/>
            <a:ext cx="6082420" cy="7779840"/>
          </a:xfrm>
          <a:custGeom>
            <a:rect b="b" l="l" r="r" t="t"/>
            <a:pathLst>
              <a:path extrusionOk="0" h="15508393" w="12124743">
                <a:moveTo>
                  <a:pt x="0" y="0"/>
                </a:moveTo>
                <a:lnTo>
                  <a:pt x="12124743" y="0"/>
                </a:lnTo>
                <a:lnTo>
                  <a:pt x="12124743" y="15508393"/>
                </a:lnTo>
                <a:lnTo>
                  <a:pt x="0" y="1550839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3" name="Google Shape;273;p6"/>
          <p:cNvSpPr/>
          <p:nvPr/>
        </p:nvSpPr>
        <p:spPr>
          <a:xfrm rot="316874">
            <a:off x="-204454" y="-1472547"/>
            <a:ext cx="3805361" cy="3662693"/>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8FC4E5"/>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4" name="Google Shape;274;p6"/>
          <p:cNvSpPr/>
          <p:nvPr/>
        </p:nvSpPr>
        <p:spPr>
          <a:xfrm rot="333597">
            <a:off x="-237737" y="-1517117"/>
            <a:ext cx="3615162" cy="3476790"/>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descr="Person with long hair, wearing scarf, overcoat, and mittens, wearing camera strap and holding traditional film camera" id="275" name="Google Shape;275;p6"/>
          <p:cNvSpPr/>
          <p:nvPr/>
        </p:nvSpPr>
        <p:spPr>
          <a:xfrm rot="321350">
            <a:off x="109373" y="-696353"/>
            <a:ext cx="2969352" cy="2482395"/>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5">
              <a:alphaModFix/>
            </a:blip>
            <a:stretch>
              <a:fillRect b="-6167" l="0" r="0" t="6168"/>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6" name="Google Shape;276;p6"/>
          <p:cNvSpPr txBox="1"/>
          <p:nvPr/>
        </p:nvSpPr>
        <p:spPr>
          <a:xfrm>
            <a:off x="2470769" y="1824043"/>
            <a:ext cx="5823600" cy="2672100"/>
          </a:xfrm>
          <a:prstGeom prst="rect">
            <a:avLst/>
          </a:prstGeom>
          <a:noFill/>
          <a:ln>
            <a:noFill/>
          </a:ln>
        </p:spPr>
        <p:txBody>
          <a:bodyPr anchorCtr="0" anchor="t" bIns="0" lIns="0" spcFirstLastPara="1" rIns="0" wrap="square" tIns="0">
            <a:spAutoFit/>
          </a:bodyPr>
          <a:lstStyle/>
          <a:p>
            <a:pPr indent="0" lvl="0" marL="114300" rtl="0" algn="l">
              <a:lnSpc>
                <a:spcPct val="115000"/>
              </a:lnSpc>
              <a:spcBef>
                <a:spcPts val="1200"/>
              </a:spcBef>
              <a:spcAft>
                <a:spcPts val="0"/>
              </a:spcAft>
              <a:buClr>
                <a:schemeClr val="dk1"/>
              </a:buClr>
              <a:buSzPts val="1100"/>
              <a:buFont typeface="Arial"/>
              <a:buNone/>
            </a:pPr>
            <a:r>
              <a:rPr b="1" lang="en-US">
                <a:solidFill>
                  <a:schemeClr val="dk1"/>
                </a:solidFill>
              </a:rPr>
              <a:t>Disparar (Shoot)</a:t>
            </a:r>
            <a:r>
              <a:rPr lang="en-US">
                <a:solidFill>
                  <a:schemeClr val="dk1"/>
                </a:solidFill>
              </a:rPr>
              <a:t> → Capturar con intención</a:t>
            </a:r>
            <a:endParaRPr>
              <a:solidFill>
                <a:schemeClr val="dk1"/>
              </a:solidFill>
            </a:endParaRPr>
          </a:p>
          <a:p>
            <a:pPr indent="0" lvl="0" marL="114300" rtl="0" algn="l">
              <a:lnSpc>
                <a:spcPct val="115000"/>
              </a:lnSpc>
              <a:spcBef>
                <a:spcPts val="1200"/>
              </a:spcBef>
              <a:spcAft>
                <a:spcPts val="0"/>
              </a:spcAft>
              <a:buClr>
                <a:schemeClr val="dk1"/>
              </a:buClr>
              <a:buSzPts val="1100"/>
              <a:buFont typeface="Arial"/>
              <a:buNone/>
            </a:pPr>
            <a:r>
              <a:rPr b="1" lang="en-US">
                <a:solidFill>
                  <a:schemeClr val="dk1"/>
                </a:solidFill>
              </a:rPr>
              <a:t>Editar (Edit)</a:t>
            </a:r>
            <a:r>
              <a:rPr lang="en-US">
                <a:solidFill>
                  <a:schemeClr val="dk1"/>
                </a:solidFill>
              </a:rPr>
              <a:t> → Seleccionar y refinar, secuenciar, recortar</a:t>
            </a:r>
            <a:endParaRPr>
              <a:solidFill>
                <a:schemeClr val="dk1"/>
              </a:solidFill>
            </a:endParaRPr>
          </a:p>
          <a:p>
            <a:pPr indent="0" lvl="0" marL="114300" rtl="0" algn="l">
              <a:lnSpc>
                <a:spcPct val="115000"/>
              </a:lnSpc>
              <a:spcBef>
                <a:spcPts val="1200"/>
              </a:spcBef>
              <a:spcAft>
                <a:spcPts val="0"/>
              </a:spcAft>
              <a:buClr>
                <a:schemeClr val="dk1"/>
              </a:buClr>
              <a:buSzPts val="1100"/>
              <a:buFont typeface="Arial"/>
              <a:buNone/>
            </a:pPr>
            <a:r>
              <a:rPr b="1" lang="en-US">
                <a:solidFill>
                  <a:schemeClr val="dk1"/>
                </a:solidFill>
              </a:rPr>
              <a:t>Mejorar (Enhance)</a:t>
            </a:r>
            <a:r>
              <a:rPr lang="en-US">
                <a:solidFill>
                  <a:schemeClr val="dk1"/>
                </a:solidFill>
              </a:rPr>
              <a:t> → Agregar texto, audio, material de archivo</a:t>
            </a:r>
            <a:endParaRPr>
              <a:solidFill>
                <a:schemeClr val="dk1"/>
              </a:solidFill>
            </a:endParaRPr>
          </a:p>
          <a:p>
            <a:pPr indent="0" lvl="0" marL="114300" rtl="0" algn="l">
              <a:lnSpc>
                <a:spcPct val="115000"/>
              </a:lnSpc>
              <a:spcBef>
                <a:spcPts val="1200"/>
              </a:spcBef>
              <a:spcAft>
                <a:spcPts val="0"/>
              </a:spcAft>
              <a:buClr>
                <a:schemeClr val="dk1"/>
              </a:buClr>
              <a:buSzPts val="1100"/>
              <a:buFont typeface="Arial"/>
              <a:buNone/>
            </a:pPr>
            <a:r>
              <a:rPr b="1" lang="en-US">
                <a:solidFill>
                  <a:schemeClr val="dk1"/>
                </a:solidFill>
              </a:rPr>
              <a:t>Considerar la ética</a:t>
            </a:r>
            <a:r>
              <a:rPr lang="en-US">
                <a:solidFill>
                  <a:schemeClr val="dk1"/>
                </a:solidFill>
              </a:rPr>
              <a:t> → Respeto y responsabilidad</a:t>
            </a:r>
            <a:endParaRPr>
              <a:solidFill>
                <a:schemeClr val="dk1"/>
              </a:solidFill>
            </a:endParaRPr>
          </a:p>
          <a:p>
            <a:pPr indent="0" lvl="0" marL="114300" rtl="0" algn="l">
              <a:lnSpc>
                <a:spcPct val="115000"/>
              </a:lnSpc>
              <a:spcBef>
                <a:spcPts val="1200"/>
              </a:spcBef>
              <a:spcAft>
                <a:spcPts val="0"/>
              </a:spcAft>
              <a:buClr>
                <a:schemeClr val="dk1"/>
              </a:buClr>
              <a:buSzPts val="1100"/>
              <a:buFont typeface="Arial"/>
              <a:buNone/>
            </a:pPr>
            <a:r>
              <a:rPr b="1" lang="en-US">
                <a:solidFill>
                  <a:schemeClr val="dk1"/>
                </a:solidFill>
              </a:rPr>
              <a:t>Compartir (Share)</a:t>
            </a:r>
            <a:r>
              <a:rPr lang="en-US">
                <a:solidFill>
                  <a:schemeClr val="dk1"/>
                </a:solidFill>
              </a:rPr>
              <a:t> → Elegir plataformas y audiencia</a:t>
            </a:r>
            <a:endParaRPr>
              <a:solidFill>
                <a:schemeClr val="dk1"/>
              </a:solidFill>
            </a:endParaRPr>
          </a:p>
          <a:p>
            <a:pPr indent="0" lvl="0" marL="114300" rtl="0" algn="l">
              <a:lnSpc>
                <a:spcPct val="115000"/>
              </a:lnSpc>
              <a:spcBef>
                <a:spcPts val="1200"/>
              </a:spcBef>
              <a:spcAft>
                <a:spcPts val="0"/>
              </a:spcAft>
              <a:buClr>
                <a:schemeClr val="dk1"/>
              </a:buClr>
              <a:buSzPts val="1100"/>
              <a:buFont typeface="Arial"/>
              <a:buNone/>
            </a:pPr>
            <a:r>
              <a:rPr b="1" lang="en-US">
                <a:solidFill>
                  <a:schemeClr val="dk1"/>
                </a:solidFill>
              </a:rPr>
              <a:t>Evaluar (Evaluate)</a:t>
            </a:r>
            <a:r>
              <a:rPr lang="en-US">
                <a:solidFill>
                  <a:schemeClr val="dk1"/>
                </a:solidFill>
              </a:rPr>
              <a:t> → Reflexionar y mejorar</a:t>
            </a:r>
            <a:endParaRPr>
              <a:solidFill>
                <a:schemeClr val="dk1"/>
              </a:solidFill>
            </a:endParaRPr>
          </a:p>
          <a:p>
            <a:pPr indent="0" lvl="0" marL="114300" marR="0" rtl="0" algn="l">
              <a:lnSpc>
                <a:spcPct val="115000"/>
              </a:lnSpc>
              <a:spcBef>
                <a:spcPts val="1200"/>
              </a:spcBef>
              <a:spcAft>
                <a:spcPts val="0"/>
              </a:spcAft>
              <a:buNone/>
            </a:pPr>
            <a:r>
              <a:t/>
            </a:r>
            <a:endParaRPr sz="1700">
              <a:solidFill>
                <a:schemeClr val="dk1"/>
              </a:solidFill>
            </a:endParaRPr>
          </a:p>
        </p:txBody>
      </p:sp>
      <p:sp>
        <p:nvSpPr>
          <p:cNvPr id="277" name="Google Shape;277;p6"/>
          <p:cNvSpPr txBox="1"/>
          <p:nvPr/>
        </p:nvSpPr>
        <p:spPr>
          <a:xfrm>
            <a:off x="3761396" y="189369"/>
            <a:ext cx="58236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1" lang="en-US" sz="2400">
                <a:solidFill>
                  <a:schemeClr val="dk1"/>
                </a:solidFill>
              </a:rPr>
              <a:t>Desde la producción hasta la publicación:</a:t>
            </a:r>
            <a:endParaRPr b="1" i="0" sz="2400" u="none" cap="none" strike="noStrike">
              <a:solidFill>
                <a:srgbClr val="383936"/>
              </a:solidFill>
              <a:latin typeface="Arial"/>
              <a:ea typeface="Arial"/>
              <a:cs typeface="Arial"/>
              <a:sym typeface="Arial"/>
            </a:endParaRPr>
          </a:p>
        </p:txBody>
      </p:sp>
      <p:sp>
        <p:nvSpPr>
          <p:cNvPr id="278" name="Google Shape;278;p6"/>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9" name="Google Shape;279;p6"/>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283" name="Shape 283"/>
        <p:cNvGrpSpPr/>
        <p:nvPr/>
      </p:nvGrpSpPr>
      <p:grpSpPr>
        <a:xfrm>
          <a:off x="0" y="0"/>
          <a:ext cx="0" cy="0"/>
          <a:chOff x="0" y="0"/>
          <a:chExt cx="0" cy="0"/>
        </a:xfrm>
      </p:grpSpPr>
      <p:sp>
        <p:nvSpPr>
          <p:cNvPr id="284" name="Google Shape;284;p7"/>
          <p:cNvSpPr/>
          <p:nvPr/>
        </p:nvSpPr>
        <p:spPr>
          <a:xfrm>
            <a:off x="5177762" y="-1658513"/>
            <a:ext cx="6081836" cy="5853821"/>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5" name="Google Shape;285;p7"/>
          <p:cNvSpPr/>
          <p:nvPr/>
        </p:nvSpPr>
        <p:spPr>
          <a:xfrm>
            <a:off x="5619641" y="-1399787"/>
            <a:ext cx="5413153" cy="52102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descr="Film reel canister stack" id="286" name="Google Shape;286;p7"/>
          <p:cNvSpPr/>
          <p:nvPr/>
        </p:nvSpPr>
        <p:spPr>
          <a:xfrm>
            <a:off x="6022218" y="-723862"/>
            <a:ext cx="4394206" cy="4229462"/>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7" name="Google Shape;287;p7"/>
          <p:cNvSpPr txBox="1"/>
          <p:nvPr/>
        </p:nvSpPr>
        <p:spPr>
          <a:xfrm>
            <a:off x="809242" y="1928255"/>
            <a:ext cx="3225000" cy="1694700"/>
          </a:xfrm>
          <a:prstGeom prst="rect">
            <a:avLst/>
          </a:prstGeom>
          <a:noFill/>
          <a:ln>
            <a:noFill/>
          </a:ln>
        </p:spPr>
        <p:txBody>
          <a:bodyPr anchorCtr="0" anchor="t" bIns="0" lIns="0" spcFirstLastPara="1" rIns="0" wrap="square" tIns="0">
            <a:spAutoFit/>
          </a:bodyPr>
          <a:lstStyle/>
          <a:p>
            <a:pPr indent="-342900" lvl="0" marL="457200" marR="0" rtl="0" algn="l">
              <a:lnSpc>
                <a:spcPct val="115000"/>
              </a:lnSpc>
              <a:spcBef>
                <a:spcPts val="1200"/>
              </a:spcBef>
              <a:spcAft>
                <a:spcPts val="0"/>
              </a:spcAft>
              <a:buClr>
                <a:schemeClr val="dk1"/>
              </a:buClr>
              <a:buSzPts val="1800"/>
              <a:buFont typeface="Arial"/>
              <a:buChar char="●"/>
            </a:pPr>
            <a:r>
              <a:rPr lang="en-US" sz="1800">
                <a:solidFill>
                  <a:schemeClr val="dk1"/>
                </a:solidFill>
              </a:rPr>
              <a:t>Iluminación </a:t>
            </a:r>
            <a:endParaRPr sz="1800">
              <a:solidFill>
                <a:schemeClr val="dk1"/>
              </a:solidFill>
            </a:endParaRPr>
          </a:p>
          <a:p>
            <a:pPr indent="-342900" lvl="0" marL="457200" marR="0" rtl="0" algn="l">
              <a:lnSpc>
                <a:spcPct val="115000"/>
              </a:lnSpc>
              <a:spcBef>
                <a:spcPts val="1200"/>
              </a:spcBef>
              <a:spcAft>
                <a:spcPts val="0"/>
              </a:spcAft>
              <a:buClr>
                <a:schemeClr val="dk1"/>
              </a:buClr>
              <a:buSzPts val="1800"/>
              <a:buFont typeface="Arial"/>
              <a:buChar char="●"/>
            </a:pPr>
            <a:r>
              <a:rPr lang="en-US" sz="1800">
                <a:solidFill>
                  <a:schemeClr val="dk1"/>
                </a:solidFill>
              </a:rPr>
              <a:t>Enfoque y Claridad</a:t>
            </a:r>
            <a:endParaRPr sz="1800">
              <a:solidFill>
                <a:schemeClr val="dk1"/>
              </a:solidFill>
            </a:endParaRPr>
          </a:p>
          <a:p>
            <a:pPr indent="-342900" lvl="0" marL="457200" marR="0" rtl="0" algn="l">
              <a:lnSpc>
                <a:spcPct val="115000"/>
              </a:lnSpc>
              <a:spcBef>
                <a:spcPts val="1200"/>
              </a:spcBef>
              <a:spcAft>
                <a:spcPts val="0"/>
              </a:spcAft>
              <a:buClr>
                <a:schemeClr val="dk1"/>
              </a:buClr>
              <a:buSzPts val="1800"/>
              <a:buFont typeface="Arial"/>
              <a:buChar char="●"/>
            </a:pPr>
            <a:r>
              <a:rPr lang="en-US" sz="1800">
                <a:solidFill>
                  <a:schemeClr val="dk1"/>
                </a:solidFill>
              </a:rPr>
              <a:t>Momentos Auténticos</a:t>
            </a:r>
            <a:endParaRPr b="0" i="0" sz="1800" u="none" cap="none" strike="noStrike">
              <a:solidFill>
                <a:schemeClr val="dk1"/>
              </a:solidFill>
              <a:latin typeface="Arial"/>
              <a:ea typeface="Arial"/>
              <a:cs typeface="Arial"/>
              <a:sym typeface="Arial"/>
            </a:endParaRPr>
          </a:p>
          <a:p>
            <a:pPr indent="0" lvl="0" marL="0" marR="0" rtl="0" algn="l">
              <a:lnSpc>
                <a:spcPct val="140000"/>
              </a:lnSpc>
              <a:spcBef>
                <a:spcPts val="1200"/>
              </a:spcBef>
              <a:spcAft>
                <a:spcPts val="0"/>
              </a:spcAft>
              <a:buClr>
                <a:srgbClr val="000000"/>
              </a:buClr>
              <a:buSzPts val="1800"/>
              <a:buFont typeface="Arial"/>
              <a:buNone/>
            </a:pPr>
            <a:r>
              <a:t/>
            </a:r>
            <a:endParaRPr b="0" i="0" sz="1800" u="none" cap="none" strike="noStrike">
              <a:solidFill>
                <a:srgbClr val="293739"/>
              </a:solidFill>
              <a:latin typeface="Arial"/>
              <a:ea typeface="Arial"/>
              <a:cs typeface="Arial"/>
              <a:sym typeface="Arial"/>
            </a:endParaRPr>
          </a:p>
        </p:txBody>
      </p:sp>
      <p:sp>
        <p:nvSpPr>
          <p:cNvPr id="288" name="Google Shape;288;p7"/>
          <p:cNvSpPr txBox="1"/>
          <p:nvPr/>
        </p:nvSpPr>
        <p:spPr>
          <a:xfrm>
            <a:off x="809242" y="432742"/>
            <a:ext cx="39738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lang="en-US" sz="2400">
                <a:solidFill>
                  <a:schemeClr val="dk1"/>
                </a:solidFill>
                <a:latin typeface="Arial Black"/>
                <a:ea typeface="Arial Black"/>
                <a:cs typeface="Arial Black"/>
                <a:sym typeface="Arial Black"/>
              </a:rPr>
              <a:t>Técnicas de Producción - Consejos de toma</a:t>
            </a:r>
            <a:endParaRPr b="1" i="0" sz="2400" u="none" cap="none" strike="noStrike">
              <a:solidFill>
                <a:srgbClr val="293739"/>
              </a:solidFill>
              <a:latin typeface="Arial"/>
              <a:ea typeface="Arial"/>
              <a:cs typeface="Arial"/>
              <a:sym typeface="Arial"/>
            </a:endParaRPr>
          </a:p>
        </p:txBody>
      </p:sp>
      <p:sp>
        <p:nvSpPr>
          <p:cNvPr id="289" name="Google Shape;289;p7"/>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0" name="Google Shape;290;p7"/>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1" name="Google Shape;291;p7"/>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295" name="Shape 295"/>
        <p:cNvGrpSpPr/>
        <p:nvPr/>
      </p:nvGrpSpPr>
      <p:grpSpPr>
        <a:xfrm>
          <a:off x="0" y="0"/>
          <a:ext cx="0" cy="0"/>
          <a:chOff x="0" y="0"/>
          <a:chExt cx="0" cy="0"/>
        </a:xfrm>
      </p:grpSpPr>
      <p:sp>
        <p:nvSpPr>
          <p:cNvPr id="296" name="Google Shape;296;p8"/>
          <p:cNvSpPr/>
          <p:nvPr/>
        </p:nvSpPr>
        <p:spPr>
          <a:xfrm>
            <a:off x="5177762" y="-1658513"/>
            <a:ext cx="6081836" cy="5853821"/>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7" name="Google Shape;297;p8"/>
          <p:cNvSpPr/>
          <p:nvPr/>
        </p:nvSpPr>
        <p:spPr>
          <a:xfrm>
            <a:off x="5619641" y="-1399787"/>
            <a:ext cx="5413153" cy="52102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descr="Close up of an olive branch on a sunset" id="298" name="Google Shape;298;p8"/>
          <p:cNvSpPr/>
          <p:nvPr/>
        </p:nvSpPr>
        <p:spPr>
          <a:xfrm>
            <a:off x="6022218" y="-723862"/>
            <a:ext cx="4394206" cy="4229462"/>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9" name="Google Shape;299;p8"/>
          <p:cNvSpPr txBox="1"/>
          <p:nvPr/>
        </p:nvSpPr>
        <p:spPr>
          <a:xfrm>
            <a:off x="572622" y="994755"/>
            <a:ext cx="4605000" cy="4017300"/>
          </a:xfrm>
          <a:prstGeom prst="rect">
            <a:avLst/>
          </a:prstGeom>
          <a:noFill/>
          <a:ln>
            <a:noFill/>
          </a:ln>
        </p:spPr>
        <p:txBody>
          <a:bodyPr anchorCtr="0" anchor="t" bIns="0" lIns="0" spcFirstLastPara="1" rIns="0" wrap="square" tIns="0">
            <a:spAutoFit/>
          </a:bodyPr>
          <a:lstStyle/>
          <a:p>
            <a:pPr indent="-342900" lvl="0" marL="457200" rtl="0" algn="l">
              <a:lnSpc>
                <a:spcPct val="150000"/>
              </a:lnSpc>
              <a:spcBef>
                <a:spcPts val="0"/>
              </a:spcBef>
              <a:spcAft>
                <a:spcPts val="0"/>
              </a:spcAft>
              <a:buClr>
                <a:schemeClr val="dk1"/>
              </a:buClr>
              <a:buSzPts val="1800"/>
              <a:buChar char="●"/>
            </a:pPr>
            <a:r>
              <a:rPr lang="en-US" sz="1800">
                <a:solidFill>
                  <a:schemeClr val="dk1"/>
                </a:solidFill>
                <a:latin typeface="Tahoma"/>
                <a:ea typeface="Tahoma"/>
                <a:cs typeface="Tahoma"/>
                <a:sym typeface="Tahoma"/>
              </a:rPr>
              <a:t>Usar luz natural cuando sea posible</a:t>
            </a:r>
            <a:endParaRPr sz="1800">
              <a:solidFill>
                <a:schemeClr val="dk1"/>
              </a:solidFill>
              <a:latin typeface="Tahoma"/>
              <a:ea typeface="Tahoma"/>
              <a:cs typeface="Tahoma"/>
              <a:sym typeface="Tahoma"/>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latin typeface="Tahoma"/>
                <a:ea typeface="Tahoma"/>
                <a:cs typeface="Tahoma"/>
                <a:sym typeface="Tahoma"/>
              </a:rPr>
              <a:t>Evitar sombras duras y la sobreexposición a menos que sea una elección consciente</a:t>
            </a:r>
            <a:endParaRPr sz="1800">
              <a:solidFill>
                <a:schemeClr val="dk1"/>
              </a:solidFill>
              <a:latin typeface="Tahoma"/>
              <a:ea typeface="Tahoma"/>
              <a:cs typeface="Tahoma"/>
              <a:sym typeface="Tahoma"/>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latin typeface="Tahoma"/>
                <a:ea typeface="Tahoma"/>
                <a:cs typeface="Tahoma"/>
                <a:sym typeface="Tahoma"/>
              </a:rPr>
              <a:t>Hora dorada (amanecer/atardecer) = luz hermosa y cálida</a:t>
            </a:r>
            <a:endParaRPr sz="1800">
              <a:solidFill>
                <a:schemeClr val="dk1"/>
              </a:solidFill>
              <a:latin typeface="Tahoma"/>
              <a:ea typeface="Tahoma"/>
              <a:cs typeface="Tahoma"/>
              <a:sym typeface="Tahoma"/>
            </a:endParaRPr>
          </a:p>
          <a:p>
            <a:pPr indent="-342900" lvl="0" marL="457200" rtl="0" algn="l">
              <a:lnSpc>
                <a:spcPct val="150000"/>
              </a:lnSpc>
              <a:spcBef>
                <a:spcPts val="0"/>
              </a:spcBef>
              <a:spcAft>
                <a:spcPts val="0"/>
              </a:spcAft>
              <a:buClr>
                <a:schemeClr val="dk1"/>
              </a:buClr>
              <a:buSzPts val="1800"/>
              <a:buChar char="●"/>
            </a:pPr>
            <a:r>
              <a:rPr lang="en-US" sz="1800">
                <a:solidFill>
                  <a:schemeClr val="dk1"/>
                </a:solidFill>
                <a:latin typeface="Tahoma"/>
                <a:ea typeface="Tahoma"/>
                <a:cs typeface="Tahoma"/>
                <a:sym typeface="Tahoma"/>
              </a:rPr>
              <a:t>Días nublados = luz uniforme y suave (excelente para retratos)</a:t>
            </a:r>
            <a:endParaRPr sz="1800">
              <a:solidFill>
                <a:schemeClr val="dk1"/>
              </a:solidFill>
              <a:latin typeface="Tahoma"/>
              <a:ea typeface="Tahoma"/>
              <a:cs typeface="Tahoma"/>
              <a:sym typeface="Tahoma"/>
            </a:endParaRPr>
          </a:p>
          <a:p>
            <a:pPr indent="0" lvl="0" marL="457200" marR="0" rtl="0" algn="l">
              <a:lnSpc>
                <a:spcPct val="150000"/>
              </a:lnSpc>
              <a:spcBef>
                <a:spcPts val="0"/>
              </a:spcBef>
              <a:spcAft>
                <a:spcPts val="0"/>
              </a:spcAft>
              <a:buNone/>
            </a:pPr>
            <a:r>
              <a:t/>
            </a:r>
            <a:endParaRPr sz="1800">
              <a:solidFill>
                <a:schemeClr val="dk1"/>
              </a:solidFill>
              <a:latin typeface="Tahoma"/>
              <a:ea typeface="Tahoma"/>
              <a:cs typeface="Tahoma"/>
              <a:sym typeface="Tahoma"/>
            </a:endParaRPr>
          </a:p>
          <a:p>
            <a:pPr indent="-228600" lvl="0" marL="457200" marR="0" rtl="0" algn="l">
              <a:lnSpc>
                <a:spcPct val="115000"/>
              </a:lnSpc>
              <a:spcBef>
                <a:spcPts val="0"/>
              </a:spcBef>
              <a:spcAft>
                <a:spcPts val="0"/>
              </a:spcAft>
              <a:buClr>
                <a:schemeClr val="dk1"/>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300" name="Google Shape;300;p8"/>
          <p:cNvSpPr txBox="1"/>
          <p:nvPr/>
        </p:nvSpPr>
        <p:spPr>
          <a:xfrm>
            <a:off x="809242" y="161094"/>
            <a:ext cx="3598800" cy="3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1" lang="en-US" sz="2400">
                <a:solidFill>
                  <a:schemeClr val="dk1"/>
                </a:solidFill>
                <a:latin typeface="Arial Black"/>
                <a:ea typeface="Arial Black"/>
                <a:cs typeface="Arial Black"/>
                <a:sym typeface="Arial Black"/>
              </a:rPr>
              <a:t>1. ILUMINACIÓN</a:t>
            </a:r>
            <a:endParaRPr b="1" i="0" sz="2400" u="none" cap="none" strike="noStrike">
              <a:solidFill>
                <a:srgbClr val="293739"/>
              </a:solidFill>
              <a:latin typeface="Arial"/>
              <a:ea typeface="Arial"/>
              <a:cs typeface="Arial"/>
              <a:sym typeface="Arial"/>
            </a:endParaRPr>
          </a:p>
        </p:txBody>
      </p:sp>
      <p:sp>
        <p:nvSpPr>
          <p:cNvPr id="301" name="Google Shape;301;p8"/>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2" name="Google Shape;302;p8"/>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3" name="Google Shape;303;p8"/>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307" name="Shape 307"/>
        <p:cNvGrpSpPr/>
        <p:nvPr/>
      </p:nvGrpSpPr>
      <p:grpSpPr>
        <a:xfrm>
          <a:off x="0" y="0"/>
          <a:ext cx="0" cy="0"/>
          <a:chOff x="0" y="0"/>
          <a:chExt cx="0" cy="0"/>
        </a:xfrm>
      </p:grpSpPr>
      <p:sp>
        <p:nvSpPr>
          <p:cNvPr id="308" name="Google Shape;308;p9"/>
          <p:cNvSpPr/>
          <p:nvPr/>
        </p:nvSpPr>
        <p:spPr>
          <a:xfrm>
            <a:off x="5177762" y="-1658513"/>
            <a:ext cx="6081836" cy="5853821"/>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9" name="Google Shape;309;p9"/>
          <p:cNvSpPr/>
          <p:nvPr/>
        </p:nvSpPr>
        <p:spPr>
          <a:xfrm>
            <a:off x="5619641" y="-1399787"/>
            <a:ext cx="5413153" cy="52102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descr="Silhouette of a construction site" id="310" name="Google Shape;310;p9"/>
          <p:cNvSpPr/>
          <p:nvPr/>
        </p:nvSpPr>
        <p:spPr>
          <a:xfrm>
            <a:off x="6022218" y="-723862"/>
            <a:ext cx="4394206" cy="4229462"/>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0" l="-28775" r="2624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1" name="Google Shape;311;p9"/>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2" name="Google Shape;312;p9"/>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3" name="Google Shape;313;p9"/>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4" name="Google Shape;314;p9"/>
          <p:cNvSpPr txBox="1"/>
          <p:nvPr/>
        </p:nvSpPr>
        <p:spPr>
          <a:xfrm>
            <a:off x="809250" y="161100"/>
            <a:ext cx="4320900" cy="3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b="1" lang="en-US" sz="2400">
                <a:solidFill>
                  <a:schemeClr val="dk1"/>
                </a:solidFill>
                <a:latin typeface="Arial Black"/>
                <a:ea typeface="Arial Black"/>
                <a:cs typeface="Arial Black"/>
                <a:sym typeface="Arial Black"/>
              </a:rPr>
              <a:t>2. ENFOQUE Y CLARIDAD</a:t>
            </a:r>
            <a:endParaRPr b="1" i="0" sz="2400" u="none" cap="none" strike="noStrike">
              <a:solidFill>
                <a:srgbClr val="293739"/>
              </a:solidFill>
              <a:latin typeface="Arial"/>
              <a:ea typeface="Arial"/>
              <a:cs typeface="Arial"/>
              <a:sym typeface="Arial"/>
            </a:endParaRPr>
          </a:p>
        </p:txBody>
      </p:sp>
      <p:sp>
        <p:nvSpPr>
          <p:cNvPr id="315" name="Google Shape;315;p9"/>
          <p:cNvSpPr txBox="1"/>
          <p:nvPr/>
        </p:nvSpPr>
        <p:spPr>
          <a:xfrm>
            <a:off x="572622" y="1091404"/>
            <a:ext cx="4605000" cy="3740400"/>
          </a:xfrm>
          <a:prstGeom prst="rect">
            <a:avLst/>
          </a:prstGeom>
          <a:noFill/>
          <a:ln>
            <a:noFill/>
          </a:ln>
        </p:spPr>
        <p:txBody>
          <a:bodyPr anchorCtr="0" anchor="t" bIns="0" lIns="0" spcFirstLastPara="1" rIns="0" wrap="square" tIns="0">
            <a:spAutoFit/>
          </a:bodyPr>
          <a:lstStyle/>
          <a:p>
            <a:pPr indent="-342900" lvl="0" marL="457200" rtl="0" algn="l">
              <a:lnSpc>
                <a:spcPct val="150000"/>
              </a:lnSpc>
              <a:spcBef>
                <a:spcPts val="1200"/>
              </a:spcBef>
              <a:spcAft>
                <a:spcPts val="0"/>
              </a:spcAft>
              <a:buClr>
                <a:schemeClr val="dk1"/>
              </a:buClr>
              <a:buSzPts val="1800"/>
              <a:buChar char="●"/>
            </a:pPr>
            <a:r>
              <a:rPr lang="en-US" sz="1800"/>
              <a:t>Mantener al sujeto nítido y claro</a:t>
            </a:r>
            <a:endParaRPr sz="1800"/>
          </a:p>
          <a:p>
            <a:pPr indent="-342900" lvl="0" marL="457200" rtl="0" algn="l">
              <a:lnSpc>
                <a:spcPct val="150000"/>
              </a:lnSpc>
              <a:spcBef>
                <a:spcPts val="1200"/>
              </a:spcBef>
              <a:spcAft>
                <a:spcPts val="0"/>
              </a:spcAft>
              <a:buClr>
                <a:schemeClr val="dk1"/>
              </a:buClr>
              <a:buSzPts val="1800"/>
              <a:buChar char="●"/>
            </a:pPr>
            <a:r>
              <a:rPr lang="en-US" sz="1800"/>
              <a:t>Usar la función de enfoque de la cámara intencionalmente</a:t>
            </a:r>
            <a:endParaRPr sz="1800"/>
          </a:p>
          <a:p>
            <a:pPr indent="-342900" lvl="0" marL="457200" rtl="0" algn="l">
              <a:lnSpc>
                <a:spcPct val="150000"/>
              </a:lnSpc>
              <a:spcBef>
                <a:spcPts val="1200"/>
              </a:spcBef>
              <a:spcAft>
                <a:spcPts val="0"/>
              </a:spcAft>
              <a:buClr>
                <a:schemeClr val="dk1"/>
              </a:buClr>
              <a:buSzPts val="1800"/>
              <a:buChar char="●"/>
            </a:pPr>
            <a:r>
              <a:rPr lang="en-US" sz="1800"/>
              <a:t>El desenfoque puede ser artístico (poca profundidad de campo) pero debe ser intencional</a:t>
            </a:r>
            <a:endParaRPr sz="1800"/>
          </a:p>
          <a:p>
            <a:pPr indent="0" lvl="0" marL="457200" marR="0" rtl="0" algn="l">
              <a:lnSpc>
                <a:spcPct val="150000"/>
              </a:lnSpc>
              <a:spcBef>
                <a:spcPts val="1200"/>
              </a:spcBef>
              <a:spcAft>
                <a:spcPts val="0"/>
              </a:spcAft>
              <a:buNone/>
            </a:pPr>
            <a:r>
              <a:t/>
            </a:r>
            <a:endParaRPr sz="1800"/>
          </a:p>
          <a:p>
            <a:pPr indent="0" lvl="0" marL="114300" marR="0" rtl="0" algn="l">
              <a:lnSpc>
                <a:spcPct val="150000"/>
              </a:lnSpc>
              <a:spcBef>
                <a:spcPts val="120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0x0101003BEA38DC34A7F643976987C39CDFC21B</vt:lpwstr>
  </property>
</Properties>
</file>