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 id="214748367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y="5143500" cx="9144000"/>
  <p:notesSz cx="6858000" cy="9144000"/>
  <p:embeddedFontLst>
    <p:embeddedFont>
      <p:font typeface="Tahoma"/>
      <p:regular r:id="rId36"/>
      <p:bold r:id="rId37"/>
    </p:embeddedFont>
    <p:embeddedFont>
      <p:font typeface="Arial Black"/>
      <p:regular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39" roundtripDataSignature="AMtx7miX9CghVxXjq3JI1lEw325nQbtdv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font" Target="fonts/Tahoma-bold.fntdata"/><Relationship Id="rId14" Type="http://schemas.openxmlformats.org/officeDocument/2006/relationships/slide" Target="slides/slide7.xml"/><Relationship Id="rId36" Type="http://schemas.openxmlformats.org/officeDocument/2006/relationships/font" Target="fonts/Tahoma-regular.fntdata"/><Relationship Id="rId17" Type="http://schemas.openxmlformats.org/officeDocument/2006/relationships/slide" Target="slides/slide10.xml"/><Relationship Id="rId39" Type="http://customschemas.google.com/relationships/presentationmetadata" Target="metadata"/><Relationship Id="rId16" Type="http://schemas.openxmlformats.org/officeDocument/2006/relationships/slide" Target="slides/slide9.xml"/><Relationship Id="rId38" Type="http://schemas.openxmlformats.org/officeDocument/2006/relationships/font" Target="fonts/ArialBlack-regular.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mmedia.es/play/tv/equipo-planeta"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2" name="Google Shape;20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These three techniques will instantly improve your storytelling images.</a:t>
            </a:r>
            <a:endParaRPr/>
          </a:p>
          <a:p>
            <a:pPr indent="0" lvl="0" marL="158750" rtl="0" algn="l">
              <a:lnSpc>
                <a:spcPct val="100000"/>
              </a:lnSpc>
              <a:spcBef>
                <a:spcPts val="0"/>
              </a:spcBef>
              <a:spcAft>
                <a:spcPts val="0"/>
              </a:spcAft>
              <a:buSzPts val="1100"/>
              <a:buNone/>
            </a:pPr>
            <a:r>
              <a:rPr b="1" i="0" lang="en-US" sz="1100" u="none" cap="none" strike="noStrike">
                <a:solidFill>
                  <a:srgbClr val="000000"/>
                </a:solidFill>
                <a:latin typeface="Arial"/>
                <a:ea typeface="Arial"/>
                <a:cs typeface="Arial"/>
                <a:sym typeface="Arial"/>
              </a:rPr>
              <a:t>Rule of thirds</a:t>
            </a:r>
            <a:r>
              <a:rPr b="0" i="0" lang="en-US" sz="1100" u="none" cap="none" strike="noStrike">
                <a:solidFill>
                  <a:srgbClr val="000000"/>
                </a:solidFill>
                <a:latin typeface="Arial"/>
                <a:ea typeface="Arial"/>
                <a:cs typeface="Arial"/>
                <a:sym typeface="Arial"/>
              </a:rPr>
              <a:t>: Instead of centering your subject (which can be static), place it on the intersecting lines. Your eye naturally goes there. Try it—enable the grid on your phone camera.</a:t>
            </a:r>
            <a:endParaRPr/>
          </a:p>
          <a:p>
            <a:pPr indent="0" lvl="0" marL="158750" rtl="0" algn="l">
              <a:lnSpc>
                <a:spcPct val="100000"/>
              </a:lnSpc>
              <a:spcBef>
                <a:spcPts val="0"/>
              </a:spcBef>
              <a:spcAft>
                <a:spcPts val="0"/>
              </a:spcAft>
              <a:buSzPts val="1100"/>
              <a:buNone/>
            </a:pPr>
            <a:r>
              <a:rPr b="1" i="0" lang="en-US" sz="1100" u="none" cap="none" strike="noStrike">
                <a:solidFill>
                  <a:srgbClr val="000000"/>
                </a:solidFill>
                <a:latin typeface="Arial"/>
                <a:ea typeface="Arial"/>
                <a:cs typeface="Arial"/>
                <a:sym typeface="Arial"/>
              </a:rPr>
              <a:t>Leading lines </a:t>
            </a:r>
            <a:r>
              <a:rPr b="0" i="0" lang="en-US" sz="1100" u="none" cap="none" strike="noStrike">
                <a:solidFill>
                  <a:srgbClr val="000000"/>
                </a:solidFill>
                <a:latin typeface="Arial"/>
                <a:ea typeface="Arial"/>
                <a:cs typeface="Arial"/>
                <a:sym typeface="Arial"/>
              </a:rPr>
              <a:t>create journey within a single image. If you're photographing a student walking to school, position yourself so the path leads from foreground to the student. The viewer's eye follows that path.</a:t>
            </a:r>
            <a:endParaRPr/>
          </a:p>
          <a:p>
            <a:pPr indent="0" lvl="0" marL="158750" rtl="0" algn="l">
              <a:lnSpc>
                <a:spcPct val="100000"/>
              </a:lnSpc>
              <a:spcBef>
                <a:spcPts val="0"/>
              </a:spcBef>
              <a:spcAft>
                <a:spcPts val="0"/>
              </a:spcAft>
              <a:buSzPts val="1100"/>
              <a:buNone/>
            </a:pPr>
            <a:r>
              <a:rPr b="1" i="0" lang="en-US" sz="1100" u="none" cap="none" strike="noStrike">
                <a:solidFill>
                  <a:srgbClr val="000000"/>
                </a:solidFill>
                <a:latin typeface="Arial"/>
                <a:ea typeface="Arial"/>
                <a:cs typeface="Arial"/>
                <a:sym typeface="Arial"/>
              </a:rPr>
              <a:t>Framing</a:t>
            </a:r>
            <a:r>
              <a:rPr b="0" i="0" lang="en-US" sz="1100" u="none" cap="none" strike="noStrike">
                <a:solidFill>
                  <a:srgbClr val="000000"/>
                </a:solidFill>
                <a:latin typeface="Arial"/>
                <a:ea typeface="Arial"/>
                <a:cs typeface="Arial"/>
                <a:sym typeface="Arial"/>
              </a:rPr>
              <a:t> adds context and focuses attention. Photograph someone through a window frame, and you've suggested inside/outside, observer/observed. Layers create meaning.</a:t>
            </a:r>
            <a:endParaRPr/>
          </a:p>
          <a:p>
            <a:pPr indent="0" lvl="0" marL="15875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Practice these consciously until they become intuitive.</a:t>
            </a:r>
            <a:endParaRPr/>
          </a:p>
          <a:p>
            <a:pPr indent="-101600" lvl="0" marL="171450" rtl="0" algn="l">
              <a:lnSpc>
                <a:spcPct val="100000"/>
              </a:lnSpc>
              <a:spcBef>
                <a:spcPts val="0"/>
              </a:spcBef>
              <a:spcAft>
                <a:spcPts val="0"/>
              </a:spcAft>
              <a:buSzPts val="1100"/>
              <a:buNone/>
            </a:pPr>
            <a:r>
              <a:t/>
            </a:r>
            <a:endParaRPr/>
          </a:p>
        </p:txBody>
      </p:sp>
      <p:sp>
        <p:nvSpPr>
          <p:cNvPr id="323" name="Google Shape;323;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a:t>It's not only about composition techniques though, it's also about understanding images. </a:t>
            </a:r>
            <a:r>
              <a:rPr b="0" i="0" lang="en-US" sz="1100" u="none" cap="none" strike="noStrike">
                <a:solidFill>
                  <a:srgbClr val="000000"/>
                </a:solidFill>
                <a:latin typeface="Arial"/>
                <a:ea typeface="Arial"/>
                <a:cs typeface="Arial"/>
                <a:sym typeface="Arial"/>
              </a:rPr>
              <a:t>Visual literacy means reading images like you read text. Just as word choice matters in writing, your visual choices matter in photography.</a:t>
            </a:r>
            <a:endParaRPr/>
          </a:p>
          <a:p>
            <a:pPr indent="0" lvl="0" marL="0" rtl="0" algn="l">
              <a:lnSpc>
                <a:spcPct val="100000"/>
              </a:lnSpc>
              <a:spcBef>
                <a:spcPts val="0"/>
              </a:spcBef>
              <a:spcAft>
                <a:spcPts val="0"/>
              </a:spcAft>
              <a:buSzPts val="1100"/>
              <a:buNone/>
            </a:pPr>
            <a:r>
              <a:rPr lang="en-US"/>
              <a:t> A high </a:t>
            </a:r>
            <a:r>
              <a:rPr lang="en-US">
                <a:solidFill>
                  <a:schemeClr val="dk1"/>
                </a:solidFill>
                <a:latin typeface="Tahoma"/>
                <a:ea typeface="Tahoma"/>
                <a:cs typeface="Tahoma"/>
                <a:sym typeface="Tahoma"/>
              </a:rPr>
              <a:t>visual literacy offers a solid basis for crafting conceptually and emotionally resonant narratives but also the participation in the creation of narratives (particularly for collaborative ones) is also a way to work on one’s visual literacy skills.  Try to interpret images around you. Symbols, photos, artworks, advertisements. They all have a lot of information inside and each single image of them can be studied deeply. </a:t>
            </a:r>
            <a:endParaRPr/>
          </a:p>
          <a:p>
            <a:pPr indent="0" lvl="0" marL="0" rtl="0" algn="l">
              <a:lnSpc>
                <a:spcPct val="100000"/>
              </a:lnSpc>
              <a:spcBef>
                <a:spcPts val="0"/>
              </a:spcBef>
              <a:spcAft>
                <a:spcPts val="0"/>
              </a:spcAft>
              <a:buSzPts val="1100"/>
              <a:buNone/>
            </a:pPr>
            <a:r>
              <a:t/>
            </a:r>
            <a:endParaRPr>
              <a:solidFill>
                <a:schemeClr val="dk1"/>
              </a:solidFill>
              <a:latin typeface="Tahoma"/>
              <a:ea typeface="Tahoma"/>
              <a:cs typeface="Tahoma"/>
              <a:sym typeface="Tahoma"/>
            </a:endParaRPr>
          </a:p>
          <a:p>
            <a:pPr indent="0" lvl="0" marL="0" marR="0" rtl="0" algn="l">
              <a:lnSpc>
                <a:spcPct val="100000"/>
              </a:lnSpc>
              <a:spcBef>
                <a:spcPts val="0"/>
              </a:spcBef>
              <a:spcAft>
                <a:spcPts val="0"/>
              </a:spcAft>
              <a:buClr>
                <a:srgbClr val="000000"/>
              </a:buClr>
              <a:buSzPts val="1100"/>
              <a:buFont typeface="Arial"/>
              <a:buNone/>
            </a:pPr>
            <a:r>
              <a:rPr lang="en-US">
                <a:solidFill>
                  <a:schemeClr val="dk1"/>
                </a:solidFill>
                <a:latin typeface="Tahoma"/>
                <a:ea typeface="Tahoma"/>
                <a:cs typeface="Tahoma"/>
                <a:sym typeface="Tahoma"/>
              </a:rPr>
              <a:t>In visual storytelling, the deliberate use of light, color, and perspective can dramatically alter how a narrative is perceived and felt by the audience. You already know that color carries deep psychological and cultural symbolism: think of the red and blood, danger, anger, you name it. Think of Wes Anderson films, do you know any? He is famous among other things for how he turned traditional painterly color pallets into cinematic visuals to create a unique style in his storytelling. Perspective means really how the camera frames the subject. Think of the angle of a kid and the angle of you in how you look at things. It's actually a different camera angle because of the difference in height. Playing with the perspective creates tension, emotion, atmosphere trough visual navigation in the setting. See the photo of Ansel Adams who waited for the perfect moment when moonlight reflects the crosses and church in the foreground against a dark sky.</a:t>
            </a:r>
            <a:endParaRPr/>
          </a:p>
          <a:p>
            <a:pPr indent="0" lvl="0" marL="0" rtl="0" algn="l">
              <a:lnSpc>
                <a:spcPct val="100000"/>
              </a:lnSpc>
              <a:spcBef>
                <a:spcPts val="0"/>
              </a:spcBef>
              <a:spcAft>
                <a:spcPts val="0"/>
              </a:spcAft>
              <a:buSzPts val="1100"/>
              <a:buNone/>
            </a:pPr>
            <a:r>
              <a:t/>
            </a:r>
            <a:endParaRPr>
              <a:solidFill>
                <a:schemeClr val="dk1"/>
              </a:solidFill>
              <a:latin typeface="Tahoma"/>
              <a:ea typeface="Tahoma"/>
              <a:cs typeface="Tahoma"/>
              <a:sym typeface="Tahoma"/>
            </a:endParaRPr>
          </a:p>
          <a:p>
            <a:pPr indent="0" lvl="0" marL="0" rtl="0" algn="l">
              <a:lnSpc>
                <a:spcPct val="100000"/>
              </a:lnSpc>
              <a:spcBef>
                <a:spcPts val="0"/>
              </a:spcBef>
              <a:spcAft>
                <a:spcPts val="0"/>
              </a:spcAft>
              <a:buSzPts val="1100"/>
              <a:buNone/>
            </a:pPr>
            <a:r>
              <a:rPr lang="en-US">
                <a:solidFill>
                  <a:schemeClr val="dk1"/>
                </a:solidFill>
                <a:latin typeface="Tahoma"/>
                <a:ea typeface="Tahoma"/>
                <a:cs typeface="Tahoma"/>
                <a:sym typeface="Tahoma"/>
              </a:rPr>
              <a:t>We’ll see a few examples of technical elements in famous photos, that can enhance the meaning of the theme photographed. </a:t>
            </a:r>
            <a:endParaRPr>
              <a:solidFill>
                <a:schemeClr val="dk1"/>
              </a:solidFill>
              <a:latin typeface="Tahoma"/>
              <a:ea typeface="Tahoma"/>
              <a:cs typeface="Tahoma"/>
              <a:sym typeface="Tahoma"/>
            </a:endParaRPr>
          </a:p>
          <a:p>
            <a:pPr indent="0" lvl="0" marL="0" rtl="0" algn="l">
              <a:lnSpc>
                <a:spcPct val="100000"/>
              </a:lnSpc>
              <a:spcBef>
                <a:spcPts val="0"/>
              </a:spcBef>
              <a:spcAft>
                <a:spcPts val="0"/>
              </a:spcAft>
              <a:buSzPts val="1100"/>
              <a:buNone/>
            </a:pPr>
            <a:r>
              <a:t/>
            </a:r>
            <a:endParaRPr/>
          </a:p>
        </p:txBody>
      </p:sp>
      <p:sp>
        <p:nvSpPr>
          <p:cNvPr id="337" name="Google Shape;337;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i="0" lang="en-US" sz="1100" u="none" cap="none" strike="noStrike">
                <a:solidFill>
                  <a:srgbClr val="000000"/>
                </a:solidFill>
                <a:latin typeface="Arial"/>
                <a:ea typeface="Arial"/>
                <a:cs typeface="Arial"/>
                <a:sym typeface="Arial"/>
              </a:rPr>
              <a:t>LIGHT</a:t>
            </a:r>
            <a:r>
              <a:rPr b="0" i="0" lang="en-US" sz="1100" u="none" cap="none" strike="noStrike">
                <a:solidFill>
                  <a:srgbClr val="000000"/>
                </a:solidFill>
                <a:latin typeface="Arial"/>
                <a:ea typeface="Arial"/>
                <a:cs typeface="Arial"/>
                <a:sym typeface="Arial"/>
              </a:rPr>
              <a:t> is your primary storytelling tool. Morning light is soft and hopeful. Harsh noon sun creates strong shadows and can feel intense or hostile. Golden hour (before sunset) is warm and romantic. Overcast days give even, gentle light. Shadows can hide or reveal. </a:t>
            </a:r>
            <a:r>
              <a:rPr lang="en-US">
                <a:solidFill>
                  <a:schemeClr val="dk1"/>
                </a:solidFill>
                <a:latin typeface="Tahoma"/>
                <a:ea typeface="Tahoma"/>
                <a:cs typeface="Tahoma"/>
                <a:sym typeface="Tahoma"/>
              </a:rPr>
              <a:t>Natural light often brings realism while intense artificial lighting produces an intense tone and a touch of surrealism. </a:t>
            </a:r>
            <a:endParaRPr/>
          </a:p>
          <a:p>
            <a:pPr indent="0" lvl="0" marL="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Adams waited for the perfect light for that moonrise shot—the drama comes from the interplay of light and shadow on the landscape.</a:t>
            </a:r>
            <a:endParaRPr/>
          </a:p>
          <a:p>
            <a:pPr indent="0" lvl="0" marL="0" rtl="0" algn="l">
              <a:lnSpc>
                <a:spcPct val="100000"/>
              </a:lnSpc>
              <a:spcBef>
                <a:spcPts val="0"/>
              </a:spcBef>
              <a:spcAft>
                <a:spcPts val="0"/>
              </a:spcAft>
              <a:buSzPts val="1100"/>
              <a:buNone/>
            </a:pPr>
            <a:r>
              <a:t/>
            </a:r>
            <a:endParaRPr>
              <a:solidFill>
                <a:schemeClr val="dk1"/>
              </a:solidFill>
              <a:latin typeface="Tahoma"/>
              <a:ea typeface="Tahoma"/>
              <a:cs typeface="Tahoma"/>
              <a:sym typeface="Tahoma"/>
            </a:endParaRPr>
          </a:p>
          <a:p>
            <a:pPr indent="0" lvl="0" marL="0" rtl="0" algn="l">
              <a:lnSpc>
                <a:spcPct val="100000"/>
              </a:lnSpc>
              <a:spcBef>
                <a:spcPts val="0"/>
              </a:spcBef>
              <a:spcAft>
                <a:spcPts val="0"/>
              </a:spcAft>
              <a:buSzPts val="1100"/>
              <a:buNone/>
            </a:pPr>
            <a:r>
              <a:t/>
            </a:r>
            <a:endParaRPr/>
          </a:p>
        </p:txBody>
      </p:sp>
      <p:sp>
        <p:nvSpPr>
          <p:cNvPr id="351" name="Google Shape;351;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Color isn't decorative—it's emotional. Warm colors (red, orange, yellow) feel energetic, aggressive, passionate. Cool colors (blue, green, purple) feel calm, distant, or sad. </a:t>
            </a:r>
            <a:endParaRPr/>
          </a:p>
          <a:p>
            <a:pPr indent="0" lvl="0" marL="15875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In the Afghan Girl portrait, that piercing green against the red creates tension and draws you to her eyes—the windows to her experience. </a:t>
            </a:r>
            <a:endParaRPr/>
          </a:p>
          <a:p>
            <a:pPr indent="0" lvl="0" marL="15875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When planning your story, think: What mood do I want? What colors support that? Sometimes black and white is most powerful because it removes color's emotional noise and lets the subject speak.</a:t>
            </a:r>
            <a:endParaRPr/>
          </a:p>
          <a:p>
            <a:pPr indent="0" lvl="0" marL="0" rtl="0" algn="l">
              <a:lnSpc>
                <a:spcPct val="100000"/>
              </a:lnSpc>
              <a:spcBef>
                <a:spcPts val="0"/>
              </a:spcBef>
              <a:spcAft>
                <a:spcPts val="0"/>
              </a:spcAft>
              <a:buSzPts val="1100"/>
              <a:buNone/>
            </a:pPr>
            <a:r>
              <a:t/>
            </a:r>
            <a:endParaRPr/>
          </a:p>
        </p:txBody>
      </p:sp>
      <p:sp>
        <p:nvSpPr>
          <p:cNvPr id="362" name="Google Shape;362;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Perspective is about power and relationship. Photograph a child from adult height looking down, and they seem small, vulnerable. Get down to their eye level, and suddenly you're equals—we connect differently. Shoot from below looking up at a student presenting their work, and they seem confident, powerful. These aren't accidents; they're choices. Think about the relationship you want between viewer and subject. Cartier-Bresson's low angle transforms an ordinary moment (man jumping a puddle) into something balletic and magnificent. That's the power of perspective</a:t>
            </a:r>
            <a:endParaRPr>
              <a:solidFill>
                <a:schemeClr val="dk1"/>
              </a:solidFill>
              <a:latin typeface="Tahoma"/>
              <a:ea typeface="Tahoma"/>
              <a:cs typeface="Tahoma"/>
              <a:sym typeface="Tahoma"/>
            </a:endParaRPr>
          </a:p>
          <a:p>
            <a:pPr indent="0" lvl="0" marL="0" rtl="0" algn="l">
              <a:lnSpc>
                <a:spcPct val="100000"/>
              </a:lnSpc>
              <a:spcBef>
                <a:spcPts val="0"/>
              </a:spcBef>
              <a:spcAft>
                <a:spcPts val="0"/>
              </a:spcAft>
              <a:buSzPts val="1100"/>
              <a:buNone/>
            </a:pPr>
            <a:r>
              <a:rPr lang="en-US">
                <a:solidFill>
                  <a:schemeClr val="dk1"/>
                </a:solidFill>
                <a:latin typeface="Tahoma"/>
                <a:ea typeface="Tahoma"/>
                <a:cs typeface="Tahoma"/>
                <a:sym typeface="Tahoma"/>
              </a:rPr>
              <a:t>H</a:t>
            </a:r>
            <a:endParaRPr/>
          </a:p>
          <a:p>
            <a:pPr indent="0" lvl="0" marL="0" rtl="0" algn="l">
              <a:lnSpc>
                <a:spcPct val="100000"/>
              </a:lnSpc>
              <a:spcBef>
                <a:spcPts val="0"/>
              </a:spcBef>
              <a:spcAft>
                <a:spcPts val="0"/>
              </a:spcAft>
              <a:buSzPts val="1100"/>
              <a:buNone/>
            </a:pPr>
            <a:r>
              <a:rPr lang="en-US">
                <a:solidFill>
                  <a:schemeClr val="dk1"/>
                </a:solidFill>
                <a:latin typeface="Tahoma"/>
                <a:ea typeface="Tahoma"/>
                <a:cs typeface="Tahoma"/>
                <a:sym typeface="Tahoma"/>
              </a:rPr>
              <a:t>is low-angle perspective which can freeze motion and create narrative tension . As the artist himself famously said, to photograph is to put on the same line of sight the head, the eye and the heart.</a:t>
            </a:r>
            <a:endParaRPr/>
          </a:p>
          <a:p>
            <a:pPr indent="0" lvl="0" marL="0" rtl="0" algn="l">
              <a:lnSpc>
                <a:spcPct val="100000"/>
              </a:lnSpc>
              <a:spcBef>
                <a:spcPts val="0"/>
              </a:spcBef>
              <a:spcAft>
                <a:spcPts val="0"/>
              </a:spcAft>
              <a:buSzPts val="1100"/>
              <a:buNone/>
            </a:pPr>
            <a:r>
              <a:t/>
            </a:r>
            <a:endParaRPr/>
          </a:p>
        </p:txBody>
      </p:sp>
      <p:sp>
        <p:nvSpPr>
          <p:cNvPr id="373" name="Google Shape;373;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5" name="Google Shape;385;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l">
              <a:lnSpc>
                <a:spcPct val="100000"/>
              </a:lnSpc>
              <a:spcBef>
                <a:spcPts val="0"/>
              </a:spcBef>
              <a:spcAft>
                <a:spcPts val="0"/>
              </a:spcAft>
              <a:buClr>
                <a:srgbClr val="000000"/>
              </a:buClr>
              <a:buSzPts val="1100"/>
              <a:buFont typeface="Arial"/>
              <a:buNone/>
            </a:pPr>
            <a:r>
              <a:rPr lang="en-US">
                <a:solidFill>
                  <a:schemeClr val="dk1"/>
                </a:solidFill>
                <a:latin typeface="Tahoma"/>
                <a:ea typeface="Tahoma"/>
                <a:cs typeface="Tahoma"/>
                <a:sym typeface="Tahoma"/>
              </a:rPr>
              <a:t>To keep narratives simple and real as we said before, to never forget the emotional impact and the engagement of the audience, and to be able to organise and reorganise ideas after feedback, reflection, discussion. All this are important qualities that can be seen as best practices. And keeping in mind again, that the technical aspects are not just technical, all our technical choices are also creative and show the artistic, conceptual, emotional background of the story.</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sz="1200">
                <a:solidFill>
                  <a:schemeClr val="dk1"/>
                </a:solidFill>
                <a:latin typeface="Tahoma"/>
                <a:ea typeface="Tahoma"/>
                <a:cs typeface="Tahoma"/>
                <a:sym typeface="Tahoma"/>
              </a:rPr>
              <a:t>To be successful now in creating youn storyboard first choose a simple story idea with a clear beginning, middle, and end. Think of the photography techniques we just discussed. </a:t>
            </a:r>
            <a:r>
              <a:rPr b="0" i="0" lang="en-US" sz="1200" u="none" cap="none" strike="noStrike">
                <a:solidFill>
                  <a:srgbClr val="000000"/>
                </a:solidFill>
                <a:latin typeface="Arial"/>
                <a:ea typeface="Arial"/>
                <a:cs typeface="Arial"/>
                <a:sym typeface="Arial"/>
              </a:rPr>
              <a:t>Where will you use rule of thirds? Leading lines? What perspective supports your message? What kind of light do you want?</a:t>
            </a:r>
            <a:endParaRPr/>
          </a:p>
          <a:p>
            <a:pPr indent="0" lvl="0" marL="158750" rtl="0" algn="l">
              <a:lnSpc>
                <a:spcPct val="100000"/>
              </a:lnSpc>
              <a:spcBef>
                <a:spcPts val="0"/>
              </a:spcBef>
              <a:spcAft>
                <a:spcPts val="0"/>
              </a:spcAft>
              <a:buSzPts val="1100"/>
              <a:buNone/>
            </a:pPr>
            <a:r>
              <a:rPr b="0" i="0" lang="en-US" sz="1200" u="none" cap="none" strike="noStrike">
                <a:solidFill>
                  <a:srgbClr val="000000"/>
                </a:solidFill>
                <a:latin typeface="Arial"/>
                <a:ea typeface="Arial"/>
                <a:cs typeface="Arial"/>
                <a:sym typeface="Arial"/>
              </a:rPr>
              <a:t>Your storyboard is your guide when you eventually shoot. The clearer your plan, the easier the execution.</a:t>
            </a:r>
            <a:endParaRPr/>
          </a:p>
          <a:p>
            <a:pPr indent="0" lvl="0" marL="0" rtl="0" algn="l">
              <a:lnSpc>
                <a:spcPct val="100000"/>
              </a:lnSpc>
              <a:spcBef>
                <a:spcPts val="0"/>
              </a:spcBef>
              <a:spcAft>
                <a:spcPts val="0"/>
              </a:spcAft>
              <a:buSzPts val="1100"/>
              <a:buNone/>
            </a:pPr>
            <a:r>
              <a:rPr lang="en-US" sz="1200">
                <a:solidFill>
                  <a:schemeClr val="dk1"/>
                </a:solidFill>
                <a:latin typeface="Tahoma"/>
                <a:ea typeface="Tahoma"/>
                <a:cs typeface="Tahoma"/>
                <a:sym typeface="Tahoma"/>
              </a:rPr>
              <a:t>Activity to be done offline</a:t>
            </a:r>
            <a:endParaRPr/>
          </a:p>
          <a:p>
            <a:pPr indent="0" lvl="0" marL="158750" rtl="0" algn="l">
              <a:lnSpc>
                <a:spcPct val="100000"/>
              </a:lnSpc>
              <a:spcBef>
                <a:spcPts val="0"/>
              </a:spcBef>
              <a:spcAft>
                <a:spcPts val="0"/>
              </a:spcAft>
              <a:buSzPts val="1100"/>
              <a:buNone/>
            </a:pPr>
            <a:r>
              <a:rPr lang="en-US" sz="1200">
                <a:solidFill>
                  <a:schemeClr val="dk1"/>
                </a:solidFill>
                <a:latin typeface="Tahoma"/>
                <a:ea typeface="Tahoma"/>
                <a:cs typeface="Tahoma"/>
                <a:sym typeface="Tahoma"/>
              </a:rPr>
              <a:t>Idea for implementation: </a:t>
            </a:r>
            <a:r>
              <a:rPr b="1" i="0" lang="en-US" sz="1100" u="none" cap="none" strike="noStrike">
                <a:solidFill>
                  <a:srgbClr val="000000"/>
                </a:solidFill>
                <a:latin typeface="Arial"/>
                <a:ea typeface="Arial"/>
                <a:cs typeface="Arial"/>
                <a:sym typeface="Arial"/>
              </a:rPr>
              <a:t>Plan a 3-5 image photo story on a topic of your choice</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rPr b="1" i="0" lang="en-US" sz="1100" u="none" cap="none" strike="noStrike">
                <a:solidFill>
                  <a:srgbClr val="000000"/>
                </a:solidFill>
                <a:latin typeface="Arial"/>
                <a:ea typeface="Arial"/>
                <a:cs typeface="Arial"/>
                <a:sym typeface="Arial"/>
              </a:rPr>
              <a:t>Step 1 </a:t>
            </a:r>
            <a:r>
              <a:rPr b="0" i="0" lang="en-US" sz="1100" u="none" cap="none" strike="noStrike">
                <a:solidFill>
                  <a:srgbClr val="000000"/>
                </a:solidFill>
                <a:latin typeface="Arial"/>
                <a:ea typeface="Arial"/>
                <a:cs typeface="Arial"/>
                <a:sym typeface="Arial"/>
              </a:rPr>
              <a:t>Brainstorm your concept</a:t>
            </a:r>
            <a:endParaRPr/>
          </a:p>
          <a:p>
            <a:pPr indent="0" lvl="0" marL="15875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What's your message? Who/what is your character? What's your theme?</a:t>
            </a:r>
            <a:endParaRPr/>
          </a:p>
          <a:p>
            <a:pPr indent="0" lvl="0" marL="158750" rtl="0" algn="l">
              <a:lnSpc>
                <a:spcPct val="100000"/>
              </a:lnSpc>
              <a:spcBef>
                <a:spcPts val="0"/>
              </a:spcBef>
              <a:spcAft>
                <a:spcPts val="0"/>
              </a:spcAft>
              <a:buSzPts val="1100"/>
              <a:buNone/>
            </a:pPr>
            <a:r>
              <a:rPr b="1" i="0" lang="en-US" sz="1100" u="none" cap="none" strike="noStrike">
                <a:solidFill>
                  <a:srgbClr val="000000"/>
                </a:solidFill>
                <a:latin typeface="Arial"/>
                <a:ea typeface="Arial"/>
                <a:cs typeface="Arial"/>
                <a:sym typeface="Arial"/>
              </a:rPr>
              <a:t>Step 2 :</a:t>
            </a:r>
            <a:r>
              <a:rPr b="0" i="0" lang="en-US" sz="1100" u="none" cap="none" strike="noStrike">
                <a:solidFill>
                  <a:srgbClr val="000000"/>
                </a:solidFill>
                <a:latin typeface="Arial"/>
                <a:ea typeface="Arial"/>
                <a:cs typeface="Arial"/>
                <a:sym typeface="Arial"/>
              </a:rPr>
              <a:t> Create storyboard (hand-drawn, then digital)</a:t>
            </a:r>
            <a:endParaRPr/>
          </a:p>
          <a:p>
            <a:pPr indent="0" lvl="0" marL="15875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Sketch each frame. Note camera angle, lighting, composition technique Write brief description of each shot Plan transitions between images</a:t>
            </a:r>
            <a:endParaRPr/>
          </a:p>
          <a:p>
            <a:pPr indent="0" lvl="0" marL="158750" rtl="0" algn="l">
              <a:lnSpc>
                <a:spcPct val="100000"/>
              </a:lnSpc>
              <a:spcBef>
                <a:spcPts val="0"/>
              </a:spcBef>
              <a:spcAft>
                <a:spcPts val="0"/>
              </a:spcAft>
              <a:buSzPts val="1100"/>
              <a:buNone/>
            </a:pPr>
            <a:r>
              <a:rPr b="1" i="0" lang="en-US" sz="1100" u="none" cap="none" strike="noStrike">
                <a:solidFill>
                  <a:srgbClr val="000000"/>
                </a:solidFill>
                <a:latin typeface="Arial"/>
                <a:ea typeface="Arial"/>
                <a:cs typeface="Arial"/>
                <a:sym typeface="Arial"/>
              </a:rPr>
              <a:t>Step :</a:t>
            </a:r>
            <a:r>
              <a:rPr b="0" i="0" lang="en-US" sz="1100" u="none" cap="none" strike="noStrike">
                <a:solidFill>
                  <a:srgbClr val="000000"/>
                </a:solidFill>
                <a:latin typeface="Arial"/>
                <a:ea typeface="Arial"/>
                <a:cs typeface="Arial"/>
                <a:sym typeface="Arial"/>
              </a:rPr>
              <a:t> Partner share</a:t>
            </a:r>
            <a:endParaRPr/>
          </a:p>
          <a:p>
            <a:pPr indent="0" lvl="0" marL="15875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Present your concept and storyboard</a:t>
            </a:r>
            <a:endParaRPr/>
          </a:p>
          <a:p>
            <a:pPr indent="0" lvl="0" marL="15875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Get feedback: Is the story clear? What could be stronger? Revise if needed</a:t>
            </a:r>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rPr b="1" i="0" lang="en-US" sz="1100" u="none" cap="none" strike="noStrike">
                <a:solidFill>
                  <a:srgbClr val="000000"/>
                </a:solidFill>
                <a:latin typeface="Arial"/>
                <a:ea typeface="Arial"/>
                <a:cs typeface="Arial"/>
                <a:sym typeface="Arial"/>
              </a:rPr>
              <a:t>Remember:</a:t>
            </a:r>
            <a:r>
              <a:rPr b="0" i="0" lang="en-US" sz="1100" u="none" cap="none" strike="noStrike">
                <a:solidFill>
                  <a:srgbClr val="000000"/>
                </a:solidFill>
                <a:latin typeface="Arial"/>
                <a:ea typeface="Arial"/>
                <a:cs typeface="Arial"/>
                <a:sym typeface="Arial"/>
              </a:rPr>
              <a:t> You're not shooting photos yet—you're planning!</a:t>
            </a:r>
            <a:endParaRPr/>
          </a:p>
          <a:p>
            <a:pPr indent="0" lvl="0" marL="158750" rtl="0" algn="l">
              <a:lnSpc>
                <a:spcPct val="100000"/>
              </a:lnSpc>
              <a:spcBef>
                <a:spcPts val="0"/>
              </a:spcBef>
              <a:spcAft>
                <a:spcPts val="0"/>
              </a:spcAft>
              <a:buSzPts val="1100"/>
              <a:buNone/>
            </a:pPr>
            <a:r>
              <a:rPr lang="en-US">
                <a:solidFill>
                  <a:schemeClr val="dk1"/>
                </a:solidFill>
                <a:latin typeface="Tahoma"/>
                <a:ea typeface="Tahoma"/>
                <a:cs typeface="Tahoma"/>
                <a:sym typeface="Tahoma"/>
              </a:rPr>
              <a:t>Divide your story into five moments, then draw a box for each scene or use Canva where you search for template of storyboard In each box, sketch what the photo might look like abstractly and write a short description of what’s happening, who is in the shot, what emotion it shows, and what kind of shot or angle you’ll use. Think about how each image connects to the next. Keep it simple, focus on the message, and plan your photos before you shoot with your phone or digital camera. </a:t>
            </a:r>
            <a:endParaRPr>
              <a:solidFill>
                <a:schemeClr val="dk1"/>
              </a:solidFill>
              <a:latin typeface="Tahoma"/>
              <a:ea typeface="Tahoma"/>
              <a:cs typeface="Tahoma"/>
              <a:sym typeface="Tahoma"/>
            </a:endParaRPr>
          </a:p>
          <a:p>
            <a:pPr indent="0" lvl="0" marL="0" rtl="0" algn="l">
              <a:lnSpc>
                <a:spcPct val="100000"/>
              </a:lnSpc>
              <a:spcBef>
                <a:spcPts val="0"/>
              </a:spcBef>
              <a:spcAft>
                <a:spcPts val="0"/>
              </a:spcAft>
              <a:buSzPts val="1100"/>
              <a:buNone/>
            </a:pPr>
            <a:r>
              <a:rPr lang="en-US" sz="1200">
                <a:solidFill>
                  <a:schemeClr val="dk1"/>
                </a:solidFill>
                <a:latin typeface="Tahoma"/>
                <a:ea typeface="Tahoma"/>
                <a:cs typeface="Tahoma"/>
                <a:sym typeface="Tahoma"/>
              </a:rPr>
              <a:t>Indicative feedback questions: “</a:t>
            </a:r>
            <a:r>
              <a:rPr b="0" i="0" lang="en-US" sz="1100" u="none" cap="none" strike="noStrike">
                <a:solidFill>
                  <a:srgbClr val="000000"/>
                </a:solidFill>
                <a:latin typeface="Arial"/>
                <a:ea typeface="Arial"/>
                <a:cs typeface="Arial"/>
                <a:sym typeface="Arial"/>
              </a:rPr>
              <a:t>What's your theme?" "How does this angle support your message?" "What happens between frame 2 and 3?“</a:t>
            </a:r>
            <a:endParaRPr/>
          </a:p>
          <a:p>
            <a:pPr indent="0" lvl="0" marL="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Food for thought-discussion: The shift from "I want to photograph X" to "I want to show Y through images of X" is huge. That's moving from documentation to storytelling. Your storyboard forces you to think sequentially: How does image 1 set up image 2? How does the series build to a conclusion? This planning makes you a storyteller, not just a photographer</a:t>
            </a:r>
            <a:endParaRPr/>
          </a:p>
          <a:p>
            <a:pPr indent="0" lvl="0" marL="0" rtl="0" algn="l">
              <a:lnSpc>
                <a:spcPct val="100000"/>
              </a:lnSpc>
              <a:spcBef>
                <a:spcPts val="0"/>
              </a:spcBef>
              <a:spcAft>
                <a:spcPts val="0"/>
              </a:spcAft>
              <a:buSzPts val="1100"/>
              <a:buNone/>
            </a:pPr>
            <a:r>
              <a:t/>
            </a:r>
            <a:endParaRPr sz="1200">
              <a:solidFill>
                <a:schemeClr val="dk1"/>
              </a:solidFill>
              <a:latin typeface="Tahoma"/>
              <a:ea typeface="Tahoma"/>
              <a:cs typeface="Tahoma"/>
              <a:sym typeface="Tahoma"/>
            </a:endParaRPr>
          </a:p>
          <a:p>
            <a:pPr indent="0" lvl="0" marL="0" rtl="0" algn="l">
              <a:lnSpc>
                <a:spcPct val="100000"/>
              </a:lnSpc>
              <a:spcBef>
                <a:spcPts val="0"/>
              </a:spcBef>
              <a:spcAft>
                <a:spcPts val="0"/>
              </a:spcAft>
              <a:buSzPts val="1100"/>
              <a:buNone/>
            </a:pPr>
            <a:r>
              <a:t/>
            </a:r>
            <a:endParaRPr sz="1200">
              <a:solidFill>
                <a:schemeClr val="dk1"/>
              </a:solidFill>
              <a:latin typeface="Tahoma"/>
              <a:ea typeface="Tahoma"/>
              <a:cs typeface="Tahoma"/>
              <a:sym typeface="Tahoma"/>
            </a:endParaRPr>
          </a:p>
          <a:p>
            <a:pPr indent="0" lvl="0" marL="0" rtl="0" algn="l">
              <a:lnSpc>
                <a:spcPct val="100000"/>
              </a:lnSpc>
              <a:spcBef>
                <a:spcPts val="0"/>
              </a:spcBef>
              <a:spcAft>
                <a:spcPts val="0"/>
              </a:spcAft>
              <a:buSzPts val="1100"/>
              <a:buNone/>
            </a:pPr>
            <a:r>
              <a:t/>
            </a:r>
            <a:endParaRPr sz="1200">
              <a:solidFill>
                <a:schemeClr val="dk1"/>
              </a:solidFill>
              <a:latin typeface="Tahoma"/>
              <a:ea typeface="Tahoma"/>
              <a:cs typeface="Tahoma"/>
              <a:sym typeface="Tahoma"/>
            </a:endParaRPr>
          </a:p>
          <a:p>
            <a:pPr indent="0" lvl="0" marL="0" rtl="0" algn="l">
              <a:lnSpc>
                <a:spcPct val="100000"/>
              </a:lnSpc>
              <a:spcBef>
                <a:spcPts val="0"/>
              </a:spcBef>
              <a:spcAft>
                <a:spcPts val="0"/>
              </a:spcAft>
              <a:buSzPts val="1100"/>
              <a:buNone/>
            </a:pPr>
            <a:r>
              <a:t/>
            </a:r>
            <a:endParaRPr sz="1200">
              <a:solidFill>
                <a:schemeClr val="dk1"/>
              </a:solidFill>
              <a:latin typeface="Tahoma"/>
              <a:ea typeface="Tahoma"/>
              <a:cs typeface="Tahoma"/>
              <a:sym typeface="Tahoma"/>
            </a:endParaRPr>
          </a:p>
          <a:p>
            <a:pPr indent="0" lvl="0" marL="0" rtl="0" algn="l">
              <a:lnSpc>
                <a:spcPct val="100000"/>
              </a:lnSpc>
              <a:spcBef>
                <a:spcPts val="0"/>
              </a:spcBef>
              <a:spcAft>
                <a:spcPts val="0"/>
              </a:spcAft>
              <a:buSzPts val="1100"/>
              <a:buNone/>
            </a:pPr>
            <a:r>
              <a:t/>
            </a:r>
            <a:endParaRPr sz="1200">
              <a:solidFill>
                <a:schemeClr val="dk1"/>
              </a:solidFill>
              <a:latin typeface="Tahoma"/>
              <a:ea typeface="Tahoma"/>
              <a:cs typeface="Tahoma"/>
              <a:sym typeface="Tahoma"/>
            </a:endParaRPr>
          </a:p>
        </p:txBody>
      </p:sp>
      <p:sp>
        <p:nvSpPr>
          <p:cNvPr id="397" name="Google Shape;397;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Let's crystallize what we've covered. </a:t>
            </a:r>
            <a:endParaRPr/>
          </a:p>
          <a:p>
            <a:pPr indent="0" lvl="0" marL="15875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The best stories are clear and honest. </a:t>
            </a:r>
            <a:endParaRPr/>
          </a:p>
          <a:p>
            <a:pPr indent="0" lvl="0" marL="15875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Authenticity beats technical perfection every time. </a:t>
            </a:r>
            <a:endParaRPr/>
          </a:p>
          <a:p>
            <a:pPr indent="0" lvl="0" marL="15875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A slightly blurry photo with genuine emotion is more powerful than a technically perfect but empty image. </a:t>
            </a:r>
            <a:endParaRPr/>
          </a:p>
          <a:p>
            <a:pPr indent="0" lvl="0" marL="15875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Use your storyboard as a flexible guide, not a prison—if you discover something better while shooting, follow it. </a:t>
            </a:r>
            <a:endParaRPr/>
          </a:p>
          <a:p>
            <a:pPr indent="0" lvl="0" marL="15875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But having the plan gives you something to deviate from intentionally rather than wandering aimlessly.</a:t>
            </a:r>
            <a:endParaRPr/>
          </a:p>
        </p:txBody>
      </p:sp>
      <p:sp>
        <p:nvSpPr>
          <p:cNvPr id="408" name="Google Shape;408;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A photo story can stand alone, but often you'll present it—in class, online, to an audience. Your voice becomes another storytelling tool. Just as you made intentional choices about composition and light, you can make intentional choices about how you speak. This part is especially important to those who feel anxious about presenting.</a:t>
            </a:r>
            <a:endParaRPr/>
          </a:p>
          <a:p>
            <a:pPr indent="0" lvl="0" marL="0" rtl="0" algn="l">
              <a:lnSpc>
                <a:spcPct val="100000"/>
              </a:lnSpc>
              <a:spcBef>
                <a:spcPts val="0"/>
              </a:spcBef>
              <a:spcAft>
                <a:spcPts val="0"/>
              </a:spcAft>
              <a:buSzPts val="1100"/>
              <a:buNone/>
            </a:pPr>
            <a:r>
              <a:rPr lang="en-US">
                <a:solidFill>
                  <a:schemeClr val="dk1"/>
                </a:solidFill>
                <a:latin typeface="Tahoma"/>
                <a:ea typeface="Tahoma"/>
                <a:cs typeface="Tahoma"/>
                <a:sym typeface="Tahoma"/>
              </a:rPr>
              <a:t>Telling a visual story is not only about images. Sound plays a very important part, in the form of music or sound that punctuate your story, but also in the form of narration.</a:t>
            </a:r>
            <a:endParaRPr/>
          </a:p>
          <a:p>
            <a:pPr indent="0" lvl="0" marL="0" rtl="0" algn="l">
              <a:lnSpc>
                <a:spcPct val="100000"/>
              </a:lnSpc>
              <a:spcBef>
                <a:spcPts val="0"/>
              </a:spcBef>
              <a:spcAft>
                <a:spcPts val="0"/>
              </a:spcAft>
              <a:buSzPts val="1100"/>
              <a:buNone/>
            </a:pPr>
            <a:r>
              <a:rPr lang="en-US">
                <a:solidFill>
                  <a:schemeClr val="dk1"/>
                </a:solidFill>
                <a:latin typeface="Tahoma"/>
                <a:ea typeface="Tahoma"/>
                <a:cs typeface="Tahoma"/>
                <a:sym typeface="Tahoma"/>
              </a:rPr>
              <a:t>Remember that event the word “Storytelling” is about speaking! And to be able to captivate your audience, to make them pay attention to your story, and remember it afterwards, you need to know (and use) the basics of effective communication!</a:t>
            </a:r>
            <a:endParaRPr/>
          </a:p>
          <a:p>
            <a:pPr indent="0" lvl="0" marL="0" rtl="0" algn="l">
              <a:lnSpc>
                <a:spcPct val="100000"/>
              </a:lnSpc>
              <a:spcBef>
                <a:spcPts val="0"/>
              </a:spcBef>
              <a:spcAft>
                <a:spcPts val="0"/>
              </a:spcAft>
              <a:buSzPts val="1100"/>
              <a:buNone/>
            </a:pPr>
            <a:r>
              <a:t/>
            </a:r>
            <a:endParaRPr>
              <a:solidFill>
                <a:schemeClr val="dk1"/>
              </a:solidFill>
              <a:latin typeface="Tahoma"/>
              <a:ea typeface="Tahoma"/>
              <a:cs typeface="Tahoma"/>
              <a:sym typeface="Tahoma"/>
            </a:endParaRPr>
          </a:p>
        </p:txBody>
      </p:sp>
      <p:sp>
        <p:nvSpPr>
          <p:cNvPr id="422" name="Google Shape;422;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Think about the difference between reading a list of facts versus hearing a gripping story. The difference is often voice.</a:t>
            </a:r>
            <a:endParaRPr/>
          </a:p>
          <a:p>
            <a:pPr indent="0" lvl="0" marL="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Tone carries emotion. Say "I never thought it would happen" in a fearful whisper versus an amazed celebration—same words, completely different meaning.</a:t>
            </a:r>
            <a:endParaRPr/>
          </a:p>
          <a:p>
            <a:pPr indent="0" lvl="0" marL="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Pace creates tension and release. Slow down for important moments: "And then [pause]... she realized." Speed up for action: "He ran through the hallways, past the office, out the door."</a:t>
            </a:r>
            <a:endParaRPr/>
          </a:p>
          <a:p>
            <a:pPr indent="0" lvl="0" marL="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Pauses are powerful. Silence makes audiences lean in. After saying something important, pause. Let it land.</a:t>
            </a:r>
            <a:endParaRPr/>
          </a:p>
          <a:p>
            <a:pPr indent="0" lvl="0" marL="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Practice this: Read one sentence from a book multiple ways—excited, sad, mysterious, urgent. Notice how your voice changes the meaning.</a:t>
            </a:r>
            <a:endParaRPr/>
          </a:p>
          <a:p>
            <a:pPr indent="0" lvl="0" marL="0" rtl="0" algn="l">
              <a:lnSpc>
                <a:spcPct val="100000"/>
              </a:lnSpc>
              <a:spcBef>
                <a:spcPts val="0"/>
              </a:spcBef>
              <a:spcAft>
                <a:spcPts val="0"/>
              </a:spcAft>
              <a:buSzPts val="1100"/>
              <a:buNone/>
            </a:pPr>
            <a:r>
              <a:t/>
            </a:r>
            <a:endParaRPr sz="1200">
              <a:solidFill>
                <a:schemeClr val="dk1"/>
              </a:solidFill>
              <a:latin typeface="Tahoma"/>
              <a:ea typeface="Tahoma"/>
              <a:cs typeface="Tahoma"/>
              <a:sym typeface="Tahoma"/>
            </a:endParaRPr>
          </a:p>
        </p:txBody>
      </p:sp>
      <p:sp>
        <p:nvSpPr>
          <p:cNvPr id="433" name="Google Shape;433;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Today, we're getting practical: we are going to sea how to plan your story visually through storyboards, remember basic photography techniques (to use them effectively in a story), and develop your narrative voice1</a:t>
            </a:r>
            <a:endParaRPr/>
          </a:p>
        </p:txBody>
      </p:sp>
      <p:sp>
        <p:nvSpPr>
          <p:cNvPr id="219" name="Google Shape;21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Clarity isn't "dumbing down"—it's respecting your audience. Academic language and jargon exclude people. Concrete, vivid language includes them.</a:t>
            </a:r>
            <a:endParaRPr/>
          </a:p>
          <a:p>
            <a:pPr indent="0" lvl="0" marL="0" rtl="0" algn="l">
              <a:lnSpc>
                <a:spcPct val="100000"/>
              </a:lnSpc>
              <a:spcBef>
                <a:spcPts val="0"/>
              </a:spcBef>
              <a:spcAft>
                <a:spcPts val="0"/>
              </a:spcAft>
              <a:buSzPts val="1100"/>
              <a:buNone/>
            </a:pPr>
            <a:r>
              <a:rPr lang="en-US"/>
              <a:t>Compare the phrases: "The precipitation event initiated a cascading ecological response" versus "When the rain came, everything changed." Same information, but the second invites everyone in.</a:t>
            </a:r>
            <a:endParaRPr/>
          </a:p>
          <a:p>
            <a:pPr indent="0" lvl="0" marL="0" rtl="0" algn="l">
              <a:lnSpc>
                <a:spcPct val="100000"/>
              </a:lnSpc>
              <a:spcBef>
                <a:spcPts val="0"/>
              </a:spcBef>
              <a:spcAft>
                <a:spcPts val="0"/>
              </a:spcAft>
              <a:buSzPts val="1100"/>
              <a:buNone/>
            </a:pPr>
            <a:r>
              <a:rPr lang="en-US"/>
              <a:t>This matters enormously in diverse classrooms. Students with language-based learning differences, multilingual learners, and those with processing challenges all benefit from clear, direct language. And guess what? So does everyone else. Strong, simple words create vivid mental images. That's powerful communication.</a:t>
            </a:r>
            <a:endParaRPr/>
          </a:p>
          <a:p>
            <a:pPr indent="0" lvl="0" marL="0" rtl="0" algn="l">
              <a:lnSpc>
                <a:spcPct val="100000"/>
              </a:lnSpc>
              <a:spcBef>
                <a:spcPts val="0"/>
              </a:spcBef>
              <a:spcAft>
                <a:spcPts val="0"/>
              </a:spcAft>
              <a:buSzPts val="1100"/>
              <a:buNone/>
            </a:pPr>
            <a:r>
              <a:rPr lang="en-US"/>
              <a:t>When presenting your photo stories, avoid explaining with complex terminology. Trust your images and use words that amplify, not complicate</a:t>
            </a:r>
            <a:endParaRPr/>
          </a:p>
          <a:p>
            <a:pPr indent="0" lvl="0" marL="0" rtl="0" algn="l">
              <a:lnSpc>
                <a:spcPct val="100000"/>
              </a:lnSpc>
              <a:spcBef>
                <a:spcPts val="0"/>
              </a:spcBef>
              <a:spcAft>
                <a:spcPts val="0"/>
              </a:spcAft>
              <a:buSzPts val="1100"/>
              <a:buNone/>
            </a:pPr>
            <a:r>
              <a:t/>
            </a:r>
            <a:endParaRPr/>
          </a:p>
        </p:txBody>
      </p:sp>
      <p:sp>
        <p:nvSpPr>
          <p:cNvPr id="445" name="Google Shape;445;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4" name="Google Shape;454;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Many people dread presentations, either in front of an audience, or in recording. But the truth is that anxiety is normal, and it is manageable. </a:t>
            </a:r>
            <a:endParaRPr/>
          </a:p>
          <a:p>
            <a:pPr indent="0" lvl="0" marL="15875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Physical preparation helps: Stand tall (it literally changes your body chemistry, reducing stress hormones). Breathe deeply and slowly—when anxious, we breathe shallowly, which increases anxiety. Breaking that cycle helps.</a:t>
            </a:r>
            <a:endParaRPr/>
          </a:p>
          <a:p>
            <a:pPr indent="0" lvl="0" marL="15875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Rehearse OUT LOUD. Thinking through your presentation isn't the same as speaking it. You'll discover awkward phrases, places to breathe, and natural rhythms only by practicing aloud.</a:t>
            </a:r>
            <a:endParaRPr/>
          </a:p>
          <a:p>
            <a:pPr indent="0" lvl="0" marL="15875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The "smiling voice" is real. Even if you're not on camera, smiling while speaking changes your tone. People can hear warmth through audio.</a:t>
            </a:r>
            <a:endParaRPr/>
          </a:p>
          <a:p>
            <a:pPr indent="0" lvl="0" marL="15875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Most importantly: </a:t>
            </a:r>
            <a:r>
              <a:rPr b="1" i="0" lang="en-US" sz="1100" u="none" cap="none" strike="noStrike">
                <a:solidFill>
                  <a:srgbClr val="000000"/>
                </a:solidFill>
                <a:latin typeface="Arial"/>
                <a:ea typeface="Arial"/>
                <a:cs typeface="Arial"/>
                <a:sym typeface="Arial"/>
              </a:rPr>
              <a:t>Your audience wants you to succeed</a:t>
            </a:r>
            <a:r>
              <a:rPr b="0" i="0" lang="en-US" sz="1100" u="none" cap="none" strike="noStrike">
                <a:solidFill>
                  <a:srgbClr val="000000"/>
                </a:solidFill>
                <a:latin typeface="Arial"/>
                <a:ea typeface="Arial"/>
                <a:cs typeface="Arial"/>
                <a:sym typeface="Arial"/>
              </a:rPr>
              <a:t>. They're not hoping you'll fail. They're interested in your story. Focus on sharing something meaningful, not on being perfect. Some of the most powerful presentations include stumbles, pauses, authentic emotion. Connection matters more than perfection.</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Include an episode of </a:t>
            </a:r>
            <a:r>
              <a:rPr b="0" i="0" lang="en-US" sz="1100" u="sng" cap="none" strike="noStrike">
                <a:solidFill>
                  <a:srgbClr val="000000"/>
                </a:solidFill>
                <a:latin typeface="Arial"/>
                <a:ea typeface="Arial"/>
                <a:cs typeface="Arial"/>
                <a:sym typeface="Arial"/>
                <a:hlinkClick r:id="rId2">
                  <a:extLst>
                    <a:ext uri="{A12FA001-AC4F-418D-AE19-62706E023703}">
                      <ahyp:hlinkClr val="tx"/>
                    </a:ext>
                  </a:extLst>
                </a:hlinkClick>
              </a:rPr>
              <a:t>Equipo Planeta</a:t>
            </a:r>
            <a:r>
              <a:rPr b="0" i="0" lang="en-US" sz="1100" u="none" cap="none" strike="noStrike">
                <a:solidFill>
                  <a:srgbClr val="000000"/>
                </a:solidFill>
                <a:latin typeface="Arial"/>
                <a:ea typeface="Arial"/>
                <a:cs typeface="Arial"/>
                <a:sym typeface="Arial"/>
              </a:rPr>
              <a:t>, https://www.cmmedia.es/play/tv/equipo-planeta to show voice variation. Also use tiktok educational videos in your native tongue.</a:t>
            </a:r>
            <a:endParaRPr/>
          </a:p>
          <a:p>
            <a:pPr indent="0" lvl="0" marL="158750" rtl="0" algn="l">
              <a:lnSpc>
                <a:spcPct val="100000"/>
              </a:lnSpc>
              <a:spcBef>
                <a:spcPts val="0"/>
              </a:spcBef>
              <a:spcAft>
                <a:spcPts val="0"/>
              </a:spcAft>
              <a:buSzPts val="1100"/>
              <a:buNone/>
            </a:pPr>
            <a:r>
              <a:rPr b="1" i="0" lang="en-US" sz="1100" u="none" cap="none" strike="noStrike">
                <a:solidFill>
                  <a:srgbClr val="000000"/>
                </a:solidFill>
                <a:latin typeface="Arial"/>
                <a:ea typeface="Arial"/>
                <a:cs typeface="Arial"/>
                <a:sym typeface="Arial"/>
              </a:rPr>
              <a:t>What to learn from TED speakers:</a:t>
            </a:r>
            <a:r>
              <a:rPr b="0" i="0" lang="en-US" sz="1100" u="none" cap="none" strike="noStrike">
                <a:solidFill>
                  <a:srgbClr val="000000"/>
                </a:solidFill>
                <a:latin typeface="Arial"/>
                <a:ea typeface="Arial"/>
                <a:cs typeface="Arial"/>
                <a:sym typeface="Arial"/>
              </a:rPr>
              <a:t> Not to imitate them, but to notice their techniques and adapt them to your authentic voice. Watch any popular TED Talk and you'll see these techniques in action. </a:t>
            </a:r>
            <a:endParaRPr/>
          </a:p>
          <a:p>
            <a:pPr indent="0" lvl="0" marL="15875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They don't speak in monotone. They pause for effect. They use their whole body. They tell stories, not lectures.</a:t>
            </a:r>
            <a:endParaRPr/>
          </a:p>
          <a:p>
            <a:pPr indent="0" lvl="0" marL="15875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But here's what's crucial: each speaker sounds like themselves. They haven't adopted a fake "presentation voice." They've amplified their natural way of speaking with intentional techniques.</a:t>
            </a:r>
            <a:endParaRPr/>
          </a:p>
          <a:p>
            <a:pPr indent="0" lvl="0" marL="15875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That's what you should aim for. Not to sound like someone else, but to be your authentic self, enhanced with skills that help your message land.</a:t>
            </a:r>
            <a:endParaRPr/>
          </a:p>
          <a:p>
            <a:pPr indent="0" lvl="0" marL="0" rtl="0" algn="l">
              <a:lnSpc>
                <a:spcPct val="100000"/>
              </a:lnSpc>
              <a:spcBef>
                <a:spcPts val="0"/>
              </a:spcBef>
              <a:spcAft>
                <a:spcPts val="0"/>
              </a:spcAft>
              <a:buSzPts val="1100"/>
              <a:buNone/>
            </a:pPr>
            <a:r>
              <a:t/>
            </a:r>
            <a:endParaRPr/>
          </a:p>
        </p:txBody>
      </p:sp>
      <p:sp>
        <p:nvSpPr>
          <p:cNvPr id="465" name="Google Shape;465;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200"/>
              </a:spcBef>
              <a:spcAft>
                <a:spcPts val="0"/>
              </a:spcAft>
              <a:buSzPts val="1100"/>
              <a:buNone/>
            </a:pPr>
            <a:r>
              <a:rPr lang="en-US"/>
              <a:t>This activity can be offline, in a classroom setting or in pairs. </a:t>
            </a:r>
            <a:endParaRPr/>
          </a:p>
          <a:p>
            <a:pPr indent="0" lvl="0" marL="0" rtl="0" algn="l">
              <a:lnSpc>
                <a:spcPct val="100000"/>
              </a:lnSpc>
              <a:spcBef>
                <a:spcPts val="1200"/>
              </a:spcBef>
              <a:spcAft>
                <a:spcPts val="0"/>
              </a:spcAft>
              <a:buSzPts val="1100"/>
              <a:buNone/>
            </a:pPr>
            <a:r>
              <a:rPr lang="en-US"/>
              <a:t>Approximate time needed for each reading-feedback-second reading: 15 minutes</a:t>
            </a:r>
            <a:endParaRPr/>
          </a:p>
          <a:p>
            <a:pPr indent="0" lvl="0" marL="0" rtl="0" algn="l">
              <a:lnSpc>
                <a:spcPct val="100000"/>
              </a:lnSpc>
              <a:spcBef>
                <a:spcPts val="1200"/>
              </a:spcBef>
              <a:spcAft>
                <a:spcPts val="0"/>
              </a:spcAft>
              <a:buSzPts val="1100"/>
              <a:buNone/>
            </a:pPr>
            <a:r>
              <a:t/>
            </a:r>
            <a:endParaRPr/>
          </a:p>
          <a:p>
            <a:pPr indent="0" lvl="0" marL="0" rtl="0" algn="l">
              <a:lnSpc>
                <a:spcPct val="100000"/>
              </a:lnSpc>
              <a:spcBef>
                <a:spcPts val="1200"/>
              </a:spcBef>
              <a:spcAft>
                <a:spcPts val="0"/>
              </a:spcAft>
              <a:buSzPts val="1100"/>
              <a:buNone/>
            </a:pPr>
            <a:r>
              <a:rPr lang="en-US"/>
              <a:t>Debrief questions:</a:t>
            </a:r>
            <a:endParaRPr/>
          </a:p>
          <a:p>
            <a:pPr indent="0" lvl="0" marL="0" rtl="0" algn="l">
              <a:lnSpc>
                <a:spcPct val="100000"/>
              </a:lnSpc>
              <a:spcBef>
                <a:spcPts val="1200"/>
              </a:spcBef>
              <a:spcAft>
                <a:spcPts val="0"/>
              </a:spcAft>
              <a:buSzPts val="1100"/>
              <a:buNone/>
            </a:pPr>
            <a:r>
              <a:rPr b="0" i="0" lang="en-US" sz="1100" u="none" cap="none" strike="noStrike">
                <a:solidFill>
                  <a:srgbClr val="000000"/>
                </a:solidFill>
                <a:latin typeface="Arial"/>
                <a:ea typeface="Arial"/>
                <a:cs typeface="Arial"/>
                <a:sym typeface="Arial"/>
              </a:rPr>
              <a:t>How did your second reading differ from your first?</a:t>
            </a:r>
            <a:endParaRPr/>
          </a:p>
          <a:p>
            <a:pPr indent="0" lvl="0" marL="0" rtl="0" algn="l">
              <a:lnSpc>
                <a:spcPct val="100000"/>
              </a:lnSpc>
              <a:spcBef>
                <a:spcPts val="1200"/>
              </a:spcBef>
              <a:spcAft>
                <a:spcPts val="0"/>
              </a:spcAft>
              <a:buSzPts val="1100"/>
              <a:buNone/>
            </a:pPr>
            <a:r>
              <a:rPr b="0" i="0" lang="en-US" sz="1100" u="none" cap="none" strike="noStrike">
                <a:solidFill>
                  <a:srgbClr val="000000"/>
                </a:solidFill>
                <a:latin typeface="Arial"/>
                <a:ea typeface="Arial"/>
                <a:cs typeface="Arial"/>
                <a:sym typeface="Arial"/>
              </a:rPr>
              <a:t>What was most challenging?</a:t>
            </a:r>
            <a:endParaRPr/>
          </a:p>
          <a:p>
            <a:pPr indent="0" lvl="0" marL="0" rtl="0" algn="l">
              <a:lnSpc>
                <a:spcPct val="100000"/>
              </a:lnSpc>
              <a:spcBef>
                <a:spcPts val="1200"/>
              </a:spcBef>
              <a:spcAft>
                <a:spcPts val="0"/>
              </a:spcAft>
              <a:buSzPts val="1100"/>
              <a:buNone/>
            </a:pPr>
            <a:r>
              <a:rPr b="0" i="0" lang="en-US" sz="1100" u="none" cap="none" strike="noStrike">
                <a:solidFill>
                  <a:srgbClr val="000000"/>
                </a:solidFill>
                <a:latin typeface="Arial"/>
                <a:ea typeface="Arial"/>
                <a:cs typeface="Arial"/>
                <a:sym typeface="Arial"/>
              </a:rPr>
              <a:t>What felt surprisingly effective?</a:t>
            </a:r>
            <a:endParaRPr/>
          </a:p>
          <a:p>
            <a:pPr indent="0" lvl="0" marL="0" rtl="0" algn="l">
              <a:lnSpc>
                <a:spcPct val="100000"/>
              </a:lnSpc>
              <a:spcBef>
                <a:spcPts val="120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0" rtl="0" algn="l">
              <a:lnSpc>
                <a:spcPct val="100000"/>
              </a:lnSpc>
              <a:spcBef>
                <a:spcPts val="1200"/>
              </a:spcBef>
              <a:spcAft>
                <a:spcPts val="0"/>
              </a:spcAft>
              <a:buSzPts val="1100"/>
              <a:buNone/>
            </a:pPr>
            <a:r>
              <a:rPr b="0" i="0" lang="en-US" sz="1100" u="none" cap="none" strike="noStrike">
                <a:solidFill>
                  <a:srgbClr val="000000"/>
                </a:solidFill>
                <a:latin typeface="Arial"/>
                <a:ea typeface="Arial"/>
                <a:cs typeface="Arial"/>
                <a:sym typeface="Arial"/>
              </a:rPr>
              <a:t>Remind students that these are skills, not talents, and thus they can be cultivated! With practice they become naturals.</a:t>
            </a:r>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0" rtl="0" algn="l">
              <a:lnSpc>
                <a:spcPct val="100000"/>
              </a:lnSpc>
              <a:spcBef>
                <a:spcPts val="1200"/>
              </a:spcBef>
              <a:spcAft>
                <a:spcPts val="0"/>
              </a:spcAft>
              <a:buSzPts val="1100"/>
              <a:buNone/>
            </a:pPr>
            <a:r>
              <a:t/>
            </a:r>
            <a:endParaRPr/>
          </a:p>
        </p:txBody>
      </p:sp>
      <p:sp>
        <p:nvSpPr>
          <p:cNvPr id="474" name="Google Shape;474;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6" name="Google Shape;506;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0" name="Google Shape;520;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1" name="Google Shape;531;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Quick reminder of our foundation. We're moving from "why" to "how"—the practical skills that bring stories to life.</a:t>
            </a:r>
            <a:endParaRPr/>
          </a:p>
        </p:txBody>
      </p:sp>
      <p:sp>
        <p:nvSpPr>
          <p:cNvPr id="235" name="Google Shape;235;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latin typeface="Tahoma"/>
                <a:ea typeface="Tahoma"/>
                <a:cs typeface="Tahoma"/>
                <a:sym typeface="Tahoma"/>
              </a:rPr>
              <a:t>Today we are going to work from developing an idea into a story and the storyboard process in order to have a clear story structure. </a:t>
            </a:r>
            <a:endParaRPr/>
          </a:p>
          <a:p>
            <a:pPr indent="0" lvl="0" marL="0" rtl="0" algn="l">
              <a:lnSpc>
                <a:spcPct val="100000"/>
              </a:lnSpc>
              <a:spcBef>
                <a:spcPts val="0"/>
              </a:spcBef>
              <a:spcAft>
                <a:spcPts val="0"/>
              </a:spcAft>
              <a:buSzPts val="1100"/>
              <a:buNone/>
            </a:pPr>
            <a:r>
              <a:rPr lang="en-US">
                <a:solidFill>
                  <a:schemeClr val="dk1"/>
                </a:solidFill>
                <a:latin typeface="Tahoma"/>
                <a:ea typeface="Tahoma"/>
                <a:cs typeface="Tahoma"/>
                <a:sym typeface="Tahoma"/>
              </a:rPr>
              <a:t>We will se how we can captivate our audience by using the right tone and language to communicate, and some techniques that help us </a:t>
            </a:r>
            <a:r>
              <a:rPr lang="en-US"/>
              <a:t>speak confidently in public or on camera.</a:t>
            </a:r>
            <a:endParaRPr>
              <a:solidFill>
                <a:schemeClr val="dk1"/>
              </a:solidFill>
              <a:latin typeface="Tahoma"/>
              <a:ea typeface="Tahoma"/>
              <a:cs typeface="Tahoma"/>
              <a:sym typeface="Tahoma"/>
            </a:endParaRPr>
          </a:p>
        </p:txBody>
      </p:sp>
      <p:sp>
        <p:nvSpPr>
          <p:cNvPr id="247" name="Google Shape;247;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 name="Google Shape;25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l">
              <a:lnSpc>
                <a:spcPct val="100000"/>
              </a:lnSpc>
              <a:spcBef>
                <a:spcPts val="0"/>
              </a:spcBef>
              <a:spcAft>
                <a:spcPts val="0"/>
              </a:spcAft>
              <a:buClr>
                <a:srgbClr val="000000"/>
              </a:buClr>
              <a:buSzPts val="1100"/>
              <a:buFont typeface="Arial"/>
              <a:buNone/>
            </a:pPr>
            <a:r>
              <a:rPr lang="en-US">
                <a:solidFill>
                  <a:schemeClr val="dk1"/>
                </a:solidFill>
                <a:latin typeface="Tahoma"/>
                <a:ea typeface="Tahoma"/>
                <a:cs typeface="Tahoma"/>
                <a:sym typeface="Tahoma"/>
              </a:rPr>
              <a:t>Storyboards help translate ideas into visuals. They allow you to experiment with sequence and pacing before shooting or creating a digital story. They are visual planning tools that organizes a narrative into a sequence of images, help refine the flow and safeguard the conceptual and technical part. </a:t>
            </a:r>
            <a:r>
              <a:rPr b="0" i="0" lang="en-US" sz="1100" u="none" cap="none" strike="noStrike">
                <a:solidFill>
                  <a:srgbClr val="000000"/>
                </a:solidFill>
                <a:latin typeface="Arial"/>
                <a:ea typeface="Arial"/>
                <a:cs typeface="Arial"/>
                <a:sym typeface="Arial"/>
              </a:rPr>
              <a:t>A storyboard doesn't need to be artistic—stick figures work! What matters is planning: What's in each frame? What happens between frames? How does the story flow? </a:t>
            </a:r>
            <a:endParaRPr/>
          </a:p>
          <a:p>
            <a:pPr indent="0" lvl="0" marL="158750" marR="0" rtl="0" algn="l">
              <a:lnSpc>
                <a:spcPct val="100000"/>
              </a:lnSpc>
              <a:spcBef>
                <a:spcPts val="0"/>
              </a:spcBef>
              <a:spcAft>
                <a:spcPts val="0"/>
              </a:spcAft>
              <a:buClr>
                <a:srgbClr val="000000"/>
              </a:buClr>
              <a:buSzPts val="1100"/>
              <a:buFont typeface="Arial"/>
              <a:buNone/>
            </a:pPr>
            <a:r>
              <a:t/>
            </a:r>
            <a:endParaRPr>
              <a:solidFill>
                <a:schemeClr val="dk1"/>
              </a:solidFill>
              <a:latin typeface="Tahoma"/>
              <a:ea typeface="Tahoma"/>
              <a:cs typeface="Tahoma"/>
              <a:sym typeface="Tahoma"/>
            </a:endParaRPr>
          </a:p>
          <a:p>
            <a:pPr indent="0" lvl="0" marL="158750" marR="0" rtl="0" algn="l">
              <a:lnSpc>
                <a:spcPct val="100000"/>
              </a:lnSpc>
              <a:spcBef>
                <a:spcPts val="0"/>
              </a:spcBef>
              <a:spcAft>
                <a:spcPts val="0"/>
              </a:spcAft>
              <a:buClr>
                <a:srgbClr val="000000"/>
              </a:buClr>
              <a:buSzPts val="1100"/>
              <a:buFont typeface="Arial"/>
              <a:buNone/>
            </a:pPr>
            <a:r>
              <a:rPr lang="en-US">
                <a:solidFill>
                  <a:schemeClr val="dk1"/>
                </a:solidFill>
                <a:latin typeface="Tahoma"/>
                <a:ea typeface="Tahoma"/>
                <a:cs typeface="Tahoma"/>
                <a:sym typeface="Tahoma"/>
              </a:rPr>
              <a:t>Expert in digital storytelling Jason Ohler (2013) emphasizes that storyboarding fosters critical thinking by requiring creators to connect images meaningfully encouraging them to keep a focus in both intended audience and intended message to convey. </a:t>
            </a:r>
            <a:endParaRPr/>
          </a:p>
          <a:p>
            <a:pPr indent="0" lvl="0" marL="15875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You can storyboard on paper, use PowerPoint, Google Slides, or tools like Canva.</a:t>
            </a:r>
            <a:endParaRPr/>
          </a:p>
          <a:p>
            <a:pPr indent="0" lvl="0" marL="158750" marR="0" rtl="0" algn="l">
              <a:lnSpc>
                <a:spcPct val="100000"/>
              </a:lnSpc>
              <a:spcBef>
                <a:spcPts val="0"/>
              </a:spcBef>
              <a:spcAft>
                <a:spcPts val="0"/>
              </a:spcAft>
              <a:buClr>
                <a:srgbClr val="000000"/>
              </a:buClr>
              <a:buSzPts val="1100"/>
              <a:buFont typeface="Arial"/>
              <a:buNone/>
            </a:pPr>
            <a:r>
              <a:t/>
            </a:r>
            <a:endParaRPr b="0">
              <a:solidFill>
                <a:schemeClr val="dk1"/>
              </a:solidFill>
              <a:latin typeface="Tahoma"/>
              <a:ea typeface="Tahoma"/>
              <a:cs typeface="Tahoma"/>
              <a:sym typeface="Tahoma"/>
            </a:endParaRPr>
          </a:p>
          <a:p>
            <a:pPr indent="0" lvl="0" marL="158750" marR="0" rtl="0" algn="l">
              <a:lnSpc>
                <a:spcPct val="100000"/>
              </a:lnSpc>
              <a:spcBef>
                <a:spcPts val="0"/>
              </a:spcBef>
              <a:spcAft>
                <a:spcPts val="0"/>
              </a:spcAft>
              <a:buClr>
                <a:srgbClr val="000000"/>
              </a:buClr>
              <a:buSzPts val="1100"/>
              <a:buFont typeface="Arial"/>
              <a:buNone/>
            </a:pPr>
            <a:r>
              <a:t/>
            </a:r>
            <a:endParaRPr>
              <a:solidFill>
                <a:schemeClr val="dk1"/>
              </a:solidFill>
              <a:latin typeface="Tahoma"/>
              <a:ea typeface="Tahoma"/>
              <a:cs typeface="Tahoma"/>
              <a:sym typeface="Tahoma"/>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200">
                <a:solidFill>
                  <a:schemeClr val="dk1"/>
                </a:solidFill>
                <a:latin typeface="Tahoma"/>
                <a:ea typeface="Tahoma"/>
                <a:cs typeface="Tahoma"/>
                <a:sym typeface="Tahoma"/>
              </a:rPr>
              <a:t>So to go from the concept to the storyboard, first you focus on a clear idea, message,  concept. Then, you break it into the most basic scenes. Next, you sketch those scenes to show what’s happening and how the story flows. The storyboard helps you see the story visually and from a good distance that offers critical view. This is a storyboard, a page with boxes like a comic where we see basic scenes or photos and some text indicating what is happening or should happen in the making. You can find templates for storyboarding in presentation programs like Powerpoint or Canva, or you can just create a grid by yourself to help you organise and build your story. Remember that in a storyboard, the important thing is the visual part and not the words!</a:t>
            </a:r>
            <a:endParaRPr/>
          </a:p>
          <a:p>
            <a:pPr indent="0" lvl="0" marL="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Notice how each frame shows the essential action and includes notes about what's happening. You don't need artistic skill—clarity is what matters. Even professional filmmakers often use rough sketches.</a:t>
            </a:r>
            <a:endParaRPr sz="1200">
              <a:solidFill>
                <a:schemeClr val="dk1"/>
              </a:solidFill>
              <a:latin typeface="Tahoma"/>
              <a:ea typeface="Tahoma"/>
              <a:cs typeface="Tahoma"/>
              <a:sym typeface="Tahoma"/>
            </a:endParaRPr>
          </a:p>
        </p:txBody>
      </p:sp>
      <p:sp>
        <p:nvSpPr>
          <p:cNvPr id="271" name="Google Shape;271;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sz="1200">
                <a:solidFill>
                  <a:schemeClr val="dk1"/>
                </a:solidFill>
                <a:latin typeface="Tahoma"/>
                <a:ea typeface="Tahoma"/>
                <a:cs typeface="Tahoma"/>
                <a:sym typeface="Tahoma"/>
              </a:rPr>
              <a:t> </a:t>
            </a:r>
            <a:r>
              <a:rPr lang="en-US">
                <a:solidFill>
                  <a:schemeClr val="dk1"/>
                </a:solidFill>
                <a:latin typeface="Tahoma"/>
                <a:ea typeface="Tahoma"/>
                <a:cs typeface="Tahoma"/>
                <a:sym typeface="Tahoma"/>
              </a:rPr>
              <a:t>Now you’ll apply these concepts by creating your own storyboard on an existing scene. </a:t>
            </a:r>
            <a:r>
              <a:rPr b="0" i="0" lang="en-US" sz="1100" u="none" cap="none" strike="noStrike">
                <a:solidFill>
                  <a:srgbClr val="000000"/>
                </a:solidFill>
                <a:latin typeface="Arial"/>
                <a:ea typeface="Arial"/>
                <a:cs typeface="Arial"/>
                <a:sym typeface="Arial"/>
              </a:rPr>
              <a:t>We're using Chaplin because silent film makes visual storytelling very clear—no dialogue to rely on. As you watch, note the physical comedy, the tension building, how the cage creates danger. When storyboarding, you don't need to capture every second—focus on key moments that advance the story. Don't worry about drawing skill; stick figures are fine. What matters is capturing the essence of each shot.</a:t>
            </a:r>
            <a:endParaRPr/>
          </a:p>
          <a:p>
            <a:pPr indent="0" lvl="0" marL="0" rtl="0" algn="l">
              <a:lnSpc>
                <a:spcPct val="100000"/>
              </a:lnSpc>
              <a:spcBef>
                <a:spcPts val="0"/>
              </a:spcBef>
              <a:spcAft>
                <a:spcPts val="0"/>
              </a:spcAft>
              <a:buSzPts val="1100"/>
              <a:buNone/>
            </a:pPr>
            <a:r>
              <a:rPr lang="en-US">
                <a:solidFill>
                  <a:schemeClr val="dk1"/>
                </a:solidFill>
                <a:latin typeface="Tahoma"/>
                <a:ea typeface="Tahoma"/>
                <a:cs typeface="Tahoma"/>
                <a:sym typeface="Tahoma"/>
              </a:rPr>
              <a:t>Focus on clear narrative flow and meaning and not artistic perfection. Peer feedback to each other in pairs. The video you use is here https://www.youtube.com/watch?v=Mm1N_3Inf9o . From this almost 3 minutes create a storyboard of max 10 images</a:t>
            </a:r>
            <a:endParaRPr b="0" i="0" sz="1100" u="none" cap="none" strike="noStrike">
              <a:solidFill>
                <a:schemeClr val="dk1"/>
              </a:solidFill>
              <a:latin typeface="Tahoma"/>
              <a:ea typeface="Tahoma"/>
              <a:cs typeface="Tahoma"/>
              <a:sym typeface="Tahoma"/>
            </a:endParaRPr>
          </a:p>
          <a:p>
            <a:pPr indent="0" lvl="0" marL="0" rtl="0" algn="l">
              <a:lnSpc>
                <a:spcPct val="100000"/>
              </a:lnSpc>
              <a:spcBef>
                <a:spcPts val="0"/>
              </a:spcBef>
              <a:spcAft>
                <a:spcPts val="0"/>
              </a:spcAft>
              <a:buSzPts val="1100"/>
              <a:buNone/>
            </a:pPr>
            <a:r>
              <a:rPr b="1" i="0" lang="en-US" sz="1100" u="none" cap="none" strike="noStrike">
                <a:solidFill>
                  <a:srgbClr val="000000"/>
                </a:solidFill>
                <a:latin typeface="Arial"/>
                <a:ea typeface="Arial"/>
                <a:cs typeface="Arial"/>
                <a:sym typeface="Arial"/>
              </a:rPr>
              <a:t>Guiding questions:</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What is Chaplin's character trying to do?</a:t>
            </a:r>
            <a:endParaRPr/>
          </a:p>
          <a:p>
            <a:pPr indent="0" lvl="0" marL="15875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How does the setting (circus cage) add tension?</a:t>
            </a:r>
            <a:endParaRPr/>
          </a:p>
          <a:p>
            <a:pPr indent="0" lvl="0" marL="15875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What camera angles does the director use?</a:t>
            </a:r>
            <a:endParaRPr/>
          </a:p>
          <a:p>
            <a:pPr indent="0" lvl="0" marL="15875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How do transitions move the action forward?</a:t>
            </a:r>
            <a:endParaRPr/>
          </a:p>
          <a:p>
            <a:pPr indent="0" lvl="0" marL="158750" rtl="0" algn="l">
              <a:lnSpc>
                <a:spcPct val="100000"/>
              </a:lnSpc>
              <a:spcBef>
                <a:spcPts val="0"/>
              </a:spcBef>
              <a:spcAft>
                <a:spcPts val="0"/>
              </a:spcAft>
              <a:buSzPts val="1100"/>
              <a:buNone/>
            </a:pPr>
            <a:r>
              <a:rPr b="1" lang="en-US">
                <a:solidFill>
                  <a:schemeClr val="dk1"/>
                </a:solidFill>
                <a:latin typeface="Tahoma"/>
                <a:ea typeface="Tahoma"/>
                <a:cs typeface="Tahoma"/>
                <a:sym typeface="Tahoma"/>
              </a:rPr>
              <a:t>Debriefing</a:t>
            </a:r>
            <a:r>
              <a:rPr lang="en-US">
                <a:solidFill>
                  <a:schemeClr val="dk1"/>
                </a:solidFill>
                <a:latin typeface="Tahoma"/>
                <a:ea typeface="Tahoma"/>
                <a:cs typeface="Tahoma"/>
                <a:sym typeface="Tahoma"/>
              </a:rPr>
              <a:t>: </a:t>
            </a:r>
            <a:r>
              <a:rPr b="0" i="0" lang="en-US" sz="1100" u="none" cap="none" strike="noStrike">
                <a:solidFill>
                  <a:srgbClr val="000000"/>
                </a:solidFill>
                <a:latin typeface="Arial"/>
                <a:ea typeface="Arial"/>
                <a:cs typeface="Arial"/>
                <a:sym typeface="Arial"/>
              </a:rPr>
              <a:t>How did Chaplin use physical space? What made the story clear without words? How did your storyboard differ from others?</a:t>
            </a:r>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SAME SCENE, DIFFERENT STORYBOARDS- UNIQUE NARRATOR’S PERSPECTIVE</a:t>
            </a:r>
            <a:endParaRPr/>
          </a:p>
          <a:p>
            <a:pPr indent="0" lvl="0" marL="0" rtl="0" algn="l">
              <a:lnSpc>
                <a:spcPct val="100000"/>
              </a:lnSpc>
              <a:spcBef>
                <a:spcPts val="0"/>
              </a:spcBef>
              <a:spcAft>
                <a:spcPts val="0"/>
              </a:spcAft>
              <a:buSzPts val="1100"/>
              <a:buNone/>
            </a:pPr>
            <a:r>
              <a:t/>
            </a:r>
            <a:endParaRPr>
              <a:solidFill>
                <a:schemeClr val="dk1"/>
              </a:solidFill>
              <a:latin typeface="Tahoma"/>
              <a:ea typeface="Tahoma"/>
              <a:cs typeface="Tahoma"/>
              <a:sym typeface="Tahoma"/>
            </a:endParaRPr>
          </a:p>
          <a:p>
            <a:pPr indent="0" lvl="0" marL="0" rtl="0" algn="l">
              <a:lnSpc>
                <a:spcPct val="100000"/>
              </a:lnSpc>
              <a:spcBef>
                <a:spcPts val="0"/>
              </a:spcBef>
              <a:spcAft>
                <a:spcPts val="0"/>
              </a:spcAft>
              <a:buSzPts val="1100"/>
              <a:buNone/>
            </a:pPr>
            <a:r>
              <a:t/>
            </a:r>
            <a:endParaRPr sz="1200">
              <a:solidFill>
                <a:schemeClr val="dk1"/>
              </a:solidFill>
              <a:latin typeface="Tahoma"/>
              <a:ea typeface="Tahoma"/>
              <a:cs typeface="Tahoma"/>
              <a:sym typeface="Tahoma"/>
            </a:endParaRPr>
          </a:p>
          <a:p>
            <a:pPr indent="0" lvl="0" marL="0" rtl="0" algn="l">
              <a:lnSpc>
                <a:spcPct val="100000"/>
              </a:lnSpc>
              <a:spcBef>
                <a:spcPts val="0"/>
              </a:spcBef>
              <a:spcAft>
                <a:spcPts val="0"/>
              </a:spcAft>
              <a:buSzPts val="1100"/>
              <a:buNone/>
            </a:pPr>
            <a:r>
              <a:t/>
            </a:r>
            <a:endParaRPr sz="1200">
              <a:solidFill>
                <a:schemeClr val="dk1"/>
              </a:solidFill>
              <a:latin typeface="Tahoma"/>
              <a:ea typeface="Tahoma"/>
              <a:cs typeface="Tahoma"/>
              <a:sym typeface="Tahoma"/>
            </a:endParaRPr>
          </a:p>
          <a:p>
            <a:pPr indent="0" lvl="0" marL="0" rtl="0" algn="l">
              <a:lnSpc>
                <a:spcPct val="100000"/>
              </a:lnSpc>
              <a:spcBef>
                <a:spcPts val="0"/>
              </a:spcBef>
              <a:spcAft>
                <a:spcPts val="0"/>
              </a:spcAft>
              <a:buSzPts val="1100"/>
              <a:buNone/>
            </a:pPr>
            <a:r>
              <a:t/>
            </a:r>
            <a:endParaRPr sz="1200">
              <a:solidFill>
                <a:schemeClr val="dk1"/>
              </a:solidFill>
              <a:latin typeface="Tahoma"/>
              <a:ea typeface="Tahoma"/>
              <a:cs typeface="Tahoma"/>
              <a:sym typeface="Tahoma"/>
            </a:endParaRPr>
          </a:p>
        </p:txBody>
      </p:sp>
      <p:sp>
        <p:nvSpPr>
          <p:cNvPr id="285" name="Google Shape;285;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Every story, even a 5-photo sequence, needs these three elements. Let's break them down:</a:t>
            </a:r>
            <a:endParaRPr/>
          </a:p>
          <a:p>
            <a:pPr indent="0" lvl="0" marL="15875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CHARACTERS don't have to be people. In a science story about erosion, your "character" might be a rock. In a story about climate change, it could be a polar bear or a melting glacier. Characters carry the emotional weight of your story—they're what audiences connect with.</a:t>
            </a:r>
            <a:endParaRPr/>
          </a:p>
          <a:p>
            <a:pPr indent="0" lvl="0" marL="0" rtl="0" algn="l">
              <a:lnSpc>
                <a:spcPct val="100000"/>
              </a:lnSpc>
              <a:spcBef>
                <a:spcPts val="0"/>
              </a:spcBef>
              <a:spcAft>
                <a:spcPts val="0"/>
              </a:spcAft>
              <a:buSzPts val="1100"/>
              <a:buNone/>
            </a:pPr>
            <a:r>
              <a:t/>
            </a:r>
            <a:endParaRPr>
              <a:solidFill>
                <a:schemeClr val="dk1"/>
              </a:solidFill>
              <a:latin typeface="Tahoma"/>
              <a:ea typeface="Tahoma"/>
              <a:cs typeface="Tahoma"/>
              <a:sym typeface="Tahoma"/>
            </a:endParaRPr>
          </a:p>
          <a:p>
            <a:pPr indent="0" lvl="0" marL="0" rtl="0" algn="l">
              <a:lnSpc>
                <a:spcPct val="100000"/>
              </a:lnSpc>
              <a:spcBef>
                <a:spcPts val="0"/>
              </a:spcBef>
              <a:spcAft>
                <a:spcPts val="0"/>
              </a:spcAft>
              <a:buSzPts val="1100"/>
              <a:buNone/>
            </a:pPr>
            <a:r>
              <a:rPr lang="en-US">
                <a:solidFill>
                  <a:schemeClr val="dk1"/>
                </a:solidFill>
                <a:latin typeface="Tahoma"/>
                <a:ea typeface="Tahoma"/>
                <a:cs typeface="Tahoma"/>
                <a:sym typeface="Tahoma"/>
              </a:rPr>
              <a:t>Developing the characters sounds complicated but its fundamental and can be done simply. Characters can be people, objects or symbols and they all carry meaning. Think of a story you all know: Homer's Odyssey. Odysseus its the main character, his companions secondary characters, but important characters are also his wife Penelope and his son Telemachus and of course, the monsters and creatures and gods that he meets along the way. Identify orally the meaning or symbolism of each character. Recognize the context, the feeling of the characters. Explore great themes such as nostos (homecoming), filoxenia (hospitality), free will, fate of human, power of gods, exploration, identity formation.</a:t>
            </a:r>
            <a:endParaRPr>
              <a:solidFill>
                <a:schemeClr val="dk1"/>
              </a:solidFill>
              <a:latin typeface="Tahoma"/>
              <a:ea typeface="Tahoma"/>
              <a:cs typeface="Tahoma"/>
              <a:sym typeface="Tahoma"/>
            </a:endParaRPr>
          </a:p>
          <a:p>
            <a:pPr indent="0" lvl="0" marL="0" rtl="0" algn="l">
              <a:lnSpc>
                <a:spcPct val="100000"/>
              </a:lnSpc>
              <a:spcBef>
                <a:spcPts val="0"/>
              </a:spcBef>
              <a:spcAft>
                <a:spcPts val="0"/>
              </a:spcAft>
              <a:buSzPts val="1100"/>
              <a:buNone/>
            </a:pPr>
            <a:r>
              <a:t/>
            </a:r>
            <a:endParaRPr sz="1200">
              <a:solidFill>
                <a:schemeClr val="dk1"/>
              </a:solidFill>
              <a:latin typeface="Tahoma"/>
              <a:ea typeface="Tahoma"/>
              <a:cs typeface="Tahoma"/>
              <a:sym typeface="Tahoma"/>
            </a:endParaRPr>
          </a:p>
        </p:txBody>
      </p:sp>
      <p:sp>
        <p:nvSpPr>
          <p:cNvPr id="297" name="Google Shape;297;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en-US" sz="1100" u="none" cap="none" strike="noStrike">
                <a:solidFill>
                  <a:srgbClr val="000000"/>
                </a:solidFill>
                <a:latin typeface="Arial"/>
                <a:ea typeface="Arial"/>
                <a:cs typeface="Arial"/>
                <a:sym typeface="Arial"/>
              </a:rPr>
              <a:t>SETTING isn't just background. The same scene photographed in harsh noon sunlight versus golden hour tells a different emotional story. A classroom versus outdoors changes meaning. Setting creates mood.</a:t>
            </a:r>
            <a:endParaRPr/>
          </a:p>
          <a:p>
            <a:pPr indent="-298450" lvl="0" marL="457200" rtl="0" algn="l">
              <a:lnSpc>
                <a:spcPct val="100000"/>
              </a:lnSpc>
              <a:spcBef>
                <a:spcPts val="0"/>
              </a:spcBef>
              <a:spcAft>
                <a:spcPts val="0"/>
              </a:spcAft>
              <a:buSzPts val="1100"/>
              <a:buChar char="●"/>
            </a:pPr>
            <a:r>
              <a:rPr b="0" i="0" lang="en-US" sz="1100" u="none" cap="none" strike="noStrike">
                <a:solidFill>
                  <a:srgbClr val="000000"/>
                </a:solidFill>
                <a:latin typeface="Arial"/>
                <a:ea typeface="Arial"/>
                <a:cs typeface="Arial"/>
                <a:sym typeface="Arial"/>
              </a:rPr>
              <a:t>THEMES are the "so what?" of your story. If you're documenting a school garden project, the theme might be growth, community, or sustainability. Theme gives your story depth beyond surface details.</a:t>
            </a:r>
            <a:endParaRPr/>
          </a:p>
          <a:p>
            <a:pPr indent="-298450" lvl="0" marL="457200" rtl="0" algn="l">
              <a:lnSpc>
                <a:spcPct val="100000"/>
              </a:lnSpc>
              <a:spcBef>
                <a:spcPts val="0"/>
              </a:spcBef>
              <a:spcAft>
                <a:spcPts val="0"/>
              </a:spcAft>
              <a:buSzPts val="1100"/>
              <a:buChar char="●"/>
            </a:pPr>
            <a:r>
              <a:rPr b="0" i="0" lang="en-US" sz="1100" u="none" cap="none" strike="noStrike">
                <a:solidFill>
                  <a:srgbClr val="000000"/>
                </a:solidFill>
                <a:latin typeface="Arial"/>
                <a:ea typeface="Arial"/>
                <a:cs typeface="Arial"/>
                <a:sym typeface="Arial"/>
              </a:rPr>
              <a:t>When planning your story, ask: Who/what is my character? Where does this happen? What bigger idea am I exploring?</a:t>
            </a:r>
            <a:r>
              <a:rPr lang="en-US">
                <a:solidFill>
                  <a:schemeClr val="dk1"/>
                </a:solidFill>
                <a:latin typeface="Tahoma"/>
                <a:ea typeface="Tahoma"/>
                <a:cs typeface="Tahoma"/>
                <a:sym typeface="Tahoma"/>
              </a:rPr>
              <a:t>.</a:t>
            </a:r>
            <a:endParaRPr>
              <a:solidFill>
                <a:schemeClr val="dk1"/>
              </a:solidFill>
              <a:latin typeface="Tahoma"/>
              <a:ea typeface="Tahoma"/>
              <a:cs typeface="Tahoma"/>
              <a:sym typeface="Tahoma"/>
            </a:endParaRPr>
          </a:p>
          <a:p>
            <a:pPr indent="0" lvl="0" marL="0" rtl="0" algn="l">
              <a:lnSpc>
                <a:spcPct val="100000"/>
              </a:lnSpc>
              <a:spcBef>
                <a:spcPts val="0"/>
              </a:spcBef>
              <a:spcAft>
                <a:spcPts val="0"/>
              </a:spcAft>
              <a:buSzPts val="1100"/>
              <a:buNone/>
            </a:pPr>
            <a:r>
              <a:t/>
            </a:r>
            <a:endParaRPr sz="1200">
              <a:solidFill>
                <a:schemeClr val="dk1"/>
              </a:solidFill>
              <a:latin typeface="Tahoma"/>
              <a:ea typeface="Tahoma"/>
              <a:cs typeface="Tahoma"/>
              <a:sym typeface="Tahoma"/>
            </a:endParaRPr>
          </a:p>
        </p:txBody>
      </p:sp>
      <p:sp>
        <p:nvSpPr>
          <p:cNvPr id="310" name="Google Shape;310;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 name="Shape 9"/>
        <p:cNvGrpSpPr/>
        <p:nvPr/>
      </p:nvGrpSpPr>
      <p:grpSpPr>
        <a:xfrm>
          <a:off x="0" y="0"/>
          <a:ext cx="0" cy="0"/>
          <a:chOff x="0" y="0"/>
          <a:chExt cx="0" cy="0"/>
        </a:xfrm>
      </p:grpSpPr>
      <p:sp>
        <p:nvSpPr>
          <p:cNvPr id="10" name="Google Shape;10;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43"/>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5" name="Google Shape;45;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44"/>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44"/>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9" name="Google Shape;49;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32"/>
          <p:cNvSpPr txBox="1"/>
          <p:nvPr>
            <p:ph idx="10" type="dt"/>
          </p:nvPr>
        </p:nvSpPr>
        <p:spPr>
          <a:xfrm>
            <a:off x="228600" y="3178175"/>
            <a:ext cx="1066800" cy="18256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32"/>
          <p:cNvSpPr txBox="1"/>
          <p:nvPr>
            <p:ph idx="11" type="ftr"/>
          </p:nvPr>
        </p:nvSpPr>
        <p:spPr>
          <a:xfrm>
            <a:off x="1562100" y="3178175"/>
            <a:ext cx="1447800" cy="18256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32"/>
          <p:cNvSpPr txBox="1"/>
          <p:nvPr>
            <p:ph idx="12" type="sldNum"/>
          </p:nvPr>
        </p:nvSpPr>
        <p:spPr>
          <a:xfrm>
            <a:off x="3276600" y="3178175"/>
            <a:ext cx="1066800" cy="182563"/>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0" name="Shape 60"/>
        <p:cNvGrpSpPr/>
        <p:nvPr/>
      </p:nvGrpSpPr>
      <p:grpSpPr>
        <a:xfrm>
          <a:off x="0" y="0"/>
          <a:ext cx="0" cy="0"/>
          <a:chOff x="0" y="0"/>
          <a:chExt cx="0" cy="0"/>
        </a:xfrm>
      </p:grpSpPr>
      <p:sp>
        <p:nvSpPr>
          <p:cNvPr id="61" name="Google Shape;61;p55"/>
          <p:cNvSpPr txBox="1"/>
          <p:nvPr>
            <p:ph type="ctrTitle"/>
          </p:nvPr>
        </p:nvSpPr>
        <p:spPr>
          <a:xfrm>
            <a:off x="342900" y="1065212"/>
            <a:ext cx="3886200" cy="735013"/>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55"/>
          <p:cNvSpPr txBox="1"/>
          <p:nvPr>
            <p:ph idx="1" type="subTitle"/>
          </p:nvPr>
        </p:nvSpPr>
        <p:spPr>
          <a:xfrm>
            <a:off x="685800" y="1943100"/>
            <a:ext cx="3200400" cy="876300"/>
          </a:xfrm>
          <a:prstGeom prst="rect">
            <a:avLst/>
          </a:prstGeom>
          <a:noFill/>
          <a:ln>
            <a:noFill/>
          </a:ln>
        </p:spPr>
        <p:txBody>
          <a:bodyPr anchorCtr="0" anchor="t" bIns="45700" lIns="91425" spcFirstLastPara="1" rIns="91425" wrap="square" tIns="45700">
            <a:normAutofit/>
          </a:bodyPr>
          <a:lstStyle>
            <a:lvl1pPr lvl="0" algn="ctr">
              <a:spcBef>
                <a:spcPts val="320"/>
              </a:spcBef>
              <a:spcAft>
                <a:spcPts val="0"/>
              </a:spcAft>
              <a:buClr>
                <a:srgbClr val="888888"/>
              </a:buClr>
              <a:buSzPts val="1600"/>
              <a:buNone/>
              <a:defRPr>
                <a:solidFill>
                  <a:srgbClr val="888888"/>
                </a:solidFill>
              </a:defRPr>
            </a:lvl1pPr>
            <a:lvl2pPr lvl="1" algn="ctr">
              <a:spcBef>
                <a:spcPts val="280"/>
              </a:spcBef>
              <a:spcAft>
                <a:spcPts val="0"/>
              </a:spcAft>
              <a:buClr>
                <a:srgbClr val="888888"/>
              </a:buClr>
              <a:buSzPts val="1400"/>
              <a:buNone/>
              <a:defRPr>
                <a:solidFill>
                  <a:srgbClr val="888888"/>
                </a:solidFill>
              </a:defRPr>
            </a:lvl2pPr>
            <a:lvl3pPr lvl="2" algn="ctr">
              <a:spcBef>
                <a:spcPts val="24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63" name="Google Shape;63;p55"/>
          <p:cNvSpPr txBox="1"/>
          <p:nvPr>
            <p:ph idx="10" type="dt"/>
          </p:nvPr>
        </p:nvSpPr>
        <p:spPr>
          <a:xfrm>
            <a:off x="228600" y="3178175"/>
            <a:ext cx="1066800" cy="18256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55"/>
          <p:cNvSpPr txBox="1"/>
          <p:nvPr>
            <p:ph idx="11" type="ftr"/>
          </p:nvPr>
        </p:nvSpPr>
        <p:spPr>
          <a:xfrm>
            <a:off x="1562100" y="3178175"/>
            <a:ext cx="1447800" cy="18256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55"/>
          <p:cNvSpPr txBox="1"/>
          <p:nvPr>
            <p:ph idx="12" type="sldNum"/>
          </p:nvPr>
        </p:nvSpPr>
        <p:spPr>
          <a:xfrm>
            <a:off x="3276600" y="3178175"/>
            <a:ext cx="1066800" cy="182563"/>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6" name="Shape 66"/>
        <p:cNvGrpSpPr/>
        <p:nvPr/>
      </p:nvGrpSpPr>
      <p:grpSpPr>
        <a:xfrm>
          <a:off x="0" y="0"/>
          <a:ext cx="0" cy="0"/>
          <a:chOff x="0" y="0"/>
          <a:chExt cx="0" cy="0"/>
        </a:xfrm>
      </p:grpSpPr>
      <p:sp>
        <p:nvSpPr>
          <p:cNvPr id="67" name="Google Shape;67;p56"/>
          <p:cNvSpPr txBox="1"/>
          <p:nvPr>
            <p:ph type="title"/>
          </p:nvPr>
        </p:nvSpPr>
        <p:spPr>
          <a:xfrm>
            <a:off x="228600" y="137319"/>
            <a:ext cx="4114800" cy="5715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56"/>
          <p:cNvSpPr txBox="1"/>
          <p:nvPr>
            <p:ph idx="1" type="body"/>
          </p:nvPr>
        </p:nvSpPr>
        <p:spPr>
          <a:xfrm>
            <a:off x="228600" y="800100"/>
            <a:ext cx="4114800" cy="2262982"/>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9" name="Google Shape;69;p56"/>
          <p:cNvSpPr txBox="1"/>
          <p:nvPr>
            <p:ph idx="10" type="dt"/>
          </p:nvPr>
        </p:nvSpPr>
        <p:spPr>
          <a:xfrm>
            <a:off x="228600" y="3178175"/>
            <a:ext cx="1066800" cy="18256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56"/>
          <p:cNvSpPr txBox="1"/>
          <p:nvPr>
            <p:ph idx="11" type="ftr"/>
          </p:nvPr>
        </p:nvSpPr>
        <p:spPr>
          <a:xfrm>
            <a:off x="1562100" y="3178175"/>
            <a:ext cx="1447800" cy="18256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56"/>
          <p:cNvSpPr txBox="1"/>
          <p:nvPr>
            <p:ph idx="12" type="sldNum"/>
          </p:nvPr>
        </p:nvSpPr>
        <p:spPr>
          <a:xfrm>
            <a:off x="3276600" y="3178175"/>
            <a:ext cx="1066800" cy="182563"/>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2" name="Shape 72"/>
        <p:cNvGrpSpPr/>
        <p:nvPr/>
      </p:nvGrpSpPr>
      <p:grpSpPr>
        <a:xfrm>
          <a:off x="0" y="0"/>
          <a:ext cx="0" cy="0"/>
          <a:chOff x="0" y="0"/>
          <a:chExt cx="0" cy="0"/>
        </a:xfrm>
      </p:grpSpPr>
      <p:sp>
        <p:nvSpPr>
          <p:cNvPr id="73" name="Google Shape;73;p57"/>
          <p:cNvSpPr txBox="1"/>
          <p:nvPr>
            <p:ph type="title"/>
          </p:nvPr>
        </p:nvSpPr>
        <p:spPr>
          <a:xfrm>
            <a:off x="361157" y="2203450"/>
            <a:ext cx="3886200" cy="681038"/>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57"/>
          <p:cNvSpPr txBox="1"/>
          <p:nvPr>
            <p:ph idx="1" type="body"/>
          </p:nvPr>
        </p:nvSpPr>
        <p:spPr>
          <a:xfrm>
            <a:off x="361157" y="1453357"/>
            <a:ext cx="3886200" cy="750094"/>
          </a:xfrm>
          <a:prstGeom prst="rect">
            <a:avLst/>
          </a:prstGeom>
          <a:noFill/>
          <a:ln>
            <a:noFill/>
          </a:ln>
        </p:spPr>
        <p:txBody>
          <a:bodyPr anchorCtr="0" anchor="b" bIns="45700" lIns="91425" spcFirstLastPara="1" rIns="91425" wrap="square" tIns="45700">
            <a:norm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180"/>
              </a:spcBef>
              <a:spcAft>
                <a:spcPts val="0"/>
              </a:spcAft>
              <a:buClr>
                <a:srgbClr val="888888"/>
              </a:buClr>
              <a:buSzPts val="900"/>
              <a:buNone/>
              <a:defRPr sz="900">
                <a:solidFill>
                  <a:srgbClr val="888888"/>
                </a:solidFill>
              </a:defRPr>
            </a:lvl2pPr>
            <a:lvl3pPr indent="-228600" lvl="2" marL="1371600" algn="l">
              <a:spcBef>
                <a:spcPts val="160"/>
              </a:spcBef>
              <a:spcAft>
                <a:spcPts val="0"/>
              </a:spcAft>
              <a:buClr>
                <a:srgbClr val="888888"/>
              </a:buClr>
              <a:buSzPts val="800"/>
              <a:buNone/>
              <a:defRPr sz="800">
                <a:solidFill>
                  <a:srgbClr val="888888"/>
                </a:solidFill>
              </a:defRPr>
            </a:lvl3pPr>
            <a:lvl4pPr indent="-228600" lvl="3" marL="1828800" algn="l">
              <a:spcBef>
                <a:spcPts val="140"/>
              </a:spcBef>
              <a:spcAft>
                <a:spcPts val="0"/>
              </a:spcAft>
              <a:buClr>
                <a:srgbClr val="888888"/>
              </a:buClr>
              <a:buSzPts val="700"/>
              <a:buNone/>
              <a:defRPr sz="700">
                <a:solidFill>
                  <a:srgbClr val="888888"/>
                </a:solidFill>
              </a:defRPr>
            </a:lvl4pPr>
            <a:lvl5pPr indent="-228600" lvl="4" marL="2286000" algn="l">
              <a:spcBef>
                <a:spcPts val="140"/>
              </a:spcBef>
              <a:spcAft>
                <a:spcPts val="0"/>
              </a:spcAft>
              <a:buClr>
                <a:srgbClr val="888888"/>
              </a:buClr>
              <a:buSzPts val="700"/>
              <a:buNone/>
              <a:defRPr sz="700">
                <a:solidFill>
                  <a:srgbClr val="888888"/>
                </a:solidFill>
              </a:defRPr>
            </a:lvl5pPr>
            <a:lvl6pPr indent="-228600" lvl="5" marL="2743200" algn="l">
              <a:spcBef>
                <a:spcPts val="140"/>
              </a:spcBef>
              <a:spcAft>
                <a:spcPts val="0"/>
              </a:spcAft>
              <a:buClr>
                <a:srgbClr val="888888"/>
              </a:buClr>
              <a:buSzPts val="700"/>
              <a:buNone/>
              <a:defRPr sz="700">
                <a:solidFill>
                  <a:srgbClr val="888888"/>
                </a:solidFill>
              </a:defRPr>
            </a:lvl6pPr>
            <a:lvl7pPr indent="-228600" lvl="6" marL="3200400" algn="l">
              <a:spcBef>
                <a:spcPts val="140"/>
              </a:spcBef>
              <a:spcAft>
                <a:spcPts val="0"/>
              </a:spcAft>
              <a:buClr>
                <a:srgbClr val="888888"/>
              </a:buClr>
              <a:buSzPts val="700"/>
              <a:buNone/>
              <a:defRPr sz="700">
                <a:solidFill>
                  <a:srgbClr val="888888"/>
                </a:solidFill>
              </a:defRPr>
            </a:lvl7pPr>
            <a:lvl8pPr indent="-228600" lvl="7" marL="3657600" algn="l">
              <a:spcBef>
                <a:spcPts val="140"/>
              </a:spcBef>
              <a:spcAft>
                <a:spcPts val="0"/>
              </a:spcAft>
              <a:buClr>
                <a:srgbClr val="888888"/>
              </a:buClr>
              <a:buSzPts val="700"/>
              <a:buNone/>
              <a:defRPr sz="700">
                <a:solidFill>
                  <a:srgbClr val="888888"/>
                </a:solidFill>
              </a:defRPr>
            </a:lvl8pPr>
            <a:lvl9pPr indent="-228600" lvl="8" marL="4114800" algn="l">
              <a:spcBef>
                <a:spcPts val="140"/>
              </a:spcBef>
              <a:spcAft>
                <a:spcPts val="0"/>
              </a:spcAft>
              <a:buClr>
                <a:srgbClr val="888888"/>
              </a:buClr>
              <a:buSzPts val="700"/>
              <a:buNone/>
              <a:defRPr sz="700">
                <a:solidFill>
                  <a:srgbClr val="888888"/>
                </a:solidFill>
              </a:defRPr>
            </a:lvl9pPr>
          </a:lstStyle>
          <a:p/>
        </p:txBody>
      </p:sp>
      <p:sp>
        <p:nvSpPr>
          <p:cNvPr id="75" name="Google Shape;75;p57"/>
          <p:cNvSpPr txBox="1"/>
          <p:nvPr>
            <p:ph idx="10" type="dt"/>
          </p:nvPr>
        </p:nvSpPr>
        <p:spPr>
          <a:xfrm>
            <a:off x="228600" y="3178175"/>
            <a:ext cx="1066800" cy="18256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57"/>
          <p:cNvSpPr txBox="1"/>
          <p:nvPr>
            <p:ph idx="11" type="ftr"/>
          </p:nvPr>
        </p:nvSpPr>
        <p:spPr>
          <a:xfrm>
            <a:off x="1562100" y="3178175"/>
            <a:ext cx="1447800" cy="18256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57"/>
          <p:cNvSpPr txBox="1"/>
          <p:nvPr>
            <p:ph idx="12" type="sldNum"/>
          </p:nvPr>
        </p:nvSpPr>
        <p:spPr>
          <a:xfrm>
            <a:off x="3276600" y="3178175"/>
            <a:ext cx="1066800" cy="182563"/>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8" name="Shape 78"/>
        <p:cNvGrpSpPr/>
        <p:nvPr/>
      </p:nvGrpSpPr>
      <p:grpSpPr>
        <a:xfrm>
          <a:off x="0" y="0"/>
          <a:ext cx="0" cy="0"/>
          <a:chOff x="0" y="0"/>
          <a:chExt cx="0" cy="0"/>
        </a:xfrm>
      </p:grpSpPr>
      <p:sp>
        <p:nvSpPr>
          <p:cNvPr id="79" name="Google Shape;79;p58"/>
          <p:cNvSpPr txBox="1"/>
          <p:nvPr>
            <p:ph type="title"/>
          </p:nvPr>
        </p:nvSpPr>
        <p:spPr>
          <a:xfrm>
            <a:off x="228600" y="137319"/>
            <a:ext cx="4114800" cy="5715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58"/>
          <p:cNvSpPr txBox="1"/>
          <p:nvPr>
            <p:ph idx="1" type="body"/>
          </p:nvPr>
        </p:nvSpPr>
        <p:spPr>
          <a:xfrm>
            <a:off x="228600" y="800100"/>
            <a:ext cx="2019300" cy="2262982"/>
          </a:xfrm>
          <a:prstGeom prst="rect">
            <a:avLst/>
          </a:prstGeom>
          <a:noFill/>
          <a:ln>
            <a:noFill/>
          </a:ln>
        </p:spPr>
        <p:txBody>
          <a:bodyPr anchorCtr="0" anchor="t" bIns="45700" lIns="91425" spcFirstLastPara="1" rIns="91425" wrap="square" tIns="45700">
            <a:normAutofit/>
          </a:bodyPr>
          <a:lstStyle>
            <a:lvl1pPr indent="-317500" lvl="0" marL="457200" algn="l">
              <a:spcBef>
                <a:spcPts val="280"/>
              </a:spcBef>
              <a:spcAft>
                <a:spcPts val="0"/>
              </a:spcAft>
              <a:buClr>
                <a:schemeClr val="dk1"/>
              </a:buClr>
              <a:buSzPts val="1400"/>
              <a:buChar char="•"/>
              <a:defRPr sz="1400"/>
            </a:lvl1pPr>
            <a:lvl2pPr indent="-304800" lvl="1" marL="914400" algn="l">
              <a:spcBef>
                <a:spcPts val="24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180"/>
              </a:spcBef>
              <a:spcAft>
                <a:spcPts val="0"/>
              </a:spcAft>
              <a:buClr>
                <a:schemeClr val="dk1"/>
              </a:buClr>
              <a:buSzPts val="900"/>
              <a:buChar char="–"/>
              <a:defRPr sz="900"/>
            </a:lvl4pPr>
            <a:lvl5pPr indent="-285750" lvl="4" marL="2286000" algn="l">
              <a:spcBef>
                <a:spcPts val="180"/>
              </a:spcBef>
              <a:spcAft>
                <a:spcPts val="0"/>
              </a:spcAft>
              <a:buClr>
                <a:schemeClr val="dk1"/>
              </a:buClr>
              <a:buSzPts val="900"/>
              <a:buChar char="»"/>
              <a:defRPr sz="900"/>
            </a:lvl5pPr>
            <a:lvl6pPr indent="-285750" lvl="5" marL="2743200" algn="l">
              <a:spcBef>
                <a:spcPts val="180"/>
              </a:spcBef>
              <a:spcAft>
                <a:spcPts val="0"/>
              </a:spcAft>
              <a:buClr>
                <a:schemeClr val="dk1"/>
              </a:buClr>
              <a:buSzPts val="900"/>
              <a:buChar char="•"/>
              <a:defRPr sz="900"/>
            </a:lvl6pPr>
            <a:lvl7pPr indent="-285750" lvl="6" marL="3200400" algn="l">
              <a:spcBef>
                <a:spcPts val="180"/>
              </a:spcBef>
              <a:spcAft>
                <a:spcPts val="0"/>
              </a:spcAft>
              <a:buClr>
                <a:schemeClr val="dk1"/>
              </a:buClr>
              <a:buSzPts val="900"/>
              <a:buChar char="•"/>
              <a:defRPr sz="900"/>
            </a:lvl7pPr>
            <a:lvl8pPr indent="-285750" lvl="7" marL="3657600" algn="l">
              <a:spcBef>
                <a:spcPts val="180"/>
              </a:spcBef>
              <a:spcAft>
                <a:spcPts val="0"/>
              </a:spcAft>
              <a:buClr>
                <a:schemeClr val="dk1"/>
              </a:buClr>
              <a:buSzPts val="900"/>
              <a:buChar char="•"/>
              <a:defRPr sz="900"/>
            </a:lvl8pPr>
            <a:lvl9pPr indent="-285750" lvl="8" marL="4114800" algn="l">
              <a:spcBef>
                <a:spcPts val="180"/>
              </a:spcBef>
              <a:spcAft>
                <a:spcPts val="0"/>
              </a:spcAft>
              <a:buClr>
                <a:schemeClr val="dk1"/>
              </a:buClr>
              <a:buSzPts val="900"/>
              <a:buChar char="•"/>
              <a:defRPr sz="900"/>
            </a:lvl9pPr>
          </a:lstStyle>
          <a:p/>
        </p:txBody>
      </p:sp>
      <p:sp>
        <p:nvSpPr>
          <p:cNvPr id="81" name="Google Shape;81;p58"/>
          <p:cNvSpPr txBox="1"/>
          <p:nvPr>
            <p:ph idx="2" type="body"/>
          </p:nvPr>
        </p:nvSpPr>
        <p:spPr>
          <a:xfrm>
            <a:off x="2324100" y="800100"/>
            <a:ext cx="2019300" cy="2262982"/>
          </a:xfrm>
          <a:prstGeom prst="rect">
            <a:avLst/>
          </a:prstGeom>
          <a:noFill/>
          <a:ln>
            <a:noFill/>
          </a:ln>
        </p:spPr>
        <p:txBody>
          <a:bodyPr anchorCtr="0" anchor="t" bIns="45700" lIns="91425" spcFirstLastPara="1" rIns="91425" wrap="square" tIns="45700">
            <a:normAutofit/>
          </a:bodyPr>
          <a:lstStyle>
            <a:lvl1pPr indent="-317500" lvl="0" marL="457200" algn="l">
              <a:spcBef>
                <a:spcPts val="280"/>
              </a:spcBef>
              <a:spcAft>
                <a:spcPts val="0"/>
              </a:spcAft>
              <a:buClr>
                <a:schemeClr val="dk1"/>
              </a:buClr>
              <a:buSzPts val="1400"/>
              <a:buChar char="•"/>
              <a:defRPr sz="1400"/>
            </a:lvl1pPr>
            <a:lvl2pPr indent="-304800" lvl="1" marL="914400" algn="l">
              <a:spcBef>
                <a:spcPts val="24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180"/>
              </a:spcBef>
              <a:spcAft>
                <a:spcPts val="0"/>
              </a:spcAft>
              <a:buClr>
                <a:schemeClr val="dk1"/>
              </a:buClr>
              <a:buSzPts val="900"/>
              <a:buChar char="–"/>
              <a:defRPr sz="900"/>
            </a:lvl4pPr>
            <a:lvl5pPr indent="-285750" lvl="4" marL="2286000" algn="l">
              <a:spcBef>
                <a:spcPts val="180"/>
              </a:spcBef>
              <a:spcAft>
                <a:spcPts val="0"/>
              </a:spcAft>
              <a:buClr>
                <a:schemeClr val="dk1"/>
              </a:buClr>
              <a:buSzPts val="900"/>
              <a:buChar char="»"/>
              <a:defRPr sz="900"/>
            </a:lvl5pPr>
            <a:lvl6pPr indent="-285750" lvl="5" marL="2743200" algn="l">
              <a:spcBef>
                <a:spcPts val="180"/>
              </a:spcBef>
              <a:spcAft>
                <a:spcPts val="0"/>
              </a:spcAft>
              <a:buClr>
                <a:schemeClr val="dk1"/>
              </a:buClr>
              <a:buSzPts val="900"/>
              <a:buChar char="•"/>
              <a:defRPr sz="900"/>
            </a:lvl6pPr>
            <a:lvl7pPr indent="-285750" lvl="6" marL="3200400" algn="l">
              <a:spcBef>
                <a:spcPts val="180"/>
              </a:spcBef>
              <a:spcAft>
                <a:spcPts val="0"/>
              </a:spcAft>
              <a:buClr>
                <a:schemeClr val="dk1"/>
              </a:buClr>
              <a:buSzPts val="900"/>
              <a:buChar char="•"/>
              <a:defRPr sz="900"/>
            </a:lvl7pPr>
            <a:lvl8pPr indent="-285750" lvl="7" marL="3657600" algn="l">
              <a:spcBef>
                <a:spcPts val="180"/>
              </a:spcBef>
              <a:spcAft>
                <a:spcPts val="0"/>
              </a:spcAft>
              <a:buClr>
                <a:schemeClr val="dk1"/>
              </a:buClr>
              <a:buSzPts val="900"/>
              <a:buChar char="•"/>
              <a:defRPr sz="900"/>
            </a:lvl8pPr>
            <a:lvl9pPr indent="-285750" lvl="8" marL="4114800" algn="l">
              <a:spcBef>
                <a:spcPts val="180"/>
              </a:spcBef>
              <a:spcAft>
                <a:spcPts val="0"/>
              </a:spcAft>
              <a:buClr>
                <a:schemeClr val="dk1"/>
              </a:buClr>
              <a:buSzPts val="900"/>
              <a:buChar char="•"/>
              <a:defRPr sz="900"/>
            </a:lvl9pPr>
          </a:lstStyle>
          <a:p/>
        </p:txBody>
      </p:sp>
      <p:sp>
        <p:nvSpPr>
          <p:cNvPr id="82" name="Google Shape;82;p58"/>
          <p:cNvSpPr txBox="1"/>
          <p:nvPr>
            <p:ph idx="10" type="dt"/>
          </p:nvPr>
        </p:nvSpPr>
        <p:spPr>
          <a:xfrm>
            <a:off x="228600" y="3178175"/>
            <a:ext cx="1066800" cy="18256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58"/>
          <p:cNvSpPr txBox="1"/>
          <p:nvPr>
            <p:ph idx="11" type="ftr"/>
          </p:nvPr>
        </p:nvSpPr>
        <p:spPr>
          <a:xfrm>
            <a:off x="1562100" y="3178175"/>
            <a:ext cx="1447800" cy="18256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58"/>
          <p:cNvSpPr txBox="1"/>
          <p:nvPr>
            <p:ph idx="12" type="sldNum"/>
          </p:nvPr>
        </p:nvSpPr>
        <p:spPr>
          <a:xfrm>
            <a:off x="3276600" y="3178175"/>
            <a:ext cx="1066800" cy="182563"/>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5" name="Shape 85"/>
        <p:cNvGrpSpPr/>
        <p:nvPr/>
      </p:nvGrpSpPr>
      <p:grpSpPr>
        <a:xfrm>
          <a:off x="0" y="0"/>
          <a:ext cx="0" cy="0"/>
          <a:chOff x="0" y="0"/>
          <a:chExt cx="0" cy="0"/>
        </a:xfrm>
      </p:grpSpPr>
      <p:sp>
        <p:nvSpPr>
          <p:cNvPr id="86" name="Google Shape;86;p59"/>
          <p:cNvSpPr txBox="1"/>
          <p:nvPr>
            <p:ph type="title"/>
          </p:nvPr>
        </p:nvSpPr>
        <p:spPr>
          <a:xfrm>
            <a:off x="228600" y="137319"/>
            <a:ext cx="4114800" cy="5715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 name="Google Shape;87;p59"/>
          <p:cNvSpPr txBox="1"/>
          <p:nvPr>
            <p:ph idx="1" type="body"/>
          </p:nvPr>
        </p:nvSpPr>
        <p:spPr>
          <a:xfrm>
            <a:off x="228600" y="767556"/>
            <a:ext cx="2020094" cy="319881"/>
          </a:xfrm>
          <a:prstGeom prst="rect">
            <a:avLst/>
          </a:prstGeom>
          <a:noFill/>
          <a:ln>
            <a:noFill/>
          </a:ln>
        </p:spPr>
        <p:txBody>
          <a:bodyPr anchorCtr="0" anchor="b" bIns="45700" lIns="91425" spcFirstLastPara="1" rIns="91425" wrap="square" tIns="45700">
            <a:normAutofit/>
          </a:bodyPr>
          <a:lstStyle>
            <a:lvl1pPr indent="-228600" lvl="0" marL="457200" algn="l">
              <a:spcBef>
                <a:spcPts val="24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180"/>
              </a:spcBef>
              <a:spcAft>
                <a:spcPts val="0"/>
              </a:spcAft>
              <a:buClr>
                <a:schemeClr val="dk1"/>
              </a:buClr>
              <a:buSzPts val="900"/>
              <a:buNone/>
              <a:defRPr b="1" sz="900"/>
            </a:lvl3pPr>
            <a:lvl4pPr indent="-228600" lvl="3" marL="1828800" algn="l">
              <a:spcBef>
                <a:spcPts val="160"/>
              </a:spcBef>
              <a:spcAft>
                <a:spcPts val="0"/>
              </a:spcAft>
              <a:buClr>
                <a:schemeClr val="dk1"/>
              </a:buClr>
              <a:buSzPts val="800"/>
              <a:buNone/>
              <a:defRPr b="1" sz="800"/>
            </a:lvl4pPr>
            <a:lvl5pPr indent="-228600" lvl="4" marL="2286000" algn="l">
              <a:spcBef>
                <a:spcPts val="160"/>
              </a:spcBef>
              <a:spcAft>
                <a:spcPts val="0"/>
              </a:spcAft>
              <a:buClr>
                <a:schemeClr val="dk1"/>
              </a:buClr>
              <a:buSzPts val="800"/>
              <a:buNone/>
              <a:defRPr b="1" sz="800"/>
            </a:lvl5pPr>
            <a:lvl6pPr indent="-228600" lvl="5" marL="2743200" algn="l">
              <a:spcBef>
                <a:spcPts val="160"/>
              </a:spcBef>
              <a:spcAft>
                <a:spcPts val="0"/>
              </a:spcAft>
              <a:buClr>
                <a:schemeClr val="dk1"/>
              </a:buClr>
              <a:buSzPts val="800"/>
              <a:buNone/>
              <a:defRPr b="1" sz="800"/>
            </a:lvl6pPr>
            <a:lvl7pPr indent="-228600" lvl="6" marL="3200400" algn="l">
              <a:spcBef>
                <a:spcPts val="160"/>
              </a:spcBef>
              <a:spcAft>
                <a:spcPts val="0"/>
              </a:spcAft>
              <a:buClr>
                <a:schemeClr val="dk1"/>
              </a:buClr>
              <a:buSzPts val="800"/>
              <a:buNone/>
              <a:defRPr b="1" sz="800"/>
            </a:lvl7pPr>
            <a:lvl8pPr indent="-228600" lvl="7" marL="3657600" algn="l">
              <a:spcBef>
                <a:spcPts val="160"/>
              </a:spcBef>
              <a:spcAft>
                <a:spcPts val="0"/>
              </a:spcAft>
              <a:buClr>
                <a:schemeClr val="dk1"/>
              </a:buClr>
              <a:buSzPts val="800"/>
              <a:buNone/>
              <a:defRPr b="1" sz="800"/>
            </a:lvl8pPr>
            <a:lvl9pPr indent="-228600" lvl="8" marL="4114800" algn="l">
              <a:spcBef>
                <a:spcPts val="160"/>
              </a:spcBef>
              <a:spcAft>
                <a:spcPts val="0"/>
              </a:spcAft>
              <a:buClr>
                <a:schemeClr val="dk1"/>
              </a:buClr>
              <a:buSzPts val="800"/>
              <a:buNone/>
              <a:defRPr b="1" sz="800"/>
            </a:lvl9pPr>
          </a:lstStyle>
          <a:p/>
        </p:txBody>
      </p:sp>
      <p:sp>
        <p:nvSpPr>
          <p:cNvPr id="88" name="Google Shape;88;p59"/>
          <p:cNvSpPr txBox="1"/>
          <p:nvPr>
            <p:ph idx="2" type="body"/>
          </p:nvPr>
        </p:nvSpPr>
        <p:spPr>
          <a:xfrm>
            <a:off x="228600" y="1087438"/>
            <a:ext cx="2020094" cy="1975644"/>
          </a:xfrm>
          <a:prstGeom prst="rect">
            <a:avLst/>
          </a:prstGeom>
          <a:noFill/>
          <a:ln>
            <a:noFill/>
          </a:ln>
        </p:spPr>
        <p:txBody>
          <a:bodyPr anchorCtr="0" anchor="t" bIns="45700" lIns="91425" spcFirstLastPara="1" rIns="91425" wrap="square" tIns="45700">
            <a:normAutofit/>
          </a:bodyPr>
          <a:lstStyle>
            <a:lvl1pPr indent="-304800" lvl="0" marL="457200" algn="l">
              <a:spcBef>
                <a:spcPts val="24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180"/>
              </a:spcBef>
              <a:spcAft>
                <a:spcPts val="0"/>
              </a:spcAft>
              <a:buClr>
                <a:schemeClr val="dk1"/>
              </a:buClr>
              <a:buSzPts val="900"/>
              <a:buChar char="•"/>
              <a:defRPr sz="900"/>
            </a:lvl3pPr>
            <a:lvl4pPr indent="-279400" lvl="3" marL="1828800" algn="l">
              <a:spcBef>
                <a:spcPts val="160"/>
              </a:spcBef>
              <a:spcAft>
                <a:spcPts val="0"/>
              </a:spcAft>
              <a:buClr>
                <a:schemeClr val="dk1"/>
              </a:buClr>
              <a:buSzPts val="800"/>
              <a:buChar char="–"/>
              <a:defRPr sz="800"/>
            </a:lvl4pPr>
            <a:lvl5pPr indent="-279400" lvl="4" marL="2286000" algn="l">
              <a:spcBef>
                <a:spcPts val="160"/>
              </a:spcBef>
              <a:spcAft>
                <a:spcPts val="0"/>
              </a:spcAft>
              <a:buClr>
                <a:schemeClr val="dk1"/>
              </a:buClr>
              <a:buSzPts val="800"/>
              <a:buChar char="»"/>
              <a:defRPr sz="800"/>
            </a:lvl5pPr>
            <a:lvl6pPr indent="-279400" lvl="5" marL="2743200" algn="l">
              <a:spcBef>
                <a:spcPts val="160"/>
              </a:spcBef>
              <a:spcAft>
                <a:spcPts val="0"/>
              </a:spcAft>
              <a:buClr>
                <a:schemeClr val="dk1"/>
              </a:buClr>
              <a:buSzPts val="800"/>
              <a:buChar char="•"/>
              <a:defRPr sz="800"/>
            </a:lvl6pPr>
            <a:lvl7pPr indent="-279400" lvl="6" marL="3200400" algn="l">
              <a:spcBef>
                <a:spcPts val="160"/>
              </a:spcBef>
              <a:spcAft>
                <a:spcPts val="0"/>
              </a:spcAft>
              <a:buClr>
                <a:schemeClr val="dk1"/>
              </a:buClr>
              <a:buSzPts val="800"/>
              <a:buChar char="•"/>
              <a:defRPr sz="800"/>
            </a:lvl7pPr>
            <a:lvl8pPr indent="-279400" lvl="7" marL="3657600" algn="l">
              <a:spcBef>
                <a:spcPts val="160"/>
              </a:spcBef>
              <a:spcAft>
                <a:spcPts val="0"/>
              </a:spcAft>
              <a:buClr>
                <a:schemeClr val="dk1"/>
              </a:buClr>
              <a:buSzPts val="800"/>
              <a:buChar char="•"/>
              <a:defRPr sz="800"/>
            </a:lvl8pPr>
            <a:lvl9pPr indent="-279400" lvl="8" marL="4114800" algn="l">
              <a:spcBef>
                <a:spcPts val="160"/>
              </a:spcBef>
              <a:spcAft>
                <a:spcPts val="0"/>
              </a:spcAft>
              <a:buClr>
                <a:schemeClr val="dk1"/>
              </a:buClr>
              <a:buSzPts val="800"/>
              <a:buChar char="•"/>
              <a:defRPr sz="800"/>
            </a:lvl9pPr>
          </a:lstStyle>
          <a:p/>
        </p:txBody>
      </p:sp>
      <p:sp>
        <p:nvSpPr>
          <p:cNvPr id="89" name="Google Shape;89;p59"/>
          <p:cNvSpPr txBox="1"/>
          <p:nvPr>
            <p:ph idx="3" type="body"/>
          </p:nvPr>
        </p:nvSpPr>
        <p:spPr>
          <a:xfrm>
            <a:off x="2322513" y="767556"/>
            <a:ext cx="2020888" cy="319881"/>
          </a:xfrm>
          <a:prstGeom prst="rect">
            <a:avLst/>
          </a:prstGeom>
          <a:noFill/>
          <a:ln>
            <a:noFill/>
          </a:ln>
        </p:spPr>
        <p:txBody>
          <a:bodyPr anchorCtr="0" anchor="b" bIns="45700" lIns="91425" spcFirstLastPara="1" rIns="91425" wrap="square" tIns="45700">
            <a:normAutofit/>
          </a:bodyPr>
          <a:lstStyle>
            <a:lvl1pPr indent="-228600" lvl="0" marL="457200" algn="l">
              <a:spcBef>
                <a:spcPts val="24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180"/>
              </a:spcBef>
              <a:spcAft>
                <a:spcPts val="0"/>
              </a:spcAft>
              <a:buClr>
                <a:schemeClr val="dk1"/>
              </a:buClr>
              <a:buSzPts val="900"/>
              <a:buNone/>
              <a:defRPr b="1" sz="900"/>
            </a:lvl3pPr>
            <a:lvl4pPr indent="-228600" lvl="3" marL="1828800" algn="l">
              <a:spcBef>
                <a:spcPts val="160"/>
              </a:spcBef>
              <a:spcAft>
                <a:spcPts val="0"/>
              </a:spcAft>
              <a:buClr>
                <a:schemeClr val="dk1"/>
              </a:buClr>
              <a:buSzPts val="800"/>
              <a:buNone/>
              <a:defRPr b="1" sz="800"/>
            </a:lvl4pPr>
            <a:lvl5pPr indent="-228600" lvl="4" marL="2286000" algn="l">
              <a:spcBef>
                <a:spcPts val="160"/>
              </a:spcBef>
              <a:spcAft>
                <a:spcPts val="0"/>
              </a:spcAft>
              <a:buClr>
                <a:schemeClr val="dk1"/>
              </a:buClr>
              <a:buSzPts val="800"/>
              <a:buNone/>
              <a:defRPr b="1" sz="800"/>
            </a:lvl5pPr>
            <a:lvl6pPr indent="-228600" lvl="5" marL="2743200" algn="l">
              <a:spcBef>
                <a:spcPts val="160"/>
              </a:spcBef>
              <a:spcAft>
                <a:spcPts val="0"/>
              </a:spcAft>
              <a:buClr>
                <a:schemeClr val="dk1"/>
              </a:buClr>
              <a:buSzPts val="800"/>
              <a:buNone/>
              <a:defRPr b="1" sz="800"/>
            </a:lvl6pPr>
            <a:lvl7pPr indent="-228600" lvl="6" marL="3200400" algn="l">
              <a:spcBef>
                <a:spcPts val="160"/>
              </a:spcBef>
              <a:spcAft>
                <a:spcPts val="0"/>
              </a:spcAft>
              <a:buClr>
                <a:schemeClr val="dk1"/>
              </a:buClr>
              <a:buSzPts val="800"/>
              <a:buNone/>
              <a:defRPr b="1" sz="800"/>
            </a:lvl7pPr>
            <a:lvl8pPr indent="-228600" lvl="7" marL="3657600" algn="l">
              <a:spcBef>
                <a:spcPts val="160"/>
              </a:spcBef>
              <a:spcAft>
                <a:spcPts val="0"/>
              </a:spcAft>
              <a:buClr>
                <a:schemeClr val="dk1"/>
              </a:buClr>
              <a:buSzPts val="800"/>
              <a:buNone/>
              <a:defRPr b="1" sz="800"/>
            </a:lvl8pPr>
            <a:lvl9pPr indent="-228600" lvl="8" marL="4114800" algn="l">
              <a:spcBef>
                <a:spcPts val="160"/>
              </a:spcBef>
              <a:spcAft>
                <a:spcPts val="0"/>
              </a:spcAft>
              <a:buClr>
                <a:schemeClr val="dk1"/>
              </a:buClr>
              <a:buSzPts val="800"/>
              <a:buNone/>
              <a:defRPr b="1" sz="800"/>
            </a:lvl9pPr>
          </a:lstStyle>
          <a:p/>
        </p:txBody>
      </p:sp>
      <p:sp>
        <p:nvSpPr>
          <p:cNvPr id="90" name="Google Shape;90;p59"/>
          <p:cNvSpPr txBox="1"/>
          <p:nvPr>
            <p:ph idx="4" type="body"/>
          </p:nvPr>
        </p:nvSpPr>
        <p:spPr>
          <a:xfrm>
            <a:off x="2322513" y="1087438"/>
            <a:ext cx="2020888" cy="1975644"/>
          </a:xfrm>
          <a:prstGeom prst="rect">
            <a:avLst/>
          </a:prstGeom>
          <a:noFill/>
          <a:ln>
            <a:noFill/>
          </a:ln>
        </p:spPr>
        <p:txBody>
          <a:bodyPr anchorCtr="0" anchor="t" bIns="45700" lIns="91425" spcFirstLastPara="1" rIns="91425" wrap="square" tIns="45700">
            <a:normAutofit/>
          </a:bodyPr>
          <a:lstStyle>
            <a:lvl1pPr indent="-304800" lvl="0" marL="457200" algn="l">
              <a:spcBef>
                <a:spcPts val="24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180"/>
              </a:spcBef>
              <a:spcAft>
                <a:spcPts val="0"/>
              </a:spcAft>
              <a:buClr>
                <a:schemeClr val="dk1"/>
              </a:buClr>
              <a:buSzPts val="900"/>
              <a:buChar char="•"/>
              <a:defRPr sz="900"/>
            </a:lvl3pPr>
            <a:lvl4pPr indent="-279400" lvl="3" marL="1828800" algn="l">
              <a:spcBef>
                <a:spcPts val="160"/>
              </a:spcBef>
              <a:spcAft>
                <a:spcPts val="0"/>
              </a:spcAft>
              <a:buClr>
                <a:schemeClr val="dk1"/>
              </a:buClr>
              <a:buSzPts val="800"/>
              <a:buChar char="–"/>
              <a:defRPr sz="800"/>
            </a:lvl4pPr>
            <a:lvl5pPr indent="-279400" lvl="4" marL="2286000" algn="l">
              <a:spcBef>
                <a:spcPts val="160"/>
              </a:spcBef>
              <a:spcAft>
                <a:spcPts val="0"/>
              </a:spcAft>
              <a:buClr>
                <a:schemeClr val="dk1"/>
              </a:buClr>
              <a:buSzPts val="800"/>
              <a:buChar char="»"/>
              <a:defRPr sz="800"/>
            </a:lvl5pPr>
            <a:lvl6pPr indent="-279400" lvl="5" marL="2743200" algn="l">
              <a:spcBef>
                <a:spcPts val="160"/>
              </a:spcBef>
              <a:spcAft>
                <a:spcPts val="0"/>
              </a:spcAft>
              <a:buClr>
                <a:schemeClr val="dk1"/>
              </a:buClr>
              <a:buSzPts val="800"/>
              <a:buChar char="•"/>
              <a:defRPr sz="800"/>
            </a:lvl6pPr>
            <a:lvl7pPr indent="-279400" lvl="6" marL="3200400" algn="l">
              <a:spcBef>
                <a:spcPts val="160"/>
              </a:spcBef>
              <a:spcAft>
                <a:spcPts val="0"/>
              </a:spcAft>
              <a:buClr>
                <a:schemeClr val="dk1"/>
              </a:buClr>
              <a:buSzPts val="800"/>
              <a:buChar char="•"/>
              <a:defRPr sz="800"/>
            </a:lvl7pPr>
            <a:lvl8pPr indent="-279400" lvl="7" marL="3657600" algn="l">
              <a:spcBef>
                <a:spcPts val="160"/>
              </a:spcBef>
              <a:spcAft>
                <a:spcPts val="0"/>
              </a:spcAft>
              <a:buClr>
                <a:schemeClr val="dk1"/>
              </a:buClr>
              <a:buSzPts val="800"/>
              <a:buChar char="•"/>
              <a:defRPr sz="800"/>
            </a:lvl8pPr>
            <a:lvl9pPr indent="-279400" lvl="8" marL="4114800" algn="l">
              <a:spcBef>
                <a:spcPts val="160"/>
              </a:spcBef>
              <a:spcAft>
                <a:spcPts val="0"/>
              </a:spcAft>
              <a:buClr>
                <a:schemeClr val="dk1"/>
              </a:buClr>
              <a:buSzPts val="800"/>
              <a:buChar char="•"/>
              <a:defRPr sz="800"/>
            </a:lvl9pPr>
          </a:lstStyle>
          <a:p/>
        </p:txBody>
      </p:sp>
      <p:sp>
        <p:nvSpPr>
          <p:cNvPr id="91" name="Google Shape;91;p59"/>
          <p:cNvSpPr txBox="1"/>
          <p:nvPr>
            <p:ph idx="10" type="dt"/>
          </p:nvPr>
        </p:nvSpPr>
        <p:spPr>
          <a:xfrm>
            <a:off x="228600" y="3178175"/>
            <a:ext cx="1066800" cy="18256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59"/>
          <p:cNvSpPr txBox="1"/>
          <p:nvPr>
            <p:ph idx="11" type="ftr"/>
          </p:nvPr>
        </p:nvSpPr>
        <p:spPr>
          <a:xfrm>
            <a:off x="1562100" y="3178175"/>
            <a:ext cx="1447800" cy="18256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59"/>
          <p:cNvSpPr txBox="1"/>
          <p:nvPr>
            <p:ph idx="12" type="sldNum"/>
          </p:nvPr>
        </p:nvSpPr>
        <p:spPr>
          <a:xfrm>
            <a:off x="3276600" y="3178175"/>
            <a:ext cx="1066800" cy="182563"/>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4" name="Shape 94"/>
        <p:cNvGrpSpPr/>
        <p:nvPr/>
      </p:nvGrpSpPr>
      <p:grpSpPr>
        <a:xfrm>
          <a:off x="0" y="0"/>
          <a:ext cx="0" cy="0"/>
          <a:chOff x="0" y="0"/>
          <a:chExt cx="0" cy="0"/>
        </a:xfrm>
      </p:grpSpPr>
      <p:sp>
        <p:nvSpPr>
          <p:cNvPr id="95" name="Google Shape;95;p60"/>
          <p:cNvSpPr txBox="1"/>
          <p:nvPr>
            <p:ph type="title"/>
          </p:nvPr>
        </p:nvSpPr>
        <p:spPr>
          <a:xfrm>
            <a:off x="228600" y="137319"/>
            <a:ext cx="4114800" cy="5715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6" name="Google Shape;96;p60"/>
          <p:cNvSpPr txBox="1"/>
          <p:nvPr>
            <p:ph idx="10" type="dt"/>
          </p:nvPr>
        </p:nvSpPr>
        <p:spPr>
          <a:xfrm>
            <a:off x="228600" y="3178175"/>
            <a:ext cx="1066800" cy="18256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60"/>
          <p:cNvSpPr txBox="1"/>
          <p:nvPr>
            <p:ph idx="11" type="ftr"/>
          </p:nvPr>
        </p:nvSpPr>
        <p:spPr>
          <a:xfrm>
            <a:off x="1562100" y="3178175"/>
            <a:ext cx="1447800" cy="18256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60"/>
          <p:cNvSpPr txBox="1"/>
          <p:nvPr>
            <p:ph idx="12" type="sldNum"/>
          </p:nvPr>
        </p:nvSpPr>
        <p:spPr>
          <a:xfrm>
            <a:off x="3276600" y="3178175"/>
            <a:ext cx="1066800" cy="182563"/>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9" name="Shape 99"/>
        <p:cNvGrpSpPr/>
        <p:nvPr/>
      </p:nvGrpSpPr>
      <p:grpSpPr>
        <a:xfrm>
          <a:off x="0" y="0"/>
          <a:ext cx="0" cy="0"/>
          <a:chOff x="0" y="0"/>
          <a:chExt cx="0" cy="0"/>
        </a:xfrm>
      </p:grpSpPr>
      <p:sp>
        <p:nvSpPr>
          <p:cNvPr id="100" name="Google Shape;100;p61"/>
          <p:cNvSpPr txBox="1"/>
          <p:nvPr>
            <p:ph type="title"/>
          </p:nvPr>
        </p:nvSpPr>
        <p:spPr>
          <a:xfrm>
            <a:off x="228600" y="136525"/>
            <a:ext cx="1504157" cy="581025"/>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1" name="Google Shape;101;p61"/>
          <p:cNvSpPr txBox="1"/>
          <p:nvPr>
            <p:ph idx="1" type="body"/>
          </p:nvPr>
        </p:nvSpPr>
        <p:spPr>
          <a:xfrm>
            <a:off x="1787525" y="136525"/>
            <a:ext cx="2555875" cy="2926557"/>
          </a:xfrm>
          <a:prstGeom prst="rect">
            <a:avLst/>
          </a:prstGeom>
          <a:noFill/>
          <a:ln>
            <a:noFill/>
          </a:ln>
        </p:spPr>
        <p:txBody>
          <a:bodyPr anchorCtr="0" anchor="t" bIns="45700" lIns="91425" spcFirstLastPara="1" rIns="91425" wrap="square" tIns="45700">
            <a:normAutofit/>
          </a:bodyPr>
          <a:lstStyle>
            <a:lvl1pPr indent="-330200" lvl="0" marL="457200" algn="l">
              <a:spcBef>
                <a:spcPts val="320"/>
              </a:spcBef>
              <a:spcAft>
                <a:spcPts val="0"/>
              </a:spcAft>
              <a:buClr>
                <a:schemeClr val="dk1"/>
              </a:buClr>
              <a:buSzPts val="1600"/>
              <a:buChar char="•"/>
              <a:defRPr sz="1600"/>
            </a:lvl1pPr>
            <a:lvl2pPr indent="-317500" lvl="1" marL="914400" algn="l">
              <a:spcBef>
                <a:spcPts val="280"/>
              </a:spcBef>
              <a:spcAft>
                <a:spcPts val="0"/>
              </a:spcAft>
              <a:buClr>
                <a:schemeClr val="dk1"/>
              </a:buClr>
              <a:buSzPts val="1400"/>
              <a:buChar char="–"/>
              <a:defRPr sz="1400"/>
            </a:lvl2pPr>
            <a:lvl3pPr indent="-304800" lvl="2" marL="1371600" algn="l">
              <a:spcBef>
                <a:spcPts val="24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102" name="Google Shape;102;p61"/>
          <p:cNvSpPr txBox="1"/>
          <p:nvPr>
            <p:ph idx="2" type="body"/>
          </p:nvPr>
        </p:nvSpPr>
        <p:spPr>
          <a:xfrm>
            <a:off x="228600" y="717550"/>
            <a:ext cx="1504157" cy="2345532"/>
          </a:xfrm>
          <a:prstGeom prst="rect">
            <a:avLst/>
          </a:prstGeom>
          <a:noFill/>
          <a:ln>
            <a:noFill/>
          </a:ln>
        </p:spPr>
        <p:txBody>
          <a:bodyPr anchorCtr="0" anchor="t" bIns="45700" lIns="91425" spcFirstLastPara="1" rIns="91425" wrap="square" tIns="45700">
            <a:normAutofit/>
          </a:bodyPr>
          <a:lstStyle>
            <a:lvl1pPr indent="-228600" lvl="0" marL="457200" algn="l">
              <a:spcBef>
                <a:spcPts val="140"/>
              </a:spcBef>
              <a:spcAft>
                <a:spcPts val="0"/>
              </a:spcAft>
              <a:buClr>
                <a:schemeClr val="dk1"/>
              </a:buClr>
              <a:buSzPts val="700"/>
              <a:buNone/>
              <a:defRPr sz="700"/>
            </a:lvl1pPr>
            <a:lvl2pPr indent="-228600" lvl="1" marL="914400" algn="l">
              <a:spcBef>
                <a:spcPts val="12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90"/>
              </a:spcBef>
              <a:spcAft>
                <a:spcPts val="0"/>
              </a:spcAft>
              <a:buClr>
                <a:schemeClr val="dk1"/>
              </a:buClr>
              <a:buSzPts val="450"/>
              <a:buNone/>
              <a:defRPr sz="450"/>
            </a:lvl4pPr>
            <a:lvl5pPr indent="-228600" lvl="4" marL="2286000" algn="l">
              <a:spcBef>
                <a:spcPts val="90"/>
              </a:spcBef>
              <a:spcAft>
                <a:spcPts val="0"/>
              </a:spcAft>
              <a:buClr>
                <a:schemeClr val="dk1"/>
              </a:buClr>
              <a:buSzPts val="450"/>
              <a:buNone/>
              <a:defRPr sz="450"/>
            </a:lvl5pPr>
            <a:lvl6pPr indent="-228600" lvl="5" marL="2743200" algn="l">
              <a:spcBef>
                <a:spcPts val="90"/>
              </a:spcBef>
              <a:spcAft>
                <a:spcPts val="0"/>
              </a:spcAft>
              <a:buClr>
                <a:schemeClr val="dk1"/>
              </a:buClr>
              <a:buSzPts val="450"/>
              <a:buNone/>
              <a:defRPr sz="450"/>
            </a:lvl6pPr>
            <a:lvl7pPr indent="-228600" lvl="6" marL="3200400" algn="l">
              <a:spcBef>
                <a:spcPts val="90"/>
              </a:spcBef>
              <a:spcAft>
                <a:spcPts val="0"/>
              </a:spcAft>
              <a:buClr>
                <a:schemeClr val="dk1"/>
              </a:buClr>
              <a:buSzPts val="450"/>
              <a:buNone/>
              <a:defRPr sz="450"/>
            </a:lvl7pPr>
            <a:lvl8pPr indent="-228600" lvl="7" marL="3657600" algn="l">
              <a:spcBef>
                <a:spcPts val="90"/>
              </a:spcBef>
              <a:spcAft>
                <a:spcPts val="0"/>
              </a:spcAft>
              <a:buClr>
                <a:schemeClr val="dk1"/>
              </a:buClr>
              <a:buSzPts val="450"/>
              <a:buNone/>
              <a:defRPr sz="450"/>
            </a:lvl8pPr>
            <a:lvl9pPr indent="-228600" lvl="8" marL="4114800" algn="l">
              <a:spcBef>
                <a:spcPts val="90"/>
              </a:spcBef>
              <a:spcAft>
                <a:spcPts val="0"/>
              </a:spcAft>
              <a:buClr>
                <a:schemeClr val="dk1"/>
              </a:buClr>
              <a:buSzPts val="450"/>
              <a:buNone/>
              <a:defRPr sz="450"/>
            </a:lvl9pPr>
          </a:lstStyle>
          <a:p/>
        </p:txBody>
      </p:sp>
      <p:sp>
        <p:nvSpPr>
          <p:cNvPr id="103" name="Google Shape;103;p61"/>
          <p:cNvSpPr txBox="1"/>
          <p:nvPr>
            <p:ph idx="10" type="dt"/>
          </p:nvPr>
        </p:nvSpPr>
        <p:spPr>
          <a:xfrm>
            <a:off x="228600" y="3178175"/>
            <a:ext cx="1066800" cy="18256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61"/>
          <p:cNvSpPr txBox="1"/>
          <p:nvPr>
            <p:ph idx="11" type="ftr"/>
          </p:nvPr>
        </p:nvSpPr>
        <p:spPr>
          <a:xfrm>
            <a:off x="1562100" y="3178175"/>
            <a:ext cx="1447800" cy="18256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61"/>
          <p:cNvSpPr txBox="1"/>
          <p:nvPr>
            <p:ph idx="12" type="sldNum"/>
          </p:nvPr>
        </p:nvSpPr>
        <p:spPr>
          <a:xfrm>
            <a:off x="3276600" y="3178175"/>
            <a:ext cx="1066800" cy="182563"/>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3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3" name="Google Shape;13;p3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 name="Google Shape;14;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62"/>
          <p:cNvSpPr txBox="1"/>
          <p:nvPr>
            <p:ph type="title"/>
          </p:nvPr>
        </p:nvSpPr>
        <p:spPr>
          <a:xfrm>
            <a:off x="896144" y="2400300"/>
            <a:ext cx="2743200" cy="283369"/>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 name="Google Shape;108;p62"/>
          <p:cNvSpPr/>
          <p:nvPr>
            <p:ph idx="2" type="pic"/>
          </p:nvPr>
        </p:nvSpPr>
        <p:spPr>
          <a:xfrm>
            <a:off x="896144" y="306388"/>
            <a:ext cx="2743200" cy="2057400"/>
          </a:xfrm>
          <a:prstGeom prst="rect">
            <a:avLst/>
          </a:prstGeom>
          <a:noFill/>
          <a:ln>
            <a:noFill/>
          </a:ln>
        </p:spPr>
      </p:sp>
      <p:sp>
        <p:nvSpPr>
          <p:cNvPr id="109" name="Google Shape;109;p62"/>
          <p:cNvSpPr txBox="1"/>
          <p:nvPr>
            <p:ph idx="1" type="body"/>
          </p:nvPr>
        </p:nvSpPr>
        <p:spPr>
          <a:xfrm>
            <a:off x="896144" y="2683669"/>
            <a:ext cx="2743200" cy="402431"/>
          </a:xfrm>
          <a:prstGeom prst="rect">
            <a:avLst/>
          </a:prstGeom>
          <a:noFill/>
          <a:ln>
            <a:noFill/>
          </a:ln>
        </p:spPr>
        <p:txBody>
          <a:bodyPr anchorCtr="0" anchor="t" bIns="45700" lIns="91425" spcFirstLastPara="1" rIns="91425" wrap="square" tIns="45700">
            <a:normAutofit/>
          </a:bodyPr>
          <a:lstStyle>
            <a:lvl1pPr indent="-228600" lvl="0" marL="457200" algn="l">
              <a:spcBef>
                <a:spcPts val="140"/>
              </a:spcBef>
              <a:spcAft>
                <a:spcPts val="0"/>
              </a:spcAft>
              <a:buClr>
                <a:schemeClr val="dk1"/>
              </a:buClr>
              <a:buSzPts val="700"/>
              <a:buNone/>
              <a:defRPr sz="700"/>
            </a:lvl1pPr>
            <a:lvl2pPr indent="-228600" lvl="1" marL="914400" algn="l">
              <a:spcBef>
                <a:spcPts val="12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90"/>
              </a:spcBef>
              <a:spcAft>
                <a:spcPts val="0"/>
              </a:spcAft>
              <a:buClr>
                <a:schemeClr val="dk1"/>
              </a:buClr>
              <a:buSzPts val="450"/>
              <a:buNone/>
              <a:defRPr sz="450"/>
            </a:lvl4pPr>
            <a:lvl5pPr indent="-228600" lvl="4" marL="2286000" algn="l">
              <a:spcBef>
                <a:spcPts val="90"/>
              </a:spcBef>
              <a:spcAft>
                <a:spcPts val="0"/>
              </a:spcAft>
              <a:buClr>
                <a:schemeClr val="dk1"/>
              </a:buClr>
              <a:buSzPts val="450"/>
              <a:buNone/>
              <a:defRPr sz="450"/>
            </a:lvl5pPr>
            <a:lvl6pPr indent="-228600" lvl="5" marL="2743200" algn="l">
              <a:spcBef>
                <a:spcPts val="90"/>
              </a:spcBef>
              <a:spcAft>
                <a:spcPts val="0"/>
              </a:spcAft>
              <a:buClr>
                <a:schemeClr val="dk1"/>
              </a:buClr>
              <a:buSzPts val="450"/>
              <a:buNone/>
              <a:defRPr sz="450"/>
            </a:lvl6pPr>
            <a:lvl7pPr indent="-228600" lvl="6" marL="3200400" algn="l">
              <a:spcBef>
                <a:spcPts val="90"/>
              </a:spcBef>
              <a:spcAft>
                <a:spcPts val="0"/>
              </a:spcAft>
              <a:buClr>
                <a:schemeClr val="dk1"/>
              </a:buClr>
              <a:buSzPts val="450"/>
              <a:buNone/>
              <a:defRPr sz="450"/>
            </a:lvl7pPr>
            <a:lvl8pPr indent="-228600" lvl="7" marL="3657600" algn="l">
              <a:spcBef>
                <a:spcPts val="90"/>
              </a:spcBef>
              <a:spcAft>
                <a:spcPts val="0"/>
              </a:spcAft>
              <a:buClr>
                <a:schemeClr val="dk1"/>
              </a:buClr>
              <a:buSzPts val="450"/>
              <a:buNone/>
              <a:defRPr sz="450"/>
            </a:lvl8pPr>
            <a:lvl9pPr indent="-228600" lvl="8" marL="4114800" algn="l">
              <a:spcBef>
                <a:spcPts val="90"/>
              </a:spcBef>
              <a:spcAft>
                <a:spcPts val="0"/>
              </a:spcAft>
              <a:buClr>
                <a:schemeClr val="dk1"/>
              </a:buClr>
              <a:buSzPts val="450"/>
              <a:buNone/>
              <a:defRPr sz="450"/>
            </a:lvl9pPr>
          </a:lstStyle>
          <a:p/>
        </p:txBody>
      </p:sp>
      <p:sp>
        <p:nvSpPr>
          <p:cNvPr id="110" name="Google Shape;110;p62"/>
          <p:cNvSpPr txBox="1"/>
          <p:nvPr>
            <p:ph idx="10" type="dt"/>
          </p:nvPr>
        </p:nvSpPr>
        <p:spPr>
          <a:xfrm>
            <a:off x="228600" y="3178175"/>
            <a:ext cx="1066800" cy="18256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62"/>
          <p:cNvSpPr txBox="1"/>
          <p:nvPr>
            <p:ph idx="11" type="ftr"/>
          </p:nvPr>
        </p:nvSpPr>
        <p:spPr>
          <a:xfrm>
            <a:off x="1562100" y="3178175"/>
            <a:ext cx="1447800" cy="18256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62"/>
          <p:cNvSpPr txBox="1"/>
          <p:nvPr>
            <p:ph idx="12" type="sldNum"/>
          </p:nvPr>
        </p:nvSpPr>
        <p:spPr>
          <a:xfrm>
            <a:off x="3276600" y="3178175"/>
            <a:ext cx="1066800" cy="182563"/>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63"/>
          <p:cNvSpPr txBox="1"/>
          <p:nvPr>
            <p:ph type="title"/>
          </p:nvPr>
        </p:nvSpPr>
        <p:spPr>
          <a:xfrm>
            <a:off x="228600" y="137319"/>
            <a:ext cx="4114800" cy="5715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 name="Google Shape;115;p63"/>
          <p:cNvSpPr txBox="1"/>
          <p:nvPr>
            <p:ph idx="1" type="body"/>
          </p:nvPr>
        </p:nvSpPr>
        <p:spPr>
          <a:xfrm rot="5400000">
            <a:off x="1154509" y="-125809"/>
            <a:ext cx="2262982" cy="4114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6" name="Google Shape;116;p63"/>
          <p:cNvSpPr txBox="1"/>
          <p:nvPr>
            <p:ph idx="10" type="dt"/>
          </p:nvPr>
        </p:nvSpPr>
        <p:spPr>
          <a:xfrm>
            <a:off x="228600" y="3178175"/>
            <a:ext cx="1066800" cy="18256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63"/>
          <p:cNvSpPr txBox="1"/>
          <p:nvPr>
            <p:ph idx="11" type="ftr"/>
          </p:nvPr>
        </p:nvSpPr>
        <p:spPr>
          <a:xfrm>
            <a:off x="1562100" y="3178175"/>
            <a:ext cx="1447800" cy="18256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63"/>
          <p:cNvSpPr txBox="1"/>
          <p:nvPr>
            <p:ph idx="12" type="sldNum"/>
          </p:nvPr>
        </p:nvSpPr>
        <p:spPr>
          <a:xfrm>
            <a:off x="3276600" y="3178175"/>
            <a:ext cx="1066800" cy="182563"/>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64"/>
          <p:cNvSpPr txBox="1"/>
          <p:nvPr>
            <p:ph type="title"/>
          </p:nvPr>
        </p:nvSpPr>
        <p:spPr>
          <a:xfrm rot="5400000">
            <a:off x="2366168" y="1085851"/>
            <a:ext cx="2925763" cy="10287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p64"/>
          <p:cNvSpPr txBox="1"/>
          <p:nvPr>
            <p:ph idx="1" type="body"/>
          </p:nvPr>
        </p:nvSpPr>
        <p:spPr>
          <a:xfrm rot="5400000">
            <a:off x="270668" y="95250"/>
            <a:ext cx="2925763" cy="30099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2" name="Google Shape;122;p64"/>
          <p:cNvSpPr txBox="1"/>
          <p:nvPr>
            <p:ph idx="10" type="dt"/>
          </p:nvPr>
        </p:nvSpPr>
        <p:spPr>
          <a:xfrm>
            <a:off x="228600" y="3178175"/>
            <a:ext cx="1066800" cy="18256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p64"/>
          <p:cNvSpPr txBox="1"/>
          <p:nvPr>
            <p:ph idx="11" type="ftr"/>
          </p:nvPr>
        </p:nvSpPr>
        <p:spPr>
          <a:xfrm>
            <a:off x="1562100" y="3178175"/>
            <a:ext cx="1447800" cy="18256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64"/>
          <p:cNvSpPr txBox="1"/>
          <p:nvPr>
            <p:ph idx="12" type="sldNum"/>
          </p:nvPr>
        </p:nvSpPr>
        <p:spPr>
          <a:xfrm>
            <a:off x="3276600" y="3178175"/>
            <a:ext cx="1066800" cy="182563"/>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1" name="Shape 131"/>
        <p:cNvGrpSpPr/>
        <p:nvPr/>
      </p:nvGrpSpPr>
      <p:grpSpPr>
        <a:xfrm>
          <a:off x="0" y="0"/>
          <a:ext cx="0" cy="0"/>
          <a:chOff x="0" y="0"/>
          <a:chExt cx="0" cy="0"/>
        </a:xfrm>
      </p:grpSpPr>
      <p:sp>
        <p:nvSpPr>
          <p:cNvPr id="132" name="Google Shape;132;p34"/>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33" name="Google Shape;133;p34"/>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34" name="Google Shape;134;p34"/>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5" name="Shape 135"/>
        <p:cNvGrpSpPr/>
        <p:nvPr/>
      </p:nvGrpSpPr>
      <p:grpSpPr>
        <a:xfrm>
          <a:off x="0" y="0"/>
          <a:ext cx="0" cy="0"/>
          <a:chOff x="0" y="0"/>
          <a:chExt cx="0" cy="0"/>
        </a:xfrm>
      </p:grpSpPr>
      <p:sp>
        <p:nvSpPr>
          <p:cNvPr id="136" name="Google Shape;136;p45"/>
          <p:cNvSpPr txBox="1"/>
          <p:nvPr>
            <p:ph type="ctrTitle"/>
          </p:nvPr>
        </p:nvSpPr>
        <p:spPr>
          <a:xfrm>
            <a:off x="342900" y="1065213"/>
            <a:ext cx="3886200" cy="7350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37" name="Google Shape;137;p45"/>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lnSpc>
                <a:spcPct val="100000"/>
              </a:lnSpc>
              <a:spcBef>
                <a:spcPts val="300"/>
              </a:spcBef>
              <a:spcAft>
                <a:spcPts val="0"/>
              </a:spcAft>
              <a:buClr>
                <a:srgbClr val="888888"/>
              </a:buClr>
              <a:buSzPts val="1600"/>
              <a:buNone/>
              <a:defRPr>
                <a:solidFill>
                  <a:srgbClr val="888888"/>
                </a:solidFill>
              </a:defRPr>
            </a:lvl1pPr>
            <a:lvl2pPr lvl="1" algn="ctr">
              <a:lnSpc>
                <a:spcPct val="100000"/>
              </a:lnSpc>
              <a:spcBef>
                <a:spcPts val="300"/>
              </a:spcBef>
              <a:spcAft>
                <a:spcPts val="0"/>
              </a:spcAft>
              <a:buClr>
                <a:srgbClr val="888888"/>
              </a:buClr>
              <a:buSzPts val="1400"/>
              <a:buNone/>
              <a:defRPr>
                <a:solidFill>
                  <a:srgbClr val="888888"/>
                </a:solidFill>
              </a:defRPr>
            </a:lvl2pPr>
            <a:lvl3pPr lvl="2" algn="ctr">
              <a:lnSpc>
                <a:spcPct val="100000"/>
              </a:lnSpc>
              <a:spcBef>
                <a:spcPts val="200"/>
              </a:spcBef>
              <a:spcAft>
                <a:spcPts val="0"/>
              </a:spcAft>
              <a:buClr>
                <a:srgbClr val="888888"/>
              </a:buClr>
              <a:buSzPts val="1200"/>
              <a:buNone/>
              <a:defRPr>
                <a:solidFill>
                  <a:srgbClr val="888888"/>
                </a:solidFill>
              </a:defRPr>
            </a:lvl3pPr>
            <a:lvl4pPr lvl="3" algn="ctr">
              <a:lnSpc>
                <a:spcPct val="100000"/>
              </a:lnSpc>
              <a:spcBef>
                <a:spcPts val="200"/>
              </a:spcBef>
              <a:spcAft>
                <a:spcPts val="0"/>
              </a:spcAft>
              <a:buClr>
                <a:srgbClr val="888888"/>
              </a:buClr>
              <a:buSzPts val="1000"/>
              <a:buNone/>
              <a:defRPr>
                <a:solidFill>
                  <a:srgbClr val="888888"/>
                </a:solidFill>
              </a:defRPr>
            </a:lvl4pPr>
            <a:lvl5pPr lvl="4" algn="ctr">
              <a:lnSpc>
                <a:spcPct val="100000"/>
              </a:lnSpc>
              <a:spcBef>
                <a:spcPts val="200"/>
              </a:spcBef>
              <a:spcAft>
                <a:spcPts val="0"/>
              </a:spcAft>
              <a:buClr>
                <a:srgbClr val="888888"/>
              </a:buClr>
              <a:buSzPts val="1000"/>
              <a:buNone/>
              <a:defRPr>
                <a:solidFill>
                  <a:srgbClr val="888888"/>
                </a:solidFill>
              </a:defRPr>
            </a:lvl5pPr>
            <a:lvl6pPr lvl="5" algn="ctr">
              <a:lnSpc>
                <a:spcPct val="100000"/>
              </a:lnSpc>
              <a:spcBef>
                <a:spcPts val="200"/>
              </a:spcBef>
              <a:spcAft>
                <a:spcPts val="0"/>
              </a:spcAft>
              <a:buClr>
                <a:srgbClr val="888888"/>
              </a:buClr>
              <a:buSzPts val="1000"/>
              <a:buNone/>
              <a:defRPr>
                <a:solidFill>
                  <a:srgbClr val="888888"/>
                </a:solidFill>
              </a:defRPr>
            </a:lvl6pPr>
            <a:lvl7pPr lvl="6" algn="ctr">
              <a:lnSpc>
                <a:spcPct val="100000"/>
              </a:lnSpc>
              <a:spcBef>
                <a:spcPts val="200"/>
              </a:spcBef>
              <a:spcAft>
                <a:spcPts val="0"/>
              </a:spcAft>
              <a:buClr>
                <a:srgbClr val="888888"/>
              </a:buClr>
              <a:buSzPts val="1000"/>
              <a:buNone/>
              <a:defRPr>
                <a:solidFill>
                  <a:srgbClr val="888888"/>
                </a:solidFill>
              </a:defRPr>
            </a:lvl7pPr>
            <a:lvl8pPr lvl="7" algn="ctr">
              <a:lnSpc>
                <a:spcPct val="100000"/>
              </a:lnSpc>
              <a:spcBef>
                <a:spcPts val="200"/>
              </a:spcBef>
              <a:spcAft>
                <a:spcPts val="0"/>
              </a:spcAft>
              <a:buClr>
                <a:srgbClr val="888888"/>
              </a:buClr>
              <a:buSzPts val="1000"/>
              <a:buNone/>
              <a:defRPr>
                <a:solidFill>
                  <a:srgbClr val="888888"/>
                </a:solidFill>
              </a:defRPr>
            </a:lvl8pPr>
            <a:lvl9pPr lvl="8" algn="ctr">
              <a:lnSpc>
                <a:spcPct val="100000"/>
              </a:lnSpc>
              <a:spcBef>
                <a:spcPts val="200"/>
              </a:spcBef>
              <a:spcAft>
                <a:spcPts val="0"/>
              </a:spcAft>
              <a:buClr>
                <a:srgbClr val="888888"/>
              </a:buClr>
              <a:buSzPts val="1000"/>
              <a:buNone/>
              <a:defRPr>
                <a:solidFill>
                  <a:srgbClr val="888888"/>
                </a:solidFill>
              </a:defRPr>
            </a:lvl9pPr>
          </a:lstStyle>
          <a:p/>
        </p:txBody>
      </p:sp>
      <p:sp>
        <p:nvSpPr>
          <p:cNvPr id="138" name="Google Shape;138;p45"/>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39" name="Google Shape;139;p45"/>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40" name="Google Shape;140;p45"/>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1" name="Shape 141"/>
        <p:cNvGrpSpPr/>
        <p:nvPr/>
      </p:nvGrpSpPr>
      <p:grpSpPr>
        <a:xfrm>
          <a:off x="0" y="0"/>
          <a:ext cx="0" cy="0"/>
          <a:chOff x="0" y="0"/>
          <a:chExt cx="0" cy="0"/>
        </a:xfrm>
      </p:grpSpPr>
      <p:sp>
        <p:nvSpPr>
          <p:cNvPr id="142" name="Google Shape;142;p4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43" name="Google Shape;143;p46"/>
          <p:cNvSpPr txBox="1"/>
          <p:nvPr>
            <p:ph idx="1" type="body"/>
          </p:nvPr>
        </p:nvSpPr>
        <p:spPr>
          <a:xfrm>
            <a:off x="228600" y="800100"/>
            <a:ext cx="4114800" cy="2262900"/>
          </a:xfrm>
          <a:prstGeom prst="rect">
            <a:avLst/>
          </a:prstGeom>
          <a:noFill/>
          <a:ln>
            <a:noFill/>
          </a:ln>
        </p:spPr>
        <p:txBody>
          <a:bodyPr anchorCtr="0" anchor="t" bIns="22850" lIns="45725" spcFirstLastPara="1" rIns="45725" wrap="square" tIns="22850">
            <a:normAutofit/>
          </a:bodyPr>
          <a:lstStyle>
            <a:lvl1pPr indent="-285750" lvl="0" marL="457200" algn="l">
              <a:lnSpc>
                <a:spcPct val="100000"/>
              </a:lnSpc>
              <a:spcBef>
                <a:spcPts val="200"/>
              </a:spcBef>
              <a:spcAft>
                <a:spcPts val="0"/>
              </a:spcAft>
              <a:buClr>
                <a:schemeClr val="dk1"/>
              </a:buClr>
              <a:buSzPts val="900"/>
              <a:buChar char="•"/>
              <a:defRPr/>
            </a:lvl1pPr>
            <a:lvl2pPr indent="-285750" lvl="1" marL="914400" algn="l">
              <a:lnSpc>
                <a:spcPct val="100000"/>
              </a:lnSpc>
              <a:spcBef>
                <a:spcPts val="200"/>
              </a:spcBef>
              <a:spcAft>
                <a:spcPts val="0"/>
              </a:spcAft>
              <a:buClr>
                <a:schemeClr val="dk1"/>
              </a:buClr>
              <a:buSzPts val="900"/>
              <a:buChar char="–"/>
              <a:defRPr/>
            </a:lvl2pPr>
            <a:lvl3pPr indent="-285750" lvl="2" marL="1371600" algn="l">
              <a:lnSpc>
                <a:spcPct val="100000"/>
              </a:lnSpc>
              <a:spcBef>
                <a:spcPts val="200"/>
              </a:spcBef>
              <a:spcAft>
                <a:spcPts val="0"/>
              </a:spcAft>
              <a:buClr>
                <a:schemeClr val="dk1"/>
              </a:buClr>
              <a:buSzPts val="900"/>
              <a:buChar char="•"/>
              <a:defRPr/>
            </a:lvl3pPr>
            <a:lvl4pPr indent="-285750" lvl="3" marL="1828800" algn="l">
              <a:lnSpc>
                <a:spcPct val="100000"/>
              </a:lnSpc>
              <a:spcBef>
                <a:spcPts val="200"/>
              </a:spcBef>
              <a:spcAft>
                <a:spcPts val="0"/>
              </a:spcAft>
              <a:buClr>
                <a:schemeClr val="dk1"/>
              </a:buClr>
              <a:buSzPts val="900"/>
              <a:buChar char="–"/>
              <a:defRPr/>
            </a:lvl4pPr>
            <a:lvl5pPr indent="-285750" lvl="4" marL="2286000" algn="l">
              <a:lnSpc>
                <a:spcPct val="100000"/>
              </a:lnSpc>
              <a:spcBef>
                <a:spcPts val="200"/>
              </a:spcBef>
              <a:spcAft>
                <a:spcPts val="0"/>
              </a:spcAft>
              <a:buClr>
                <a:schemeClr val="dk1"/>
              </a:buClr>
              <a:buSzPts val="900"/>
              <a:buChar char="»"/>
              <a:defRPr/>
            </a:lvl5pPr>
            <a:lvl6pPr indent="-285750" lvl="5" marL="2743200" algn="l">
              <a:lnSpc>
                <a:spcPct val="100000"/>
              </a:lnSpc>
              <a:spcBef>
                <a:spcPts val="200"/>
              </a:spcBef>
              <a:spcAft>
                <a:spcPts val="0"/>
              </a:spcAft>
              <a:buClr>
                <a:schemeClr val="dk1"/>
              </a:buClr>
              <a:buSzPts val="900"/>
              <a:buChar char="•"/>
              <a:defRPr/>
            </a:lvl6pPr>
            <a:lvl7pPr indent="-285750" lvl="6" marL="3200400" algn="l">
              <a:lnSpc>
                <a:spcPct val="100000"/>
              </a:lnSpc>
              <a:spcBef>
                <a:spcPts val="200"/>
              </a:spcBef>
              <a:spcAft>
                <a:spcPts val="0"/>
              </a:spcAft>
              <a:buClr>
                <a:schemeClr val="dk1"/>
              </a:buClr>
              <a:buSzPts val="900"/>
              <a:buChar char="•"/>
              <a:defRPr/>
            </a:lvl7pPr>
            <a:lvl8pPr indent="-285750" lvl="7" marL="3657600" algn="l">
              <a:lnSpc>
                <a:spcPct val="100000"/>
              </a:lnSpc>
              <a:spcBef>
                <a:spcPts val="200"/>
              </a:spcBef>
              <a:spcAft>
                <a:spcPts val="0"/>
              </a:spcAft>
              <a:buClr>
                <a:schemeClr val="dk1"/>
              </a:buClr>
              <a:buSzPts val="900"/>
              <a:buChar char="•"/>
              <a:defRPr/>
            </a:lvl8pPr>
            <a:lvl9pPr indent="-285750" lvl="8" marL="4114800" algn="l">
              <a:lnSpc>
                <a:spcPct val="100000"/>
              </a:lnSpc>
              <a:spcBef>
                <a:spcPts val="200"/>
              </a:spcBef>
              <a:spcAft>
                <a:spcPts val="0"/>
              </a:spcAft>
              <a:buClr>
                <a:schemeClr val="dk1"/>
              </a:buClr>
              <a:buSzPts val="900"/>
              <a:buChar char="•"/>
              <a:defRPr/>
            </a:lvl9pPr>
          </a:lstStyle>
          <a:p/>
        </p:txBody>
      </p:sp>
      <p:sp>
        <p:nvSpPr>
          <p:cNvPr id="144" name="Google Shape;144;p46"/>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45" name="Google Shape;145;p46"/>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46" name="Google Shape;146;p46"/>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7" name="Shape 147"/>
        <p:cNvGrpSpPr/>
        <p:nvPr/>
      </p:nvGrpSpPr>
      <p:grpSpPr>
        <a:xfrm>
          <a:off x="0" y="0"/>
          <a:ext cx="0" cy="0"/>
          <a:chOff x="0" y="0"/>
          <a:chExt cx="0" cy="0"/>
        </a:xfrm>
      </p:grpSpPr>
      <p:sp>
        <p:nvSpPr>
          <p:cNvPr id="148" name="Google Shape;148;p47"/>
          <p:cNvSpPr txBox="1"/>
          <p:nvPr>
            <p:ph type="title"/>
          </p:nvPr>
        </p:nvSpPr>
        <p:spPr>
          <a:xfrm>
            <a:off x="361156" y="2203450"/>
            <a:ext cx="3886200" cy="681000"/>
          </a:xfrm>
          <a:prstGeom prst="rect">
            <a:avLst/>
          </a:prstGeom>
          <a:noFill/>
          <a:ln>
            <a:noFill/>
          </a:ln>
        </p:spPr>
        <p:txBody>
          <a:bodyPr anchorCtr="0" anchor="t" bIns="22850" lIns="45725" spcFirstLastPara="1" rIns="45725" wrap="square" tIns="22850">
            <a:normAutofit/>
          </a:bodyPr>
          <a:lstStyle>
            <a:lvl1pPr lvl="0" algn="l">
              <a:lnSpc>
                <a:spcPct val="100000"/>
              </a:lnSpc>
              <a:spcBef>
                <a:spcPts val="0"/>
              </a:spcBef>
              <a:spcAft>
                <a:spcPts val="0"/>
              </a:spcAft>
              <a:buClr>
                <a:schemeClr val="dk1"/>
              </a:buClr>
              <a:buSzPts val="2000"/>
              <a:buFont typeface="Calibri"/>
              <a:buNone/>
              <a:defRPr b="1" sz="2000" cap="none"/>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49" name="Google Shape;149;p47"/>
          <p:cNvSpPr txBox="1"/>
          <p:nvPr>
            <p:ph idx="1" type="body"/>
          </p:nvPr>
        </p:nvSpPr>
        <p:spPr>
          <a:xfrm>
            <a:off x="361156" y="1453357"/>
            <a:ext cx="3886200" cy="750000"/>
          </a:xfrm>
          <a:prstGeom prst="rect">
            <a:avLst/>
          </a:prstGeom>
          <a:noFill/>
          <a:ln>
            <a:noFill/>
          </a:ln>
        </p:spPr>
        <p:txBody>
          <a:bodyPr anchorCtr="0" anchor="b" bIns="22850" lIns="45725" spcFirstLastPara="1" rIns="45725" wrap="square" tIns="22850">
            <a:normAutofit/>
          </a:bodyPr>
          <a:lstStyle>
            <a:lvl1pPr indent="-228600" lvl="0" marL="457200" algn="l">
              <a:lnSpc>
                <a:spcPct val="100000"/>
              </a:lnSpc>
              <a:spcBef>
                <a:spcPts val="200"/>
              </a:spcBef>
              <a:spcAft>
                <a:spcPts val="0"/>
              </a:spcAft>
              <a:buClr>
                <a:srgbClr val="888888"/>
              </a:buClr>
              <a:buSzPts val="1000"/>
              <a:buNone/>
              <a:defRPr sz="1000">
                <a:solidFill>
                  <a:srgbClr val="888888"/>
                </a:solidFill>
              </a:defRPr>
            </a:lvl1pPr>
            <a:lvl2pPr indent="-228600" lvl="1" marL="914400" algn="l">
              <a:lnSpc>
                <a:spcPct val="100000"/>
              </a:lnSpc>
              <a:spcBef>
                <a:spcPts val="200"/>
              </a:spcBef>
              <a:spcAft>
                <a:spcPts val="0"/>
              </a:spcAft>
              <a:buClr>
                <a:srgbClr val="888888"/>
              </a:buClr>
              <a:buSzPts val="900"/>
              <a:buNone/>
              <a:defRPr sz="900">
                <a:solidFill>
                  <a:srgbClr val="888888"/>
                </a:solidFill>
              </a:defRPr>
            </a:lvl2pPr>
            <a:lvl3pPr indent="-228600" lvl="2" marL="1371600" algn="l">
              <a:lnSpc>
                <a:spcPct val="100000"/>
              </a:lnSpc>
              <a:spcBef>
                <a:spcPts val="200"/>
              </a:spcBef>
              <a:spcAft>
                <a:spcPts val="0"/>
              </a:spcAft>
              <a:buClr>
                <a:srgbClr val="888888"/>
              </a:buClr>
              <a:buSzPts val="800"/>
              <a:buNone/>
              <a:defRPr sz="800">
                <a:solidFill>
                  <a:srgbClr val="888888"/>
                </a:solidFill>
              </a:defRPr>
            </a:lvl3pPr>
            <a:lvl4pPr indent="-228600" lvl="3" marL="1828800" algn="l">
              <a:lnSpc>
                <a:spcPct val="100000"/>
              </a:lnSpc>
              <a:spcBef>
                <a:spcPts val="100"/>
              </a:spcBef>
              <a:spcAft>
                <a:spcPts val="0"/>
              </a:spcAft>
              <a:buClr>
                <a:srgbClr val="888888"/>
              </a:buClr>
              <a:buSzPts val="700"/>
              <a:buNone/>
              <a:defRPr sz="700">
                <a:solidFill>
                  <a:srgbClr val="888888"/>
                </a:solidFill>
              </a:defRPr>
            </a:lvl4pPr>
            <a:lvl5pPr indent="-228600" lvl="4" marL="2286000" algn="l">
              <a:lnSpc>
                <a:spcPct val="100000"/>
              </a:lnSpc>
              <a:spcBef>
                <a:spcPts val="100"/>
              </a:spcBef>
              <a:spcAft>
                <a:spcPts val="0"/>
              </a:spcAft>
              <a:buClr>
                <a:srgbClr val="888888"/>
              </a:buClr>
              <a:buSzPts val="700"/>
              <a:buNone/>
              <a:defRPr sz="700">
                <a:solidFill>
                  <a:srgbClr val="888888"/>
                </a:solidFill>
              </a:defRPr>
            </a:lvl5pPr>
            <a:lvl6pPr indent="-228600" lvl="5" marL="2743200" algn="l">
              <a:lnSpc>
                <a:spcPct val="100000"/>
              </a:lnSpc>
              <a:spcBef>
                <a:spcPts val="100"/>
              </a:spcBef>
              <a:spcAft>
                <a:spcPts val="0"/>
              </a:spcAft>
              <a:buClr>
                <a:srgbClr val="888888"/>
              </a:buClr>
              <a:buSzPts val="700"/>
              <a:buNone/>
              <a:defRPr sz="700">
                <a:solidFill>
                  <a:srgbClr val="888888"/>
                </a:solidFill>
              </a:defRPr>
            </a:lvl6pPr>
            <a:lvl7pPr indent="-228600" lvl="6" marL="3200400" algn="l">
              <a:lnSpc>
                <a:spcPct val="100000"/>
              </a:lnSpc>
              <a:spcBef>
                <a:spcPts val="100"/>
              </a:spcBef>
              <a:spcAft>
                <a:spcPts val="0"/>
              </a:spcAft>
              <a:buClr>
                <a:srgbClr val="888888"/>
              </a:buClr>
              <a:buSzPts val="700"/>
              <a:buNone/>
              <a:defRPr sz="700">
                <a:solidFill>
                  <a:srgbClr val="888888"/>
                </a:solidFill>
              </a:defRPr>
            </a:lvl7pPr>
            <a:lvl8pPr indent="-228600" lvl="7" marL="3657600" algn="l">
              <a:lnSpc>
                <a:spcPct val="100000"/>
              </a:lnSpc>
              <a:spcBef>
                <a:spcPts val="100"/>
              </a:spcBef>
              <a:spcAft>
                <a:spcPts val="0"/>
              </a:spcAft>
              <a:buClr>
                <a:srgbClr val="888888"/>
              </a:buClr>
              <a:buSzPts val="700"/>
              <a:buNone/>
              <a:defRPr sz="700">
                <a:solidFill>
                  <a:srgbClr val="888888"/>
                </a:solidFill>
              </a:defRPr>
            </a:lvl8pPr>
            <a:lvl9pPr indent="-228600" lvl="8" marL="4114800" algn="l">
              <a:lnSpc>
                <a:spcPct val="100000"/>
              </a:lnSpc>
              <a:spcBef>
                <a:spcPts val="100"/>
              </a:spcBef>
              <a:spcAft>
                <a:spcPts val="0"/>
              </a:spcAft>
              <a:buClr>
                <a:srgbClr val="888888"/>
              </a:buClr>
              <a:buSzPts val="700"/>
              <a:buNone/>
              <a:defRPr sz="700">
                <a:solidFill>
                  <a:srgbClr val="888888"/>
                </a:solidFill>
              </a:defRPr>
            </a:lvl9pPr>
          </a:lstStyle>
          <a:p/>
        </p:txBody>
      </p:sp>
      <p:sp>
        <p:nvSpPr>
          <p:cNvPr id="150" name="Google Shape;150;p47"/>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51" name="Google Shape;151;p47"/>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52" name="Google Shape;152;p47"/>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53" name="Shape 153"/>
        <p:cNvGrpSpPr/>
        <p:nvPr/>
      </p:nvGrpSpPr>
      <p:grpSpPr>
        <a:xfrm>
          <a:off x="0" y="0"/>
          <a:ext cx="0" cy="0"/>
          <a:chOff x="0" y="0"/>
          <a:chExt cx="0" cy="0"/>
        </a:xfrm>
      </p:grpSpPr>
      <p:sp>
        <p:nvSpPr>
          <p:cNvPr id="154" name="Google Shape;154;p4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55" name="Google Shape;155;p48"/>
          <p:cNvSpPr txBox="1"/>
          <p:nvPr>
            <p:ph idx="1" type="body"/>
          </p:nvPr>
        </p:nvSpPr>
        <p:spPr>
          <a:xfrm>
            <a:off x="228600" y="800100"/>
            <a:ext cx="2019300" cy="2262900"/>
          </a:xfrm>
          <a:prstGeom prst="rect">
            <a:avLst/>
          </a:prstGeom>
          <a:noFill/>
          <a:ln>
            <a:noFill/>
          </a:ln>
        </p:spPr>
        <p:txBody>
          <a:bodyPr anchorCtr="0" anchor="t" bIns="22850" lIns="45725" spcFirstLastPara="1" rIns="45725" wrap="square" tIns="22850">
            <a:normAutofit/>
          </a:bodyPr>
          <a:lstStyle>
            <a:lvl1pPr indent="-317500" lvl="0" marL="457200" algn="l">
              <a:lnSpc>
                <a:spcPct val="100000"/>
              </a:lnSpc>
              <a:spcBef>
                <a:spcPts val="300"/>
              </a:spcBef>
              <a:spcAft>
                <a:spcPts val="0"/>
              </a:spcAft>
              <a:buClr>
                <a:schemeClr val="dk1"/>
              </a:buClr>
              <a:buSzPts val="1400"/>
              <a:buChar char="•"/>
              <a:defRPr sz="1400"/>
            </a:lvl1pPr>
            <a:lvl2pPr indent="-304800" lvl="1" marL="914400" algn="l">
              <a:lnSpc>
                <a:spcPct val="100000"/>
              </a:lnSpc>
              <a:spcBef>
                <a:spcPts val="200"/>
              </a:spcBef>
              <a:spcAft>
                <a:spcPts val="0"/>
              </a:spcAft>
              <a:buClr>
                <a:schemeClr val="dk1"/>
              </a:buClr>
              <a:buSzPts val="1200"/>
              <a:buChar char="–"/>
              <a:defRPr sz="1200"/>
            </a:lvl2pPr>
            <a:lvl3pPr indent="-292100" lvl="2" marL="1371600" algn="l">
              <a:lnSpc>
                <a:spcPct val="100000"/>
              </a:lnSpc>
              <a:spcBef>
                <a:spcPts val="200"/>
              </a:spcBef>
              <a:spcAft>
                <a:spcPts val="0"/>
              </a:spcAft>
              <a:buClr>
                <a:schemeClr val="dk1"/>
              </a:buClr>
              <a:buSzPts val="1000"/>
              <a:buChar char="•"/>
              <a:defRPr sz="1000"/>
            </a:lvl3pPr>
            <a:lvl4pPr indent="-285750" lvl="3" marL="1828800" algn="l">
              <a:lnSpc>
                <a:spcPct val="100000"/>
              </a:lnSpc>
              <a:spcBef>
                <a:spcPts val="200"/>
              </a:spcBef>
              <a:spcAft>
                <a:spcPts val="0"/>
              </a:spcAft>
              <a:buClr>
                <a:schemeClr val="dk1"/>
              </a:buClr>
              <a:buSzPts val="900"/>
              <a:buChar char="–"/>
              <a:defRPr sz="900"/>
            </a:lvl4pPr>
            <a:lvl5pPr indent="-285750" lvl="4" marL="2286000" algn="l">
              <a:lnSpc>
                <a:spcPct val="100000"/>
              </a:lnSpc>
              <a:spcBef>
                <a:spcPts val="200"/>
              </a:spcBef>
              <a:spcAft>
                <a:spcPts val="0"/>
              </a:spcAft>
              <a:buClr>
                <a:schemeClr val="dk1"/>
              </a:buClr>
              <a:buSzPts val="900"/>
              <a:buChar char="»"/>
              <a:defRPr sz="900"/>
            </a:lvl5pPr>
            <a:lvl6pPr indent="-285750" lvl="5" marL="2743200" algn="l">
              <a:lnSpc>
                <a:spcPct val="100000"/>
              </a:lnSpc>
              <a:spcBef>
                <a:spcPts val="200"/>
              </a:spcBef>
              <a:spcAft>
                <a:spcPts val="0"/>
              </a:spcAft>
              <a:buClr>
                <a:schemeClr val="dk1"/>
              </a:buClr>
              <a:buSzPts val="900"/>
              <a:buChar char="•"/>
              <a:defRPr sz="900"/>
            </a:lvl6pPr>
            <a:lvl7pPr indent="-285750" lvl="6" marL="3200400" algn="l">
              <a:lnSpc>
                <a:spcPct val="100000"/>
              </a:lnSpc>
              <a:spcBef>
                <a:spcPts val="200"/>
              </a:spcBef>
              <a:spcAft>
                <a:spcPts val="0"/>
              </a:spcAft>
              <a:buClr>
                <a:schemeClr val="dk1"/>
              </a:buClr>
              <a:buSzPts val="900"/>
              <a:buChar char="•"/>
              <a:defRPr sz="900"/>
            </a:lvl7pPr>
            <a:lvl8pPr indent="-285750" lvl="7" marL="3657600" algn="l">
              <a:lnSpc>
                <a:spcPct val="100000"/>
              </a:lnSpc>
              <a:spcBef>
                <a:spcPts val="200"/>
              </a:spcBef>
              <a:spcAft>
                <a:spcPts val="0"/>
              </a:spcAft>
              <a:buClr>
                <a:schemeClr val="dk1"/>
              </a:buClr>
              <a:buSzPts val="900"/>
              <a:buChar char="•"/>
              <a:defRPr sz="900"/>
            </a:lvl8pPr>
            <a:lvl9pPr indent="-285750" lvl="8" marL="4114800" algn="l">
              <a:lnSpc>
                <a:spcPct val="100000"/>
              </a:lnSpc>
              <a:spcBef>
                <a:spcPts val="200"/>
              </a:spcBef>
              <a:spcAft>
                <a:spcPts val="0"/>
              </a:spcAft>
              <a:buClr>
                <a:schemeClr val="dk1"/>
              </a:buClr>
              <a:buSzPts val="900"/>
              <a:buChar char="•"/>
              <a:defRPr sz="900"/>
            </a:lvl9pPr>
          </a:lstStyle>
          <a:p/>
        </p:txBody>
      </p:sp>
      <p:sp>
        <p:nvSpPr>
          <p:cNvPr id="156" name="Google Shape;156;p48"/>
          <p:cNvSpPr txBox="1"/>
          <p:nvPr>
            <p:ph idx="2" type="body"/>
          </p:nvPr>
        </p:nvSpPr>
        <p:spPr>
          <a:xfrm>
            <a:off x="2324100" y="800100"/>
            <a:ext cx="2019300" cy="2262900"/>
          </a:xfrm>
          <a:prstGeom prst="rect">
            <a:avLst/>
          </a:prstGeom>
          <a:noFill/>
          <a:ln>
            <a:noFill/>
          </a:ln>
        </p:spPr>
        <p:txBody>
          <a:bodyPr anchorCtr="0" anchor="t" bIns="22850" lIns="45725" spcFirstLastPara="1" rIns="45725" wrap="square" tIns="22850">
            <a:normAutofit/>
          </a:bodyPr>
          <a:lstStyle>
            <a:lvl1pPr indent="-317500" lvl="0" marL="457200" algn="l">
              <a:lnSpc>
                <a:spcPct val="100000"/>
              </a:lnSpc>
              <a:spcBef>
                <a:spcPts val="300"/>
              </a:spcBef>
              <a:spcAft>
                <a:spcPts val="0"/>
              </a:spcAft>
              <a:buClr>
                <a:schemeClr val="dk1"/>
              </a:buClr>
              <a:buSzPts val="1400"/>
              <a:buChar char="•"/>
              <a:defRPr sz="1400"/>
            </a:lvl1pPr>
            <a:lvl2pPr indent="-304800" lvl="1" marL="914400" algn="l">
              <a:lnSpc>
                <a:spcPct val="100000"/>
              </a:lnSpc>
              <a:spcBef>
                <a:spcPts val="200"/>
              </a:spcBef>
              <a:spcAft>
                <a:spcPts val="0"/>
              </a:spcAft>
              <a:buClr>
                <a:schemeClr val="dk1"/>
              </a:buClr>
              <a:buSzPts val="1200"/>
              <a:buChar char="–"/>
              <a:defRPr sz="1200"/>
            </a:lvl2pPr>
            <a:lvl3pPr indent="-292100" lvl="2" marL="1371600" algn="l">
              <a:lnSpc>
                <a:spcPct val="100000"/>
              </a:lnSpc>
              <a:spcBef>
                <a:spcPts val="200"/>
              </a:spcBef>
              <a:spcAft>
                <a:spcPts val="0"/>
              </a:spcAft>
              <a:buClr>
                <a:schemeClr val="dk1"/>
              </a:buClr>
              <a:buSzPts val="1000"/>
              <a:buChar char="•"/>
              <a:defRPr sz="1000"/>
            </a:lvl3pPr>
            <a:lvl4pPr indent="-285750" lvl="3" marL="1828800" algn="l">
              <a:lnSpc>
                <a:spcPct val="100000"/>
              </a:lnSpc>
              <a:spcBef>
                <a:spcPts val="200"/>
              </a:spcBef>
              <a:spcAft>
                <a:spcPts val="0"/>
              </a:spcAft>
              <a:buClr>
                <a:schemeClr val="dk1"/>
              </a:buClr>
              <a:buSzPts val="900"/>
              <a:buChar char="–"/>
              <a:defRPr sz="900"/>
            </a:lvl4pPr>
            <a:lvl5pPr indent="-285750" lvl="4" marL="2286000" algn="l">
              <a:lnSpc>
                <a:spcPct val="100000"/>
              </a:lnSpc>
              <a:spcBef>
                <a:spcPts val="200"/>
              </a:spcBef>
              <a:spcAft>
                <a:spcPts val="0"/>
              </a:spcAft>
              <a:buClr>
                <a:schemeClr val="dk1"/>
              </a:buClr>
              <a:buSzPts val="900"/>
              <a:buChar char="»"/>
              <a:defRPr sz="900"/>
            </a:lvl5pPr>
            <a:lvl6pPr indent="-285750" lvl="5" marL="2743200" algn="l">
              <a:lnSpc>
                <a:spcPct val="100000"/>
              </a:lnSpc>
              <a:spcBef>
                <a:spcPts val="200"/>
              </a:spcBef>
              <a:spcAft>
                <a:spcPts val="0"/>
              </a:spcAft>
              <a:buClr>
                <a:schemeClr val="dk1"/>
              </a:buClr>
              <a:buSzPts val="900"/>
              <a:buChar char="•"/>
              <a:defRPr sz="900"/>
            </a:lvl6pPr>
            <a:lvl7pPr indent="-285750" lvl="6" marL="3200400" algn="l">
              <a:lnSpc>
                <a:spcPct val="100000"/>
              </a:lnSpc>
              <a:spcBef>
                <a:spcPts val="200"/>
              </a:spcBef>
              <a:spcAft>
                <a:spcPts val="0"/>
              </a:spcAft>
              <a:buClr>
                <a:schemeClr val="dk1"/>
              </a:buClr>
              <a:buSzPts val="900"/>
              <a:buChar char="•"/>
              <a:defRPr sz="900"/>
            </a:lvl7pPr>
            <a:lvl8pPr indent="-285750" lvl="7" marL="3657600" algn="l">
              <a:lnSpc>
                <a:spcPct val="100000"/>
              </a:lnSpc>
              <a:spcBef>
                <a:spcPts val="200"/>
              </a:spcBef>
              <a:spcAft>
                <a:spcPts val="0"/>
              </a:spcAft>
              <a:buClr>
                <a:schemeClr val="dk1"/>
              </a:buClr>
              <a:buSzPts val="900"/>
              <a:buChar char="•"/>
              <a:defRPr sz="900"/>
            </a:lvl8pPr>
            <a:lvl9pPr indent="-285750" lvl="8" marL="4114800" algn="l">
              <a:lnSpc>
                <a:spcPct val="100000"/>
              </a:lnSpc>
              <a:spcBef>
                <a:spcPts val="200"/>
              </a:spcBef>
              <a:spcAft>
                <a:spcPts val="0"/>
              </a:spcAft>
              <a:buClr>
                <a:schemeClr val="dk1"/>
              </a:buClr>
              <a:buSzPts val="900"/>
              <a:buChar char="•"/>
              <a:defRPr sz="900"/>
            </a:lvl9pPr>
          </a:lstStyle>
          <a:p/>
        </p:txBody>
      </p:sp>
      <p:sp>
        <p:nvSpPr>
          <p:cNvPr id="157" name="Google Shape;157;p48"/>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58" name="Google Shape;158;p48"/>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59" name="Google Shape;159;p48"/>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60" name="Shape 160"/>
        <p:cNvGrpSpPr/>
        <p:nvPr/>
      </p:nvGrpSpPr>
      <p:grpSpPr>
        <a:xfrm>
          <a:off x="0" y="0"/>
          <a:ext cx="0" cy="0"/>
          <a:chOff x="0" y="0"/>
          <a:chExt cx="0" cy="0"/>
        </a:xfrm>
      </p:grpSpPr>
      <p:sp>
        <p:nvSpPr>
          <p:cNvPr id="161" name="Google Shape;161;p49"/>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2200"/>
              <a:buFont typeface="Calibri"/>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62" name="Google Shape;162;p49"/>
          <p:cNvSpPr txBox="1"/>
          <p:nvPr>
            <p:ph idx="1" type="body"/>
          </p:nvPr>
        </p:nvSpPr>
        <p:spPr>
          <a:xfrm>
            <a:off x="228600" y="767556"/>
            <a:ext cx="2020200" cy="319800"/>
          </a:xfrm>
          <a:prstGeom prst="rect">
            <a:avLst/>
          </a:prstGeom>
          <a:noFill/>
          <a:ln>
            <a:noFill/>
          </a:ln>
        </p:spPr>
        <p:txBody>
          <a:bodyPr anchorCtr="0" anchor="b" bIns="22850" lIns="45725" spcFirstLastPara="1" rIns="45725" wrap="square" tIns="22850">
            <a:normAutofit/>
          </a:bodyPr>
          <a:lstStyle>
            <a:lvl1pPr indent="-228600" lvl="0" marL="457200" algn="l">
              <a:lnSpc>
                <a:spcPct val="100000"/>
              </a:lnSpc>
              <a:spcBef>
                <a:spcPts val="200"/>
              </a:spcBef>
              <a:spcAft>
                <a:spcPts val="0"/>
              </a:spcAft>
              <a:buClr>
                <a:schemeClr val="dk1"/>
              </a:buClr>
              <a:buSzPts val="1200"/>
              <a:buNone/>
              <a:defRPr b="1" sz="1200"/>
            </a:lvl1pPr>
            <a:lvl2pPr indent="-228600" lvl="1" marL="914400" algn="l">
              <a:lnSpc>
                <a:spcPct val="100000"/>
              </a:lnSpc>
              <a:spcBef>
                <a:spcPts val="200"/>
              </a:spcBef>
              <a:spcAft>
                <a:spcPts val="0"/>
              </a:spcAft>
              <a:buClr>
                <a:schemeClr val="dk1"/>
              </a:buClr>
              <a:buSzPts val="1000"/>
              <a:buNone/>
              <a:defRPr b="1" sz="1000"/>
            </a:lvl2pPr>
            <a:lvl3pPr indent="-228600" lvl="2" marL="1371600" algn="l">
              <a:lnSpc>
                <a:spcPct val="100000"/>
              </a:lnSpc>
              <a:spcBef>
                <a:spcPts val="200"/>
              </a:spcBef>
              <a:spcAft>
                <a:spcPts val="0"/>
              </a:spcAft>
              <a:buClr>
                <a:schemeClr val="dk1"/>
              </a:buClr>
              <a:buSzPts val="900"/>
              <a:buNone/>
              <a:defRPr b="1" sz="900"/>
            </a:lvl3pPr>
            <a:lvl4pPr indent="-228600" lvl="3" marL="1828800" algn="l">
              <a:lnSpc>
                <a:spcPct val="100000"/>
              </a:lnSpc>
              <a:spcBef>
                <a:spcPts val="200"/>
              </a:spcBef>
              <a:spcAft>
                <a:spcPts val="0"/>
              </a:spcAft>
              <a:buClr>
                <a:schemeClr val="dk1"/>
              </a:buClr>
              <a:buSzPts val="800"/>
              <a:buNone/>
              <a:defRPr b="1" sz="800"/>
            </a:lvl4pPr>
            <a:lvl5pPr indent="-228600" lvl="4" marL="2286000" algn="l">
              <a:lnSpc>
                <a:spcPct val="100000"/>
              </a:lnSpc>
              <a:spcBef>
                <a:spcPts val="200"/>
              </a:spcBef>
              <a:spcAft>
                <a:spcPts val="0"/>
              </a:spcAft>
              <a:buClr>
                <a:schemeClr val="dk1"/>
              </a:buClr>
              <a:buSzPts val="800"/>
              <a:buNone/>
              <a:defRPr b="1" sz="800"/>
            </a:lvl5pPr>
            <a:lvl6pPr indent="-228600" lvl="5" marL="2743200" algn="l">
              <a:lnSpc>
                <a:spcPct val="100000"/>
              </a:lnSpc>
              <a:spcBef>
                <a:spcPts val="200"/>
              </a:spcBef>
              <a:spcAft>
                <a:spcPts val="0"/>
              </a:spcAft>
              <a:buClr>
                <a:schemeClr val="dk1"/>
              </a:buClr>
              <a:buSzPts val="800"/>
              <a:buNone/>
              <a:defRPr b="1" sz="800"/>
            </a:lvl6pPr>
            <a:lvl7pPr indent="-228600" lvl="6" marL="3200400" algn="l">
              <a:lnSpc>
                <a:spcPct val="100000"/>
              </a:lnSpc>
              <a:spcBef>
                <a:spcPts val="200"/>
              </a:spcBef>
              <a:spcAft>
                <a:spcPts val="0"/>
              </a:spcAft>
              <a:buClr>
                <a:schemeClr val="dk1"/>
              </a:buClr>
              <a:buSzPts val="800"/>
              <a:buNone/>
              <a:defRPr b="1" sz="800"/>
            </a:lvl7pPr>
            <a:lvl8pPr indent="-228600" lvl="7" marL="3657600" algn="l">
              <a:lnSpc>
                <a:spcPct val="100000"/>
              </a:lnSpc>
              <a:spcBef>
                <a:spcPts val="200"/>
              </a:spcBef>
              <a:spcAft>
                <a:spcPts val="0"/>
              </a:spcAft>
              <a:buClr>
                <a:schemeClr val="dk1"/>
              </a:buClr>
              <a:buSzPts val="800"/>
              <a:buNone/>
              <a:defRPr b="1" sz="800"/>
            </a:lvl8pPr>
            <a:lvl9pPr indent="-228600" lvl="8" marL="4114800" algn="l">
              <a:lnSpc>
                <a:spcPct val="100000"/>
              </a:lnSpc>
              <a:spcBef>
                <a:spcPts val="200"/>
              </a:spcBef>
              <a:spcAft>
                <a:spcPts val="0"/>
              </a:spcAft>
              <a:buClr>
                <a:schemeClr val="dk1"/>
              </a:buClr>
              <a:buSzPts val="800"/>
              <a:buNone/>
              <a:defRPr b="1" sz="800"/>
            </a:lvl9pPr>
          </a:lstStyle>
          <a:p/>
        </p:txBody>
      </p:sp>
      <p:sp>
        <p:nvSpPr>
          <p:cNvPr id="163" name="Google Shape;163;p49"/>
          <p:cNvSpPr txBox="1"/>
          <p:nvPr>
            <p:ph idx="2" type="body"/>
          </p:nvPr>
        </p:nvSpPr>
        <p:spPr>
          <a:xfrm>
            <a:off x="228600" y="1087438"/>
            <a:ext cx="2020200" cy="1975500"/>
          </a:xfrm>
          <a:prstGeom prst="rect">
            <a:avLst/>
          </a:prstGeom>
          <a:noFill/>
          <a:ln>
            <a:noFill/>
          </a:ln>
        </p:spPr>
        <p:txBody>
          <a:bodyPr anchorCtr="0" anchor="t" bIns="22850" lIns="45725" spcFirstLastPara="1" rIns="45725" wrap="square" tIns="22850">
            <a:normAutofit/>
          </a:bodyPr>
          <a:lstStyle>
            <a:lvl1pPr indent="-304800" lvl="0" marL="457200" algn="l">
              <a:lnSpc>
                <a:spcPct val="100000"/>
              </a:lnSpc>
              <a:spcBef>
                <a:spcPts val="200"/>
              </a:spcBef>
              <a:spcAft>
                <a:spcPts val="0"/>
              </a:spcAft>
              <a:buClr>
                <a:schemeClr val="dk1"/>
              </a:buClr>
              <a:buSzPts val="1200"/>
              <a:buChar char="•"/>
              <a:defRPr sz="1200"/>
            </a:lvl1pPr>
            <a:lvl2pPr indent="-292100" lvl="1" marL="914400" algn="l">
              <a:lnSpc>
                <a:spcPct val="100000"/>
              </a:lnSpc>
              <a:spcBef>
                <a:spcPts val="200"/>
              </a:spcBef>
              <a:spcAft>
                <a:spcPts val="0"/>
              </a:spcAft>
              <a:buClr>
                <a:schemeClr val="dk1"/>
              </a:buClr>
              <a:buSzPts val="1000"/>
              <a:buChar char="–"/>
              <a:defRPr sz="1000"/>
            </a:lvl2pPr>
            <a:lvl3pPr indent="-285750" lvl="2" marL="1371600" algn="l">
              <a:lnSpc>
                <a:spcPct val="100000"/>
              </a:lnSpc>
              <a:spcBef>
                <a:spcPts val="200"/>
              </a:spcBef>
              <a:spcAft>
                <a:spcPts val="0"/>
              </a:spcAft>
              <a:buClr>
                <a:schemeClr val="dk1"/>
              </a:buClr>
              <a:buSzPts val="900"/>
              <a:buChar char="•"/>
              <a:defRPr sz="900"/>
            </a:lvl3pPr>
            <a:lvl4pPr indent="-279400" lvl="3" marL="1828800" algn="l">
              <a:lnSpc>
                <a:spcPct val="100000"/>
              </a:lnSpc>
              <a:spcBef>
                <a:spcPts val="200"/>
              </a:spcBef>
              <a:spcAft>
                <a:spcPts val="0"/>
              </a:spcAft>
              <a:buClr>
                <a:schemeClr val="dk1"/>
              </a:buClr>
              <a:buSzPts val="800"/>
              <a:buChar char="–"/>
              <a:defRPr sz="800"/>
            </a:lvl4pPr>
            <a:lvl5pPr indent="-279400" lvl="4" marL="2286000" algn="l">
              <a:lnSpc>
                <a:spcPct val="100000"/>
              </a:lnSpc>
              <a:spcBef>
                <a:spcPts val="200"/>
              </a:spcBef>
              <a:spcAft>
                <a:spcPts val="0"/>
              </a:spcAft>
              <a:buClr>
                <a:schemeClr val="dk1"/>
              </a:buClr>
              <a:buSzPts val="800"/>
              <a:buChar char="»"/>
              <a:defRPr sz="800"/>
            </a:lvl5pPr>
            <a:lvl6pPr indent="-279400" lvl="5" marL="2743200" algn="l">
              <a:lnSpc>
                <a:spcPct val="100000"/>
              </a:lnSpc>
              <a:spcBef>
                <a:spcPts val="200"/>
              </a:spcBef>
              <a:spcAft>
                <a:spcPts val="0"/>
              </a:spcAft>
              <a:buClr>
                <a:schemeClr val="dk1"/>
              </a:buClr>
              <a:buSzPts val="800"/>
              <a:buChar char="•"/>
              <a:defRPr sz="800"/>
            </a:lvl6pPr>
            <a:lvl7pPr indent="-279400" lvl="6" marL="3200400" algn="l">
              <a:lnSpc>
                <a:spcPct val="100000"/>
              </a:lnSpc>
              <a:spcBef>
                <a:spcPts val="200"/>
              </a:spcBef>
              <a:spcAft>
                <a:spcPts val="0"/>
              </a:spcAft>
              <a:buClr>
                <a:schemeClr val="dk1"/>
              </a:buClr>
              <a:buSzPts val="800"/>
              <a:buChar char="•"/>
              <a:defRPr sz="800"/>
            </a:lvl7pPr>
            <a:lvl8pPr indent="-279400" lvl="7" marL="3657600" algn="l">
              <a:lnSpc>
                <a:spcPct val="100000"/>
              </a:lnSpc>
              <a:spcBef>
                <a:spcPts val="200"/>
              </a:spcBef>
              <a:spcAft>
                <a:spcPts val="0"/>
              </a:spcAft>
              <a:buClr>
                <a:schemeClr val="dk1"/>
              </a:buClr>
              <a:buSzPts val="800"/>
              <a:buChar char="•"/>
              <a:defRPr sz="800"/>
            </a:lvl8pPr>
            <a:lvl9pPr indent="-279400" lvl="8" marL="4114800" algn="l">
              <a:lnSpc>
                <a:spcPct val="100000"/>
              </a:lnSpc>
              <a:spcBef>
                <a:spcPts val="200"/>
              </a:spcBef>
              <a:spcAft>
                <a:spcPts val="0"/>
              </a:spcAft>
              <a:buClr>
                <a:schemeClr val="dk1"/>
              </a:buClr>
              <a:buSzPts val="800"/>
              <a:buChar char="•"/>
              <a:defRPr sz="800"/>
            </a:lvl9pPr>
          </a:lstStyle>
          <a:p/>
        </p:txBody>
      </p:sp>
      <p:sp>
        <p:nvSpPr>
          <p:cNvPr id="164" name="Google Shape;164;p49"/>
          <p:cNvSpPr txBox="1"/>
          <p:nvPr>
            <p:ph idx="3" type="body"/>
          </p:nvPr>
        </p:nvSpPr>
        <p:spPr>
          <a:xfrm>
            <a:off x="2322513" y="767556"/>
            <a:ext cx="2020800" cy="319800"/>
          </a:xfrm>
          <a:prstGeom prst="rect">
            <a:avLst/>
          </a:prstGeom>
          <a:noFill/>
          <a:ln>
            <a:noFill/>
          </a:ln>
        </p:spPr>
        <p:txBody>
          <a:bodyPr anchorCtr="0" anchor="b" bIns="22850" lIns="45725" spcFirstLastPara="1" rIns="45725" wrap="square" tIns="22850">
            <a:normAutofit/>
          </a:bodyPr>
          <a:lstStyle>
            <a:lvl1pPr indent="-228600" lvl="0" marL="457200" algn="l">
              <a:lnSpc>
                <a:spcPct val="100000"/>
              </a:lnSpc>
              <a:spcBef>
                <a:spcPts val="200"/>
              </a:spcBef>
              <a:spcAft>
                <a:spcPts val="0"/>
              </a:spcAft>
              <a:buClr>
                <a:schemeClr val="dk1"/>
              </a:buClr>
              <a:buSzPts val="1200"/>
              <a:buNone/>
              <a:defRPr b="1" sz="1200"/>
            </a:lvl1pPr>
            <a:lvl2pPr indent="-228600" lvl="1" marL="914400" algn="l">
              <a:lnSpc>
                <a:spcPct val="100000"/>
              </a:lnSpc>
              <a:spcBef>
                <a:spcPts val="200"/>
              </a:spcBef>
              <a:spcAft>
                <a:spcPts val="0"/>
              </a:spcAft>
              <a:buClr>
                <a:schemeClr val="dk1"/>
              </a:buClr>
              <a:buSzPts val="1000"/>
              <a:buNone/>
              <a:defRPr b="1" sz="1000"/>
            </a:lvl2pPr>
            <a:lvl3pPr indent="-228600" lvl="2" marL="1371600" algn="l">
              <a:lnSpc>
                <a:spcPct val="100000"/>
              </a:lnSpc>
              <a:spcBef>
                <a:spcPts val="200"/>
              </a:spcBef>
              <a:spcAft>
                <a:spcPts val="0"/>
              </a:spcAft>
              <a:buClr>
                <a:schemeClr val="dk1"/>
              </a:buClr>
              <a:buSzPts val="900"/>
              <a:buNone/>
              <a:defRPr b="1" sz="900"/>
            </a:lvl3pPr>
            <a:lvl4pPr indent="-228600" lvl="3" marL="1828800" algn="l">
              <a:lnSpc>
                <a:spcPct val="100000"/>
              </a:lnSpc>
              <a:spcBef>
                <a:spcPts val="200"/>
              </a:spcBef>
              <a:spcAft>
                <a:spcPts val="0"/>
              </a:spcAft>
              <a:buClr>
                <a:schemeClr val="dk1"/>
              </a:buClr>
              <a:buSzPts val="800"/>
              <a:buNone/>
              <a:defRPr b="1" sz="800"/>
            </a:lvl4pPr>
            <a:lvl5pPr indent="-228600" lvl="4" marL="2286000" algn="l">
              <a:lnSpc>
                <a:spcPct val="100000"/>
              </a:lnSpc>
              <a:spcBef>
                <a:spcPts val="200"/>
              </a:spcBef>
              <a:spcAft>
                <a:spcPts val="0"/>
              </a:spcAft>
              <a:buClr>
                <a:schemeClr val="dk1"/>
              </a:buClr>
              <a:buSzPts val="800"/>
              <a:buNone/>
              <a:defRPr b="1" sz="800"/>
            </a:lvl5pPr>
            <a:lvl6pPr indent="-228600" lvl="5" marL="2743200" algn="l">
              <a:lnSpc>
                <a:spcPct val="100000"/>
              </a:lnSpc>
              <a:spcBef>
                <a:spcPts val="200"/>
              </a:spcBef>
              <a:spcAft>
                <a:spcPts val="0"/>
              </a:spcAft>
              <a:buClr>
                <a:schemeClr val="dk1"/>
              </a:buClr>
              <a:buSzPts val="800"/>
              <a:buNone/>
              <a:defRPr b="1" sz="800"/>
            </a:lvl6pPr>
            <a:lvl7pPr indent="-228600" lvl="6" marL="3200400" algn="l">
              <a:lnSpc>
                <a:spcPct val="100000"/>
              </a:lnSpc>
              <a:spcBef>
                <a:spcPts val="200"/>
              </a:spcBef>
              <a:spcAft>
                <a:spcPts val="0"/>
              </a:spcAft>
              <a:buClr>
                <a:schemeClr val="dk1"/>
              </a:buClr>
              <a:buSzPts val="800"/>
              <a:buNone/>
              <a:defRPr b="1" sz="800"/>
            </a:lvl7pPr>
            <a:lvl8pPr indent="-228600" lvl="7" marL="3657600" algn="l">
              <a:lnSpc>
                <a:spcPct val="100000"/>
              </a:lnSpc>
              <a:spcBef>
                <a:spcPts val="200"/>
              </a:spcBef>
              <a:spcAft>
                <a:spcPts val="0"/>
              </a:spcAft>
              <a:buClr>
                <a:schemeClr val="dk1"/>
              </a:buClr>
              <a:buSzPts val="800"/>
              <a:buNone/>
              <a:defRPr b="1" sz="800"/>
            </a:lvl8pPr>
            <a:lvl9pPr indent="-228600" lvl="8" marL="4114800" algn="l">
              <a:lnSpc>
                <a:spcPct val="100000"/>
              </a:lnSpc>
              <a:spcBef>
                <a:spcPts val="200"/>
              </a:spcBef>
              <a:spcAft>
                <a:spcPts val="0"/>
              </a:spcAft>
              <a:buClr>
                <a:schemeClr val="dk1"/>
              </a:buClr>
              <a:buSzPts val="800"/>
              <a:buNone/>
              <a:defRPr b="1" sz="800"/>
            </a:lvl9pPr>
          </a:lstStyle>
          <a:p/>
        </p:txBody>
      </p:sp>
      <p:sp>
        <p:nvSpPr>
          <p:cNvPr id="165" name="Google Shape;165;p49"/>
          <p:cNvSpPr txBox="1"/>
          <p:nvPr>
            <p:ph idx="4" type="body"/>
          </p:nvPr>
        </p:nvSpPr>
        <p:spPr>
          <a:xfrm>
            <a:off x="2322513" y="1087438"/>
            <a:ext cx="2020800" cy="1975500"/>
          </a:xfrm>
          <a:prstGeom prst="rect">
            <a:avLst/>
          </a:prstGeom>
          <a:noFill/>
          <a:ln>
            <a:noFill/>
          </a:ln>
        </p:spPr>
        <p:txBody>
          <a:bodyPr anchorCtr="0" anchor="t" bIns="22850" lIns="45725" spcFirstLastPara="1" rIns="45725" wrap="square" tIns="22850">
            <a:normAutofit/>
          </a:bodyPr>
          <a:lstStyle>
            <a:lvl1pPr indent="-304800" lvl="0" marL="457200" algn="l">
              <a:lnSpc>
                <a:spcPct val="100000"/>
              </a:lnSpc>
              <a:spcBef>
                <a:spcPts val="200"/>
              </a:spcBef>
              <a:spcAft>
                <a:spcPts val="0"/>
              </a:spcAft>
              <a:buClr>
                <a:schemeClr val="dk1"/>
              </a:buClr>
              <a:buSzPts val="1200"/>
              <a:buChar char="•"/>
              <a:defRPr sz="1200"/>
            </a:lvl1pPr>
            <a:lvl2pPr indent="-292100" lvl="1" marL="914400" algn="l">
              <a:lnSpc>
                <a:spcPct val="100000"/>
              </a:lnSpc>
              <a:spcBef>
                <a:spcPts val="200"/>
              </a:spcBef>
              <a:spcAft>
                <a:spcPts val="0"/>
              </a:spcAft>
              <a:buClr>
                <a:schemeClr val="dk1"/>
              </a:buClr>
              <a:buSzPts val="1000"/>
              <a:buChar char="–"/>
              <a:defRPr sz="1000"/>
            </a:lvl2pPr>
            <a:lvl3pPr indent="-285750" lvl="2" marL="1371600" algn="l">
              <a:lnSpc>
                <a:spcPct val="100000"/>
              </a:lnSpc>
              <a:spcBef>
                <a:spcPts val="200"/>
              </a:spcBef>
              <a:spcAft>
                <a:spcPts val="0"/>
              </a:spcAft>
              <a:buClr>
                <a:schemeClr val="dk1"/>
              </a:buClr>
              <a:buSzPts val="900"/>
              <a:buChar char="•"/>
              <a:defRPr sz="900"/>
            </a:lvl3pPr>
            <a:lvl4pPr indent="-279400" lvl="3" marL="1828800" algn="l">
              <a:lnSpc>
                <a:spcPct val="100000"/>
              </a:lnSpc>
              <a:spcBef>
                <a:spcPts val="200"/>
              </a:spcBef>
              <a:spcAft>
                <a:spcPts val="0"/>
              </a:spcAft>
              <a:buClr>
                <a:schemeClr val="dk1"/>
              </a:buClr>
              <a:buSzPts val="800"/>
              <a:buChar char="–"/>
              <a:defRPr sz="800"/>
            </a:lvl4pPr>
            <a:lvl5pPr indent="-279400" lvl="4" marL="2286000" algn="l">
              <a:lnSpc>
                <a:spcPct val="100000"/>
              </a:lnSpc>
              <a:spcBef>
                <a:spcPts val="200"/>
              </a:spcBef>
              <a:spcAft>
                <a:spcPts val="0"/>
              </a:spcAft>
              <a:buClr>
                <a:schemeClr val="dk1"/>
              </a:buClr>
              <a:buSzPts val="800"/>
              <a:buChar char="»"/>
              <a:defRPr sz="800"/>
            </a:lvl5pPr>
            <a:lvl6pPr indent="-279400" lvl="5" marL="2743200" algn="l">
              <a:lnSpc>
                <a:spcPct val="100000"/>
              </a:lnSpc>
              <a:spcBef>
                <a:spcPts val="200"/>
              </a:spcBef>
              <a:spcAft>
                <a:spcPts val="0"/>
              </a:spcAft>
              <a:buClr>
                <a:schemeClr val="dk1"/>
              </a:buClr>
              <a:buSzPts val="800"/>
              <a:buChar char="•"/>
              <a:defRPr sz="800"/>
            </a:lvl6pPr>
            <a:lvl7pPr indent="-279400" lvl="6" marL="3200400" algn="l">
              <a:lnSpc>
                <a:spcPct val="100000"/>
              </a:lnSpc>
              <a:spcBef>
                <a:spcPts val="200"/>
              </a:spcBef>
              <a:spcAft>
                <a:spcPts val="0"/>
              </a:spcAft>
              <a:buClr>
                <a:schemeClr val="dk1"/>
              </a:buClr>
              <a:buSzPts val="800"/>
              <a:buChar char="•"/>
              <a:defRPr sz="800"/>
            </a:lvl7pPr>
            <a:lvl8pPr indent="-279400" lvl="7" marL="3657600" algn="l">
              <a:lnSpc>
                <a:spcPct val="100000"/>
              </a:lnSpc>
              <a:spcBef>
                <a:spcPts val="200"/>
              </a:spcBef>
              <a:spcAft>
                <a:spcPts val="0"/>
              </a:spcAft>
              <a:buClr>
                <a:schemeClr val="dk1"/>
              </a:buClr>
              <a:buSzPts val="800"/>
              <a:buChar char="•"/>
              <a:defRPr sz="800"/>
            </a:lvl8pPr>
            <a:lvl9pPr indent="-279400" lvl="8" marL="4114800" algn="l">
              <a:lnSpc>
                <a:spcPct val="100000"/>
              </a:lnSpc>
              <a:spcBef>
                <a:spcPts val="200"/>
              </a:spcBef>
              <a:spcAft>
                <a:spcPts val="0"/>
              </a:spcAft>
              <a:buClr>
                <a:schemeClr val="dk1"/>
              </a:buClr>
              <a:buSzPts val="800"/>
              <a:buChar char="•"/>
              <a:defRPr sz="800"/>
            </a:lvl9pPr>
          </a:lstStyle>
          <a:p/>
        </p:txBody>
      </p:sp>
      <p:sp>
        <p:nvSpPr>
          <p:cNvPr id="166" name="Google Shape;166;p49"/>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67" name="Google Shape;167;p49"/>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68" name="Google Shape;168;p49"/>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9" name="Shape 169"/>
        <p:cNvGrpSpPr/>
        <p:nvPr/>
      </p:nvGrpSpPr>
      <p:grpSpPr>
        <a:xfrm>
          <a:off x="0" y="0"/>
          <a:ext cx="0" cy="0"/>
          <a:chOff x="0" y="0"/>
          <a:chExt cx="0" cy="0"/>
        </a:xfrm>
      </p:grpSpPr>
      <p:sp>
        <p:nvSpPr>
          <p:cNvPr id="170" name="Google Shape;170;p50"/>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71" name="Google Shape;171;p50"/>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72" name="Google Shape;172;p50"/>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73" name="Google Shape;173;p50"/>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7" name="Google Shape;17;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74" name="Shape 174"/>
        <p:cNvGrpSpPr/>
        <p:nvPr/>
      </p:nvGrpSpPr>
      <p:grpSpPr>
        <a:xfrm>
          <a:off x="0" y="0"/>
          <a:ext cx="0" cy="0"/>
          <a:chOff x="0" y="0"/>
          <a:chExt cx="0" cy="0"/>
        </a:xfrm>
      </p:grpSpPr>
      <p:sp>
        <p:nvSpPr>
          <p:cNvPr id="175" name="Google Shape;175;p51"/>
          <p:cNvSpPr txBox="1"/>
          <p:nvPr>
            <p:ph type="title"/>
          </p:nvPr>
        </p:nvSpPr>
        <p:spPr>
          <a:xfrm>
            <a:off x="228600" y="136525"/>
            <a:ext cx="1504200" cy="581100"/>
          </a:xfrm>
          <a:prstGeom prst="rect">
            <a:avLst/>
          </a:prstGeom>
          <a:noFill/>
          <a:ln>
            <a:noFill/>
          </a:ln>
        </p:spPr>
        <p:txBody>
          <a:bodyPr anchorCtr="0" anchor="b" bIns="22850" lIns="45725" spcFirstLastPara="1" rIns="45725" wrap="square" tIns="22850">
            <a:normAutofit/>
          </a:bodyPr>
          <a:lstStyle>
            <a:lvl1pPr lvl="0" algn="l">
              <a:lnSpc>
                <a:spcPct val="100000"/>
              </a:lnSpc>
              <a:spcBef>
                <a:spcPts val="0"/>
              </a:spcBef>
              <a:spcAft>
                <a:spcPts val="0"/>
              </a:spcAft>
              <a:buClr>
                <a:schemeClr val="dk1"/>
              </a:buClr>
              <a:buSzPts val="1000"/>
              <a:buFont typeface="Calibri"/>
              <a:buNone/>
              <a:defRPr b="1" sz="1000"/>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76" name="Google Shape;176;p51"/>
          <p:cNvSpPr txBox="1"/>
          <p:nvPr>
            <p:ph idx="1" type="body"/>
          </p:nvPr>
        </p:nvSpPr>
        <p:spPr>
          <a:xfrm>
            <a:off x="1787525" y="136525"/>
            <a:ext cx="2556000" cy="2926500"/>
          </a:xfrm>
          <a:prstGeom prst="rect">
            <a:avLst/>
          </a:prstGeom>
          <a:noFill/>
          <a:ln>
            <a:noFill/>
          </a:ln>
        </p:spPr>
        <p:txBody>
          <a:bodyPr anchorCtr="0" anchor="t" bIns="22850" lIns="45725" spcFirstLastPara="1" rIns="45725" wrap="square" tIns="22850">
            <a:normAutofit/>
          </a:bodyPr>
          <a:lstStyle>
            <a:lvl1pPr indent="-330200" lvl="0" marL="457200" algn="l">
              <a:lnSpc>
                <a:spcPct val="100000"/>
              </a:lnSpc>
              <a:spcBef>
                <a:spcPts val="300"/>
              </a:spcBef>
              <a:spcAft>
                <a:spcPts val="0"/>
              </a:spcAft>
              <a:buClr>
                <a:schemeClr val="dk1"/>
              </a:buClr>
              <a:buSzPts val="1600"/>
              <a:buChar char="•"/>
              <a:defRPr sz="1600"/>
            </a:lvl1pPr>
            <a:lvl2pPr indent="-317500" lvl="1" marL="914400" algn="l">
              <a:lnSpc>
                <a:spcPct val="100000"/>
              </a:lnSpc>
              <a:spcBef>
                <a:spcPts val="300"/>
              </a:spcBef>
              <a:spcAft>
                <a:spcPts val="0"/>
              </a:spcAft>
              <a:buClr>
                <a:schemeClr val="dk1"/>
              </a:buClr>
              <a:buSzPts val="1400"/>
              <a:buChar char="–"/>
              <a:defRPr sz="1400"/>
            </a:lvl2pPr>
            <a:lvl3pPr indent="-304800" lvl="2" marL="1371600" algn="l">
              <a:lnSpc>
                <a:spcPct val="100000"/>
              </a:lnSpc>
              <a:spcBef>
                <a:spcPts val="200"/>
              </a:spcBef>
              <a:spcAft>
                <a:spcPts val="0"/>
              </a:spcAft>
              <a:buClr>
                <a:schemeClr val="dk1"/>
              </a:buClr>
              <a:buSzPts val="1200"/>
              <a:buChar char="•"/>
              <a:defRPr sz="1200"/>
            </a:lvl3pPr>
            <a:lvl4pPr indent="-292100" lvl="3" marL="1828800" algn="l">
              <a:lnSpc>
                <a:spcPct val="100000"/>
              </a:lnSpc>
              <a:spcBef>
                <a:spcPts val="200"/>
              </a:spcBef>
              <a:spcAft>
                <a:spcPts val="0"/>
              </a:spcAft>
              <a:buClr>
                <a:schemeClr val="dk1"/>
              </a:buClr>
              <a:buSzPts val="1000"/>
              <a:buChar char="–"/>
              <a:defRPr sz="1000"/>
            </a:lvl4pPr>
            <a:lvl5pPr indent="-292100" lvl="4" marL="2286000" algn="l">
              <a:lnSpc>
                <a:spcPct val="100000"/>
              </a:lnSpc>
              <a:spcBef>
                <a:spcPts val="200"/>
              </a:spcBef>
              <a:spcAft>
                <a:spcPts val="0"/>
              </a:spcAft>
              <a:buClr>
                <a:schemeClr val="dk1"/>
              </a:buClr>
              <a:buSzPts val="1000"/>
              <a:buChar char="»"/>
              <a:defRPr sz="1000"/>
            </a:lvl5pPr>
            <a:lvl6pPr indent="-292100" lvl="5" marL="2743200" algn="l">
              <a:lnSpc>
                <a:spcPct val="100000"/>
              </a:lnSpc>
              <a:spcBef>
                <a:spcPts val="200"/>
              </a:spcBef>
              <a:spcAft>
                <a:spcPts val="0"/>
              </a:spcAft>
              <a:buClr>
                <a:schemeClr val="dk1"/>
              </a:buClr>
              <a:buSzPts val="1000"/>
              <a:buChar char="•"/>
              <a:defRPr sz="1000"/>
            </a:lvl6pPr>
            <a:lvl7pPr indent="-292100" lvl="6" marL="3200400" algn="l">
              <a:lnSpc>
                <a:spcPct val="100000"/>
              </a:lnSpc>
              <a:spcBef>
                <a:spcPts val="200"/>
              </a:spcBef>
              <a:spcAft>
                <a:spcPts val="0"/>
              </a:spcAft>
              <a:buClr>
                <a:schemeClr val="dk1"/>
              </a:buClr>
              <a:buSzPts val="1000"/>
              <a:buChar char="•"/>
              <a:defRPr sz="1000"/>
            </a:lvl7pPr>
            <a:lvl8pPr indent="-292100" lvl="7" marL="3657600" algn="l">
              <a:lnSpc>
                <a:spcPct val="100000"/>
              </a:lnSpc>
              <a:spcBef>
                <a:spcPts val="200"/>
              </a:spcBef>
              <a:spcAft>
                <a:spcPts val="0"/>
              </a:spcAft>
              <a:buClr>
                <a:schemeClr val="dk1"/>
              </a:buClr>
              <a:buSzPts val="1000"/>
              <a:buChar char="•"/>
              <a:defRPr sz="1000"/>
            </a:lvl8pPr>
            <a:lvl9pPr indent="-292100" lvl="8" marL="4114800" algn="l">
              <a:lnSpc>
                <a:spcPct val="100000"/>
              </a:lnSpc>
              <a:spcBef>
                <a:spcPts val="200"/>
              </a:spcBef>
              <a:spcAft>
                <a:spcPts val="0"/>
              </a:spcAft>
              <a:buClr>
                <a:schemeClr val="dk1"/>
              </a:buClr>
              <a:buSzPts val="1000"/>
              <a:buChar char="•"/>
              <a:defRPr sz="1000"/>
            </a:lvl9pPr>
          </a:lstStyle>
          <a:p/>
        </p:txBody>
      </p:sp>
      <p:sp>
        <p:nvSpPr>
          <p:cNvPr id="177" name="Google Shape;177;p51"/>
          <p:cNvSpPr txBox="1"/>
          <p:nvPr>
            <p:ph idx="2" type="body"/>
          </p:nvPr>
        </p:nvSpPr>
        <p:spPr>
          <a:xfrm>
            <a:off x="228600" y="717550"/>
            <a:ext cx="1504200" cy="2345400"/>
          </a:xfrm>
          <a:prstGeom prst="rect">
            <a:avLst/>
          </a:prstGeom>
          <a:noFill/>
          <a:ln>
            <a:noFill/>
          </a:ln>
        </p:spPr>
        <p:txBody>
          <a:bodyPr anchorCtr="0" anchor="t" bIns="22850" lIns="45725" spcFirstLastPara="1" rIns="45725" wrap="square" tIns="22850">
            <a:normAutofit/>
          </a:bodyPr>
          <a:lstStyle>
            <a:lvl1pPr indent="-228600" lvl="0" marL="457200" algn="l">
              <a:lnSpc>
                <a:spcPct val="100000"/>
              </a:lnSpc>
              <a:spcBef>
                <a:spcPts val="100"/>
              </a:spcBef>
              <a:spcAft>
                <a:spcPts val="0"/>
              </a:spcAft>
              <a:buClr>
                <a:schemeClr val="dk1"/>
              </a:buClr>
              <a:buSzPts val="700"/>
              <a:buNone/>
              <a:defRPr sz="700"/>
            </a:lvl1pPr>
            <a:lvl2pPr indent="-228600" lvl="1" marL="914400" algn="l">
              <a:lnSpc>
                <a:spcPct val="100000"/>
              </a:lnSpc>
              <a:spcBef>
                <a:spcPts val="100"/>
              </a:spcBef>
              <a:spcAft>
                <a:spcPts val="0"/>
              </a:spcAft>
              <a:buClr>
                <a:schemeClr val="dk1"/>
              </a:buClr>
              <a:buSzPts val="600"/>
              <a:buNone/>
              <a:defRPr sz="600"/>
            </a:lvl2pPr>
            <a:lvl3pPr indent="-228600" lvl="2" marL="1371600" algn="l">
              <a:lnSpc>
                <a:spcPct val="100000"/>
              </a:lnSpc>
              <a:spcBef>
                <a:spcPts val="100"/>
              </a:spcBef>
              <a:spcAft>
                <a:spcPts val="0"/>
              </a:spcAft>
              <a:buClr>
                <a:schemeClr val="dk1"/>
              </a:buClr>
              <a:buSzPts val="500"/>
              <a:buNone/>
              <a:defRPr sz="500"/>
            </a:lvl3pPr>
            <a:lvl4pPr indent="-228600" lvl="3" marL="1828800" algn="l">
              <a:lnSpc>
                <a:spcPct val="100000"/>
              </a:lnSpc>
              <a:spcBef>
                <a:spcPts val="100"/>
              </a:spcBef>
              <a:spcAft>
                <a:spcPts val="0"/>
              </a:spcAft>
              <a:buClr>
                <a:schemeClr val="dk1"/>
              </a:buClr>
              <a:buSzPts val="500"/>
              <a:buNone/>
              <a:defRPr sz="500"/>
            </a:lvl4pPr>
            <a:lvl5pPr indent="-228600" lvl="4" marL="2286000" algn="l">
              <a:lnSpc>
                <a:spcPct val="100000"/>
              </a:lnSpc>
              <a:spcBef>
                <a:spcPts val="100"/>
              </a:spcBef>
              <a:spcAft>
                <a:spcPts val="0"/>
              </a:spcAft>
              <a:buClr>
                <a:schemeClr val="dk1"/>
              </a:buClr>
              <a:buSzPts val="500"/>
              <a:buNone/>
              <a:defRPr sz="500"/>
            </a:lvl5pPr>
            <a:lvl6pPr indent="-228600" lvl="5" marL="2743200" algn="l">
              <a:lnSpc>
                <a:spcPct val="100000"/>
              </a:lnSpc>
              <a:spcBef>
                <a:spcPts val="100"/>
              </a:spcBef>
              <a:spcAft>
                <a:spcPts val="0"/>
              </a:spcAft>
              <a:buClr>
                <a:schemeClr val="dk1"/>
              </a:buClr>
              <a:buSzPts val="500"/>
              <a:buNone/>
              <a:defRPr sz="500"/>
            </a:lvl6pPr>
            <a:lvl7pPr indent="-228600" lvl="6" marL="3200400" algn="l">
              <a:lnSpc>
                <a:spcPct val="100000"/>
              </a:lnSpc>
              <a:spcBef>
                <a:spcPts val="100"/>
              </a:spcBef>
              <a:spcAft>
                <a:spcPts val="0"/>
              </a:spcAft>
              <a:buClr>
                <a:schemeClr val="dk1"/>
              </a:buClr>
              <a:buSzPts val="500"/>
              <a:buNone/>
              <a:defRPr sz="500"/>
            </a:lvl7pPr>
            <a:lvl8pPr indent="-228600" lvl="7" marL="3657600" algn="l">
              <a:lnSpc>
                <a:spcPct val="100000"/>
              </a:lnSpc>
              <a:spcBef>
                <a:spcPts val="100"/>
              </a:spcBef>
              <a:spcAft>
                <a:spcPts val="0"/>
              </a:spcAft>
              <a:buClr>
                <a:schemeClr val="dk1"/>
              </a:buClr>
              <a:buSzPts val="500"/>
              <a:buNone/>
              <a:defRPr sz="500"/>
            </a:lvl8pPr>
            <a:lvl9pPr indent="-228600" lvl="8" marL="4114800" algn="l">
              <a:lnSpc>
                <a:spcPct val="100000"/>
              </a:lnSpc>
              <a:spcBef>
                <a:spcPts val="100"/>
              </a:spcBef>
              <a:spcAft>
                <a:spcPts val="0"/>
              </a:spcAft>
              <a:buClr>
                <a:schemeClr val="dk1"/>
              </a:buClr>
              <a:buSzPts val="500"/>
              <a:buNone/>
              <a:defRPr sz="500"/>
            </a:lvl9pPr>
          </a:lstStyle>
          <a:p/>
        </p:txBody>
      </p:sp>
      <p:sp>
        <p:nvSpPr>
          <p:cNvPr id="178" name="Google Shape;178;p51"/>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79" name="Google Shape;179;p51"/>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80" name="Google Shape;180;p51"/>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81" name="Shape 181"/>
        <p:cNvGrpSpPr/>
        <p:nvPr/>
      </p:nvGrpSpPr>
      <p:grpSpPr>
        <a:xfrm>
          <a:off x="0" y="0"/>
          <a:ext cx="0" cy="0"/>
          <a:chOff x="0" y="0"/>
          <a:chExt cx="0" cy="0"/>
        </a:xfrm>
      </p:grpSpPr>
      <p:sp>
        <p:nvSpPr>
          <p:cNvPr id="182" name="Google Shape;182;p52"/>
          <p:cNvSpPr txBox="1"/>
          <p:nvPr>
            <p:ph type="title"/>
          </p:nvPr>
        </p:nvSpPr>
        <p:spPr>
          <a:xfrm>
            <a:off x="896144" y="2400300"/>
            <a:ext cx="2743200" cy="283500"/>
          </a:xfrm>
          <a:prstGeom prst="rect">
            <a:avLst/>
          </a:prstGeom>
          <a:noFill/>
          <a:ln>
            <a:noFill/>
          </a:ln>
        </p:spPr>
        <p:txBody>
          <a:bodyPr anchorCtr="0" anchor="b" bIns="22850" lIns="45725" spcFirstLastPara="1" rIns="45725" wrap="square" tIns="22850">
            <a:normAutofit/>
          </a:bodyPr>
          <a:lstStyle>
            <a:lvl1pPr lvl="0" algn="l">
              <a:lnSpc>
                <a:spcPct val="100000"/>
              </a:lnSpc>
              <a:spcBef>
                <a:spcPts val="0"/>
              </a:spcBef>
              <a:spcAft>
                <a:spcPts val="0"/>
              </a:spcAft>
              <a:buClr>
                <a:schemeClr val="dk1"/>
              </a:buClr>
              <a:buSzPts val="1000"/>
              <a:buFont typeface="Calibri"/>
              <a:buNone/>
              <a:defRPr b="1" sz="1000"/>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83" name="Google Shape;183;p52"/>
          <p:cNvSpPr/>
          <p:nvPr>
            <p:ph idx="2" type="pic"/>
          </p:nvPr>
        </p:nvSpPr>
        <p:spPr>
          <a:xfrm>
            <a:off x="896144" y="306388"/>
            <a:ext cx="2743200" cy="2057400"/>
          </a:xfrm>
          <a:prstGeom prst="rect">
            <a:avLst/>
          </a:prstGeom>
          <a:noFill/>
          <a:ln>
            <a:noFill/>
          </a:ln>
        </p:spPr>
      </p:sp>
      <p:sp>
        <p:nvSpPr>
          <p:cNvPr id="184" name="Google Shape;184;p52"/>
          <p:cNvSpPr txBox="1"/>
          <p:nvPr>
            <p:ph idx="1" type="body"/>
          </p:nvPr>
        </p:nvSpPr>
        <p:spPr>
          <a:xfrm>
            <a:off x="896144" y="2683669"/>
            <a:ext cx="2743200" cy="402300"/>
          </a:xfrm>
          <a:prstGeom prst="rect">
            <a:avLst/>
          </a:prstGeom>
          <a:noFill/>
          <a:ln>
            <a:noFill/>
          </a:ln>
        </p:spPr>
        <p:txBody>
          <a:bodyPr anchorCtr="0" anchor="t" bIns="22850" lIns="45725" spcFirstLastPara="1" rIns="45725" wrap="square" tIns="22850">
            <a:normAutofit/>
          </a:bodyPr>
          <a:lstStyle>
            <a:lvl1pPr indent="-228600" lvl="0" marL="457200" algn="l">
              <a:lnSpc>
                <a:spcPct val="100000"/>
              </a:lnSpc>
              <a:spcBef>
                <a:spcPts val="100"/>
              </a:spcBef>
              <a:spcAft>
                <a:spcPts val="0"/>
              </a:spcAft>
              <a:buClr>
                <a:schemeClr val="dk1"/>
              </a:buClr>
              <a:buSzPts val="700"/>
              <a:buNone/>
              <a:defRPr sz="700"/>
            </a:lvl1pPr>
            <a:lvl2pPr indent="-228600" lvl="1" marL="914400" algn="l">
              <a:lnSpc>
                <a:spcPct val="100000"/>
              </a:lnSpc>
              <a:spcBef>
                <a:spcPts val="100"/>
              </a:spcBef>
              <a:spcAft>
                <a:spcPts val="0"/>
              </a:spcAft>
              <a:buClr>
                <a:schemeClr val="dk1"/>
              </a:buClr>
              <a:buSzPts val="600"/>
              <a:buNone/>
              <a:defRPr sz="600"/>
            </a:lvl2pPr>
            <a:lvl3pPr indent="-228600" lvl="2" marL="1371600" algn="l">
              <a:lnSpc>
                <a:spcPct val="100000"/>
              </a:lnSpc>
              <a:spcBef>
                <a:spcPts val="100"/>
              </a:spcBef>
              <a:spcAft>
                <a:spcPts val="0"/>
              </a:spcAft>
              <a:buClr>
                <a:schemeClr val="dk1"/>
              </a:buClr>
              <a:buSzPts val="500"/>
              <a:buNone/>
              <a:defRPr sz="500"/>
            </a:lvl3pPr>
            <a:lvl4pPr indent="-228600" lvl="3" marL="1828800" algn="l">
              <a:lnSpc>
                <a:spcPct val="100000"/>
              </a:lnSpc>
              <a:spcBef>
                <a:spcPts val="100"/>
              </a:spcBef>
              <a:spcAft>
                <a:spcPts val="0"/>
              </a:spcAft>
              <a:buClr>
                <a:schemeClr val="dk1"/>
              </a:buClr>
              <a:buSzPts val="500"/>
              <a:buNone/>
              <a:defRPr sz="500"/>
            </a:lvl4pPr>
            <a:lvl5pPr indent="-228600" lvl="4" marL="2286000" algn="l">
              <a:lnSpc>
                <a:spcPct val="100000"/>
              </a:lnSpc>
              <a:spcBef>
                <a:spcPts val="100"/>
              </a:spcBef>
              <a:spcAft>
                <a:spcPts val="0"/>
              </a:spcAft>
              <a:buClr>
                <a:schemeClr val="dk1"/>
              </a:buClr>
              <a:buSzPts val="500"/>
              <a:buNone/>
              <a:defRPr sz="500"/>
            </a:lvl5pPr>
            <a:lvl6pPr indent="-228600" lvl="5" marL="2743200" algn="l">
              <a:lnSpc>
                <a:spcPct val="100000"/>
              </a:lnSpc>
              <a:spcBef>
                <a:spcPts val="100"/>
              </a:spcBef>
              <a:spcAft>
                <a:spcPts val="0"/>
              </a:spcAft>
              <a:buClr>
                <a:schemeClr val="dk1"/>
              </a:buClr>
              <a:buSzPts val="500"/>
              <a:buNone/>
              <a:defRPr sz="500"/>
            </a:lvl6pPr>
            <a:lvl7pPr indent="-228600" lvl="6" marL="3200400" algn="l">
              <a:lnSpc>
                <a:spcPct val="100000"/>
              </a:lnSpc>
              <a:spcBef>
                <a:spcPts val="100"/>
              </a:spcBef>
              <a:spcAft>
                <a:spcPts val="0"/>
              </a:spcAft>
              <a:buClr>
                <a:schemeClr val="dk1"/>
              </a:buClr>
              <a:buSzPts val="500"/>
              <a:buNone/>
              <a:defRPr sz="500"/>
            </a:lvl7pPr>
            <a:lvl8pPr indent="-228600" lvl="7" marL="3657600" algn="l">
              <a:lnSpc>
                <a:spcPct val="100000"/>
              </a:lnSpc>
              <a:spcBef>
                <a:spcPts val="100"/>
              </a:spcBef>
              <a:spcAft>
                <a:spcPts val="0"/>
              </a:spcAft>
              <a:buClr>
                <a:schemeClr val="dk1"/>
              </a:buClr>
              <a:buSzPts val="500"/>
              <a:buNone/>
              <a:defRPr sz="500"/>
            </a:lvl8pPr>
            <a:lvl9pPr indent="-228600" lvl="8" marL="4114800" algn="l">
              <a:lnSpc>
                <a:spcPct val="100000"/>
              </a:lnSpc>
              <a:spcBef>
                <a:spcPts val="100"/>
              </a:spcBef>
              <a:spcAft>
                <a:spcPts val="0"/>
              </a:spcAft>
              <a:buClr>
                <a:schemeClr val="dk1"/>
              </a:buClr>
              <a:buSzPts val="500"/>
              <a:buNone/>
              <a:defRPr sz="500"/>
            </a:lvl9pPr>
          </a:lstStyle>
          <a:p/>
        </p:txBody>
      </p:sp>
      <p:sp>
        <p:nvSpPr>
          <p:cNvPr id="185" name="Google Shape;185;p52"/>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86" name="Google Shape;186;p52"/>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87" name="Google Shape;187;p52"/>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88" name="Shape 188"/>
        <p:cNvGrpSpPr/>
        <p:nvPr/>
      </p:nvGrpSpPr>
      <p:grpSpPr>
        <a:xfrm>
          <a:off x="0" y="0"/>
          <a:ext cx="0" cy="0"/>
          <a:chOff x="0" y="0"/>
          <a:chExt cx="0" cy="0"/>
        </a:xfrm>
      </p:grpSpPr>
      <p:sp>
        <p:nvSpPr>
          <p:cNvPr id="189" name="Google Shape;189;p5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90" name="Google Shape;190;p53"/>
          <p:cNvSpPr txBox="1"/>
          <p:nvPr>
            <p:ph idx="1" type="body"/>
          </p:nvPr>
        </p:nvSpPr>
        <p:spPr>
          <a:xfrm rot="5400000">
            <a:off x="1154550" y="-125850"/>
            <a:ext cx="2262900" cy="4114800"/>
          </a:xfrm>
          <a:prstGeom prst="rect">
            <a:avLst/>
          </a:prstGeom>
          <a:noFill/>
          <a:ln>
            <a:noFill/>
          </a:ln>
        </p:spPr>
        <p:txBody>
          <a:bodyPr anchorCtr="0" anchor="t" bIns="22850" lIns="45725" spcFirstLastPara="1" rIns="45725" wrap="square" tIns="22850">
            <a:normAutofit/>
          </a:bodyPr>
          <a:lstStyle>
            <a:lvl1pPr indent="-285750" lvl="0" marL="457200" algn="l">
              <a:lnSpc>
                <a:spcPct val="100000"/>
              </a:lnSpc>
              <a:spcBef>
                <a:spcPts val="200"/>
              </a:spcBef>
              <a:spcAft>
                <a:spcPts val="0"/>
              </a:spcAft>
              <a:buClr>
                <a:schemeClr val="dk1"/>
              </a:buClr>
              <a:buSzPts val="900"/>
              <a:buChar char="•"/>
              <a:defRPr/>
            </a:lvl1pPr>
            <a:lvl2pPr indent="-285750" lvl="1" marL="914400" algn="l">
              <a:lnSpc>
                <a:spcPct val="100000"/>
              </a:lnSpc>
              <a:spcBef>
                <a:spcPts val="200"/>
              </a:spcBef>
              <a:spcAft>
                <a:spcPts val="0"/>
              </a:spcAft>
              <a:buClr>
                <a:schemeClr val="dk1"/>
              </a:buClr>
              <a:buSzPts val="900"/>
              <a:buChar char="–"/>
              <a:defRPr/>
            </a:lvl2pPr>
            <a:lvl3pPr indent="-285750" lvl="2" marL="1371600" algn="l">
              <a:lnSpc>
                <a:spcPct val="100000"/>
              </a:lnSpc>
              <a:spcBef>
                <a:spcPts val="200"/>
              </a:spcBef>
              <a:spcAft>
                <a:spcPts val="0"/>
              </a:spcAft>
              <a:buClr>
                <a:schemeClr val="dk1"/>
              </a:buClr>
              <a:buSzPts val="900"/>
              <a:buChar char="•"/>
              <a:defRPr/>
            </a:lvl3pPr>
            <a:lvl4pPr indent="-285750" lvl="3" marL="1828800" algn="l">
              <a:lnSpc>
                <a:spcPct val="100000"/>
              </a:lnSpc>
              <a:spcBef>
                <a:spcPts val="200"/>
              </a:spcBef>
              <a:spcAft>
                <a:spcPts val="0"/>
              </a:spcAft>
              <a:buClr>
                <a:schemeClr val="dk1"/>
              </a:buClr>
              <a:buSzPts val="900"/>
              <a:buChar char="–"/>
              <a:defRPr/>
            </a:lvl4pPr>
            <a:lvl5pPr indent="-285750" lvl="4" marL="2286000" algn="l">
              <a:lnSpc>
                <a:spcPct val="100000"/>
              </a:lnSpc>
              <a:spcBef>
                <a:spcPts val="200"/>
              </a:spcBef>
              <a:spcAft>
                <a:spcPts val="0"/>
              </a:spcAft>
              <a:buClr>
                <a:schemeClr val="dk1"/>
              </a:buClr>
              <a:buSzPts val="900"/>
              <a:buChar char="»"/>
              <a:defRPr/>
            </a:lvl5pPr>
            <a:lvl6pPr indent="-285750" lvl="5" marL="2743200" algn="l">
              <a:lnSpc>
                <a:spcPct val="100000"/>
              </a:lnSpc>
              <a:spcBef>
                <a:spcPts val="200"/>
              </a:spcBef>
              <a:spcAft>
                <a:spcPts val="0"/>
              </a:spcAft>
              <a:buClr>
                <a:schemeClr val="dk1"/>
              </a:buClr>
              <a:buSzPts val="900"/>
              <a:buChar char="•"/>
              <a:defRPr/>
            </a:lvl6pPr>
            <a:lvl7pPr indent="-285750" lvl="6" marL="3200400" algn="l">
              <a:lnSpc>
                <a:spcPct val="100000"/>
              </a:lnSpc>
              <a:spcBef>
                <a:spcPts val="200"/>
              </a:spcBef>
              <a:spcAft>
                <a:spcPts val="0"/>
              </a:spcAft>
              <a:buClr>
                <a:schemeClr val="dk1"/>
              </a:buClr>
              <a:buSzPts val="900"/>
              <a:buChar char="•"/>
              <a:defRPr/>
            </a:lvl7pPr>
            <a:lvl8pPr indent="-285750" lvl="7" marL="3657600" algn="l">
              <a:lnSpc>
                <a:spcPct val="100000"/>
              </a:lnSpc>
              <a:spcBef>
                <a:spcPts val="200"/>
              </a:spcBef>
              <a:spcAft>
                <a:spcPts val="0"/>
              </a:spcAft>
              <a:buClr>
                <a:schemeClr val="dk1"/>
              </a:buClr>
              <a:buSzPts val="900"/>
              <a:buChar char="•"/>
              <a:defRPr/>
            </a:lvl8pPr>
            <a:lvl9pPr indent="-285750" lvl="8" marL="4114800" algn="l">
              <a:lnSpc>
                <a:spcPct val="100000"/>
              </a:lnSpc>
              <a:spcBef>
                <a:spcPts val="200"/>
              </a:spcBef>
              <a:spcAft>
                <a:spcPts val="0"/>
              </a:spcAft>
              <a:buClr>
                <a:schemeClr val="dk1"/>
              </a:buClr>
              <a:buSzPts val="900"/>
              <a:buChar char="•"/>
              <a:defRPr/>
            </a:lvl9pPr>
          </a:lstStyle>
          <a:p/>
        </p:txBody>
      </p:sp>
      <p:sp>
        <p:nvSpPr>
          <p:cNvPr id="191" name="Google Shape;191;p53"/>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92" name="Google Shape;192;p53"/>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93" name="Google Shape;193;p53"/>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94" name="Shape 194"/>
        <p:cNvGrpSpPr/>
        <p:nvPr/>
      </p:nvGrpSpPr>
      <p:grpSpPr>
        <a:xfrm>
          <a:off x="0" y="0"/>
          <a:ext cx="0" cy="0"/>
          <a:chOff x="0" y="0"/>
          <a:chExt cx="0" cy="0"/>
        </a:xfrm>
      </p:grpSpPr>
      <p:sp>
        <p:nvSpPr>
          <p:cNvPr id="195" name="Google Shape;195;p54"/>
          <p:cNvSpPr txBox="1"/>
          <p:nvPr>
            <p:ph type="title"/>
          </p:nvPr>
        </p:nvSpPr>
        <p:spPr>
          <a:xfrm rot="5400000">
            <a:off x="2366100" y="1085919"/>
            <a:ext cx="2925900" cy="10287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96" name="Google Shape;196;p54"/>
          <p:cNvSpPr txBox="1"/>
          <p:nvPr>
            <p:ph idx="1" type="body"/>
          </p:nvPr>
        </p:nvSpPr>
        <p:spPr>
          <a:xfrm rot="5400000">
            <a:off x="270600" y="95319"/>
            <a:ext cx="2925900" cy="3009900"/>
          </a:xfrm>
          <a:prstGeom prst="rect">
            <a:avLst/>
          </a:prstGeom>
          <a:noFill/>
          <a:ln>
            <a:noFill/>
          </a:ln>
        </p:spPr>
        <p:txBody>
          <a:bodyPr anchorCtr="0" anchor="t" bIns="22850" lIns="45725" spcFirstLastPara="1" rIns="45725" wrap="square" tIns="22850">
            <a:normAutofit/>
          </a:bodyPr>
          <a:lstStyle>
            <a:lvl1pPr indent="-285750" lvl="0" marL="457200" algn="l">
              <a:lnSpc>
                <a:spcPct val="100000"/>
              </a:lnSpc>
              <a:spcBef>
                <a:spcPts val="200"/>
              </a:spcBef>
              <a:spcAft>
                <a:spcPts val="0"/>
              </a:spcAft>
              <a:buClr>
                <a:schemeClr val="dk1"/>
              </a:buClr>
              <a:buSzPts val="900"/>
              <a:buChar char="•"/>
              <a:defRPr/>
            </a:lvl1pPr>
            <a:lvl2pPr indent="-285750" lvl="1" marL="914400" algn="l">
              <a:lnSpc>
                <a:spcPct val="100000"/>
              </a:lnSpc>
              <a:spcBef>
                <a:spcPts val="200"/>
              </a:spcBef>
              <a:spcAft>
                <a:spcPts val="0"/>
              </a:spcAft>
              <a:buClr>
                <a:schemeClr val="dk1"/>
              </a:buClr>
              <a:buSzPts val="900"/>
              <a:buChar char="–"/>
              <a:defRPr/>
            </a:lvl2pPr>
            <a:lvl3pPr indent="-285750" lvl="2" marL="1371600" algn="l">
              <a:lnSpc>
                <a:spcPct val="100000"/>
              </a:lnSpc>
              <a:spcBef>
                <a:spcPts val="200"/>
              </a:spcBef>
              <a:spcAft>
                <a:spcPts val="0"/>
              </a:spcAft>
              <a:buClr>
                <a:schemeClr val="dk1"/>
              </a:buClr>
              <a:buSzPts val="900"/>
              <a:buChar char="•"/>
              <a:defRPr/>
            </a:lvl3pPr>
            <a:lvl4pPr indent="-285750" lvl="3" marL="1828800" algn="l">
              <a:lnSpc>
                <a:spcPct val="100000"/>
              </a:lnSpc>
              <a:spcBef>
                <a:spcPts val="200"/>
              </a:spcBef>
              <a:spcAft>
                <a:spcPts val="0"/>
              </a:spcAft>
              <a:buClr>
                <a:schemeClr val="dk1"/>
              </a:buClr>
              <a:buSzPts val="900"/>
              <a:buChar char="–"/>
              <a:defRPr/>
            </a:lvl4pPr>
            <a:lvl5pPr indent="-285750" lvl="4" marL="2286000" algn="l">
              <a:lnSpc>
                <a:spcPct val="100000"/>
              </a:lnSpc>
              <a:spcBef>
                <a:spcPts val="200"/>
              </a:spcBef>
              <a:spcAft>
                <a:spcPts val="0"/>
              </a:spcAft>
              <a:buClr>
                <a:schemeClr val="dk1"/>
              </a:buClr>
              <a:buSzPts val="900"/>
              <a:buChar char="»"/>
              <a:defRPr/>
            </a:lvl5pPr>
            <a:lvl6pPr indent="-285750" lvl="5" marL="2743200" algn="l">
              <a:lnSpc>
                <a:spcPct val="100000"/>
              </a:lnSpc>
              <a:spcBef>
                <a:spcPts val="200"/>
              </a:spcBef>
              <a:spcAft>
                <a:spcPts val="0"/>
              </a:spcAft>
              <a:buClr>
                <a:schemeClr val="dk1"/>
              </a:buClr>
              <a:buSzPts val="900"/>
              <a:buChar char="•"/>
              <a:defRPr/>
            </a:lvl6pPr>
            <a:lvl7pPr indent="-285750" lvl="6" marL="3200400" algn="l">
              <a:lnSpc>
                <a:spcPct val="100000"/>
              </a:lnSpc>
              <a:spcBef>
                <a:spcPts val="200"/>
              </a:spcBef>
              <a:spcAft>
                <a:spcPts val="0"/>
              </a:spcAft>
              <a:buClr>
                <a:schemeClr val="dk1"/>
              </a:buClr>
              <a:buSzPts val="900"/>
              <a:buChar char="•"/>
              <a:defRPr/>
            </a:lvl7pPr>
            <a:lvl8pPr indent="-285750" lvl="7" marL="3657600" algn="l">
              <a:lnSpc>
                <a:spcPct val="100000"/>
              </a:lnSpc>
              <a:spcBef>
                <a:spcPts val="200"/>
              </a:spcBef>
              <a:spcAft>
                <a:spcPts val="0"/>
              </a:spcAft>
              <a:buClr>
                <a:schemeClr val="dk1"/>
              </a:buClr>
              <a:buSzPts val="900"/>
              <a:buChar char="•"/>
              <a:defRPr/>
            </a:lvl8pPr>
            <a:lvl9pPr indent="-285750" lvl="8" marL="4114800" algn="l">
              <a:lnSpc>
                <a:spcPct val="100000"/>
              </a:lnSpc>
              <a:spcBef>
                <a:spcPts val="200"/>
              </a:spcBef>
              <a:spcAft>
                <a:spcPts val="0"/>
              </a:spcAft>
              <a:buClr>
                <a:schemeClr val="dk1"/>
              </a:buClr>
              <a:buSzPts val="900"/>
              <a:buChar char="•"/>
              <a:defRPr/>
            </a:lvl9pPr>
          </a:lstStyle>
          <a:p/>
        </p:txBody>
      </p:sp>
      <p:sp>
        <p:nvSpPr>
          <p:cNvPr id="197" name="Google Shape;197;p54"/>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98" name="Google Shape;198;p54"/>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99" name="Google Shape;199;p54"/>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 name="Google Shape;20;p3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1" name="Google Shape;21;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3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 name="Google Shape;24;p3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5" name="Google Shape;25;p3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6" name="Google Shape;26;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3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9" name="Google Shape;29;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40"/>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2" name="Google Shape;32;p40"/>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3" name="Google Shape;33;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41"/>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6" name="Google Shape;36;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4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4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0" name="Google Shape;40;p42"/>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42"/>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2" name="Google Shape;42;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2.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2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2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31"/>
          <p:cNvSpPr txBox="1"/>
          <p:nvPr>
            <p:ph type="title"/>
          </p:nvPr>
        </p:nvSpPr>
        <p:spPr>
          <a:xfrm>
            <a:off x="228600" y="137319"/>
            <a:ext cx="4114800" cy="5715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2" name="Google Shape;52;p31"/>
          <p:cNvSpPr txBox="1"/>
          <p:nvPr>
            <p:ph idx="1" type="body"/>
          </p:nvPr>
        </p:nvSpPr>
        <p:spPr>
          <a:xfrm>
            <a:off x="228600" y="800100"/>
            <a:ext cx="4114800" cy="2262982"/>
          </a:xfrm>
          <a:prstGeom prst="rect">
            <a:avLst/>
          </a:prstGeom>
          <a:noFill/>
          <a:ln>
            <a:noFill/>
          </a:ln>
        </p:spPr>
        <p:txBody>
          <a:bodyPr anchorCtr="0" anchor="t" bIns="45700" lIns="91425" spcFirstLastPara="1" rIns="91425" wrap="square" tIns="45700">
            <a:normAutofit/>
          </a:bodyPr>
          <a:lstStyle>
            <a:lvl1pPr indent="-330200" lvl="0" marL="457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28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4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53" name="Google Shape;53;p31"/>
          <p:cNvSpPr txBox="1"/>
          <p:nvPr>
            <p:ph idx="10" type="dt"/>
          </p:nvPr>
        </p:nvSpPr>
        <p:spPr>
          <a:xfrm>
            <a:off x="228600" y="3178175"/>
            <a:ext cx="1066800" cy="182563"/>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6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54" name="Google Shape;54;p31"/>
          <p:cNvSpPr txBox="1"/>
          <p:nvPr>
            <p:ph idx="11" type="ftr"/>
          </p:nvPr>
        </p:nvSpPr>
        <p:spPr>
          <a:xfrm>
            <a:off x="1562100" y="3178175"/>
            <a:ext cx="1447800" cy="182563"/>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6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55" name="Google Shape;55;p31"/>
          <p:cNvSpPr txBox="1"/>
          <p:nvPr>
            <p:ph idx="12" type="sldNum"/>
          </p:nvPr>
        </p:nvSpPr>
        <p:spPr>
          <a:xfrm>
            <a:off x="3276600" y="3178175"/>
            <a:ext cx="1066800" cy="182563"/>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None/>
              <a:defRPr b="0" i="0" sz="6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None/>
              <a:defRPr b="0" i="0" sz="6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None/>
              <a:defRPr b="0" i="0" sz="6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None/>
              <a:defRPr b="0" i="0" sz="6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None/>
              <a:defRPr b="0" i="0" sz="6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None/>
              <a:defRPr b="0" i="0" sz="6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None/>
              <a:defRPr b="0" i="0" sz="6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None/>
              <a:defRPr b="0" i="0" sz="6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None/>
              <a:defRPr b="0" i="0" sz="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5" name="Shape 125"/>
        <p:cNvGrpSpPr/>
        <p:nvPr/>
      </p:nvGrpSpPr>
      <p:grpSpPr>
        <a:xfrm>
          <a:off x="0" y="0"/>
          <a:ext cx="0" cy="0"/>
          <a:chOff x="0" y="0"/>
          <a:chExt cx="0" cy="0"/>
        </a:xfrm>
      </p:grpSpPr>
      <p:sp>
        <p:nvSpPr>
          <p:cNvPr id="126" name="Google Shape;126;p3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lnSpc>
                <a:spcPct val="100000"/>
              </a:lnSpc>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9pPr>
          </a:lstStyle>
          <a:p/>
        </p:txBody>
      </p:sp>
      <p:sp>
        <p:nvSpPr>
          <p:cNvPr id="127" name="Google Shape;127;p33"/>
          <p:cNvSpPr txBox="1"/>
          <p:nvPr>
            <p:ph idx="1" type="body"/>
          </p:nvPr>
        </p:nvSpPr>
        <p:spPr>
          <a:xfrm>
            <a:off x="228600" y="800100"/>
            <a:ext cx="4114800" cy="2262900"/>
          </a:xfrm>
          <a:prstGeom prst="rect">
            <a:avLst/>
          </a:prstGeom>
          <a:noFill/>
          <a:ln>
            <a:noFill/>
          </a:ln>
        </p:spPr>
        <p:txBody>
          <a:bodyPr anchorCtr="0" anchor="t" bIns="22850" lIns="45725" spcFirstLastPara="1" rIns="45725" wrap="square" tIns="22850">
            <a:normAutofit/>
          </a:bodyPr>
          <a:lstStyle>
            <a:lvl1pPr indent="-330200" lvl="0" marL="4572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128" name="Google Shape;128;p33"/>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marR="0" rtl="0" algn="l">
              <a:lnSpc>
                <a:spcPct val="100000"/>
              </a:lnSpc>
              <a:spcBef>
                <a:spcPts val="0"/>
              </a:spcBef>
              <a:spcAft>
                <a:spcPts val="0"/>
              </a:spcAft>
              <a:buClr>
                <a:srgbClr val="000000"/>
              </a:buClr>
              <a:buSzPts val="700"/>
              <a:buFont typeface="Arial"/>
              <a:buNone/>
              <a:defRPr b="0" i="0" sz="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9pPr>
          </a:lstStyle>
          <a:p/>
        </p:txBody>
      </p:sp>
      <p:sp>
        <p:nvSpPr>
          <p:cNvPr id="129" name="Google Shape;129;p33"/>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marR="0" rtl="0" algn="ctr">
              <a:lnSpc>
                <a:spcPct val="100000"/>
              </a:lnSpc>
              <a:spcBef>
                <a:spcPts val="0"/>
              </a:spcBef>
              <a:spcAft>
                <a:spcPts val="0"/>
              </a:spcAft>
              <a:buClr>
                <a:srgbClr val="000000"/>
              </a:buClr>
              <a:buSzPts val="700"/>
              <a:buFont typeface="Arial"/>
              <a:buNone/>
              <a:defRPr b="0" i="0" sz="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9pPr>
          </a:lstStyle>
          <a:p/>
        </p:txBody>
      </p:sp>
      <p:sp>
        <p:nvSpPr>
          <p:cNvPr id="130" name="Google Shape;130;p33"/>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3.png"/><Relationship Id="rId10" Type="http://schemas.openxmlformats.org/officeDocument/2006/relationships/image" Target="../media/image1.png"/><Relationship Id="rId9" Type="http://schemas.openxmlformats.org/officeDocument/2006/relationships/image" Target="../media/image11.jpg"/><Relationship Id="rId5" Type="http://schemas.openxmlformats.org/officeDocument/2006/relationships/image" Target="../media/image10.png"/><Relationship Id="rId6" Type="http://schemas.openxmlformats.org/officeDocument/2006/relationships/image" Target="../media/image4.png"/><Relationship Id="rId7" Type="http://schemas.openxmlformats.org/officeDocument/2006/relationships/image" Target="../media/image2.png"/><Relationship Id="rId8"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7.jpg"/><Relationship Id="rId4" Type="http://schemas.openxmlformats.org/officeDocument/2006/relationships/image" Target="../media/image30.png"/><Relationship Id="rId5" Type="http://schemas.openxmlformats.org/officeDocument/2006/relationships/image" Target="../media/image11.jpg"/><Relationship Id="rId6"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2.jpg"/><Relationship Id="rId4" Type="http://schemas.openxmlformats.org/officeDocument/2006/relationships/image" Target="../media/image30.png"/><Relationship Id="rId5" Type="http://schemas.openxmlformats.org/officeDocument/2006/relationships/image" Target="../media/image11.jpg"/><Relationship Id="rId6"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4.png"/><Relationship Id="rId4" Type="http://schemas.openxmlformats.org/officeDocument/2006/relationships/image" Target="../media/image11.jpg"/><Relationship Id="rId5" Type="http://schemas.openxmlformats.org/officeDocument/2006/relationships/image" Target="../media/image1.png"/><Relationship Id="rId6"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4.png"/><Relationship Id="rId4" Type="http://schemas.openxmlformats.org/officeDocument/2006/relationships/image" Target="../media/image11.jpg"/><Relationship Id="rId5" Type="http://schemas.openxmlformats.org/officeDocument/2006/relationships/image" Target="../media/image1.png"/><Relationship Id="rId6"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4.png"/><Relationship Id="rId4" Type="http://schemas.openxmlformats.org/officeDocument/2006/relationships/image" Target="../media/image11.jpg"/><Relationship Id="rId5" Type="http://schemas.openxmlformats.org/officeDocument/2006/relationships/image" Target="../media/image1.png"/><Relationship Id="rId6" Type="http://schemas.openxmlformats.org/officeDocument/2006/relationships/image" Target="../media/image42.png"/><Relationship Id="rId7" Type="http://schemas.openxmlformats.org/officeDocument/2006/relationships/image" Target="../media/image4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9.jpg"/><Relationship Id="rId4" Type="http://schemas.openxmlformats.org/officeDocument/2006/relationships/image" Target="../media/image11.jpg"/><Relationship Id="rId5"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1.jpg"/><Relationship Id="rId4" Type="http://schemas.openxmlformats.org/officeDocument/2006/relationships/image" Target="../media/image11.jpg"/><Relationship Id="rId5"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3.jpg"/><Relationship Id="rId4" Type="http://schemas.openxmlformats.org/officeDocument/2006/relationships/image" Target="../media/image30.png"/><Relationship Id="rId5" Type="http://schemas.openxmlformats.org/officeDocument/2006/relationships/image" Target="../media/image11.jpg"/><Relationship Id="rId6"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18.png"/><Relationship Id="rId5" Type="http://schemas.openxmlformats.org/officeDocument/2006/relationships/image" Target="../media/image17.png"/><Relationship Id="rId6" Type="http://schemas.openxmlformats.org/officeDocument/2006/relationships/image" Target="../media/image19.png"/><Relationship Id="rId7" Type="http://schemas.openxmlformats.org/officeDocument/2006/relationships/image" Target="../media/image11.jpg"/><Relationship Id="rId8"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11.jpg"/><Relationship Id="rId6" Type="http://schemas.openxmlformats.org/officeDocument/2006/relationships/image" Target="../media/image1.png"/><Relationship Id="rId7"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3.png"/><Relationship Id="rId10" Type="http://schemas.openxmlformats.org/officeDocument/2006/relationships/image" Target="../media/image1.png"/><Relationship Id="rId9" Type="http://schemas.openxmlformats.org/officeDocument/2006/relationships/image" Target="../media/image11.jpg"/><Relationship Id="rId5" Type="http://schemas.openxmlformats.org/officeDocument/2006/relationships/image" Target="../media/image10.png"/><Relationship Id="rId6" Type="http://schemas.openxmlformats.org/officeDocument/2006/relationships/image" Target="../media/image4.png"/><Relationship Id="rId7" Type="http://schemas.openxmlformats.org/officeDocument/2006/relationships/image" Target="../media/image2.png"/><Relationship Id="rId8"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1.jpg"/><Relationship Id="rId4" Type="http://schemas.openxmlformats.org/officeDocument/2006/relationships/image" Target="../media/image1.png"/><Relationship Id="rId5"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51.png"/><Relationship Id="rId4" Type="http://schemas.openxmlformats.org/officeDocument/2006/relationships/image" Target="../media/image46.png"/><Relationship Id="rId5" Type="http://schemas.openxmlformats.org/officeDocument/2006/relationships/image" Target="../media/image64.png"/><Relationship Id="rId6" Type="http://schemas.openxmlformats.org/officeDocument/2006/relationships/image" Target="../media/image20.jpg"/><Relationship Id="rId7"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4.png"/><Relationship Id="rId4" Type="http://schemas.openxmlformats.org/officeDocument/2006/relationships/image" Target="../media/image11.jpg"/><Relationship Id="rId5"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3.xml"/><Relationship Id="rId3" Type="http://schemas.openxmlformats.org/officeDocument/2006/relationships/image" Target="../media/image49.png"/><Relationship Id="rId4" Type="http://schemas.openxmlformats.org/officeDocument/2006/relationships/image" Target="../media/image47.png"/><Relationship Id="rId5" Type="http://schemas.openxmlformats.org/officeDocument/2006/relationships/image" Target="../media/image11.jpg"/><Relationship Id="rId6"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4.xml"/><Relationship Id="rId3" Type="http://schemas.openxmlformats.org/officeDocument/2006/relationships/image" Target="../media/image54.png"/><Relationship Id="rId4" Type="http://schemas.openxmlformats.org/officeDocument/2006/relationships/image" Target="../media/image50.png"/><Relationship Id="rId5" Type="http://schemas.openxmlformats.org/officeDocument/2006/relationships/image" Target="../media/image20.jpg"/><Relationship Id="rId6"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5.xml"/><Relationship Id="rId3" Type="http://schemas.openxmlformats.org/officeDocument/2006/relationships/image" Target="../media/image53.png"/><Relationship Id="rId4" Type="http://schemas.openxmlformats.org/officeDocument/2006/relationships/image" Target="../media/image20.jpg"/><Relationship Id="rId5" Type="http://schemas.openxmlformats.org/officeDocument/2006/relationships/image" Target="../media/image55.png"/><Relationship Id="rId6"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2.png"/><Relationship Id="rId4" Type="http://schemas.openxmlformats.org/officeDocument/2006/relationships/image" Target="../media/image57.png"/><Relationship Id="rId9" Type="http://schemas.openxmlformats.org/officeDocument/2006/relationships/image" Target="../media/image62.png"/><Relationship Id="rId5" Type="http://schemas.openxmlformats.org/officeDocument/2006/relationships/image" Target="../media/image18.png"/><Relationship Id="rId6" Type="http://schemas.openxmlformats.org/officeDocument/2006/relationships/image" Target="../media/image67.png"/><Relationship Id="rId7" Type="http://schemas.openxmlformats.org/officeDocument/2006/relationships/image" Target="../media/image11.jpg"/><Relationship Id="rId8" Type="http://schemas.openxmlformats.org/officeDocument/2006/relationships/image" Target="../media/image5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59.png"/><Relationship Id="rId4" Type="http://schemas.openxmlformats.org/officeDocument/2006/relationships/image" Target="../media/image68.png"/><Relationship Id="rId5" Type="http://schemas.openxmlformats.org/officeDocument/2006/relationships/image" Target="../media/image11.jpg"/><Relationship Id="rId6"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11.jpg"/><Relationship Id="rId11" Type="http://schemas.openxmlformats.org/officeDocument/2006/relationships/image" Target="../media/image69.png"/><Relationship Id="rId10" Type="http://schemas.openxmlformats.org/officeDocument/2006/relationships/image" Target="../media/image70.png"/><Relationship Id="rId12" Type="http://schemas.openxmlformats.org/officeDocument/2006/relationships/image" Target="../media/image71.png"/><Relationship Id="rId9" Type="http://schemas.openxmlformats.org/officeDocument/2006/relationships/image" Target="../media/image63.png"/><Relationship Id="rId5" Type="http://schemas.openxmlformats.org/officeDocument/2006/relationships/image" Target="../media/image60.png"/><Relationship Id="rId6" Type="http://schemas.openxmlformats.org/officeDocument/2006/relationships/image" Target="../media/image66.png"/><Relationship Id="rId7" Type="http://schemas.openxmlformats.org/officeDocument/2006/relationships/image" Target="../media/image61.png"/><Relationship Id="rId8"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jp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18.png"/><Relationship Id="rId5" Type="http://schemas.openxmlformats.org/officeDocument/2006/relationships/image" Target="../media/image17.png"/><Relationship Id="rId6" Type="http://schemas.openxmlformats.org/officeDocument/2006/relationships/image" Target="../media/image19.png"/><Relationship Id="rId7" Type="http://schemas.openxmlformats.org/officeDocument/2006/relationships/image" Target="../media/image11.jpg"/><Relationship Id="rId8"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3.jpg"/><Relationship Id="rId4" Type="http://schemas.openxmlformats.org/officeDocument/2006/relationships/image" Target="../media/image20.jp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2.png"/><Relationship Id="rId4" Type="http://schemas.openxmlformats.org/officeDocument/2006/relationships/image" Target="../media/image11.jpg"/><Relationship Id="rId5" Type="http://schemas.openxmlformats.org/officeDocument/2006/relationships/image" Target="../media/image1.png"/><Relationship Id="rId6" Type="http://schemas.openxmlformats.org/officeDocument/2006/relationships/image" Target="../media/image21.png"/><Relationship Id="rId7" Type="http://schemas.openxmlformats.org/officeDocument/2006/relationships/hyperlink" Target="https://www.canva.com/design/DAGyAK39miA/zflU91Ubyqgsa852PM5x2w/edit?referrer=storyboard-landing-page" TargetMode="External"/><Relationship Id="rId8"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4.png"/><Relationship Id="rId4" Type="http://schemas.openxmlformats.org/officeDocument/2006/relationships/image" Target="../media/image11.jpg"/><Relationship Id="rId5" Type="http://schemas.openxmlformats.org/officeDocument/2006/relationships/image" Target="../media/image1.png"/><Relationship Id="rId6" Type="http://schemas.openxmlformats.org/officeDocument/2006/relationships/hyperlink" Target="https://www.youtube.com/watch?v=Mm1N_3Inf9o"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31.jpg"/><Relationship Id="rId6" Type="http://schemas.openxmlformats.org/officeDocument/2006/relationships/image" Target="../media/image11.jpg"/><Relationship Id="rId7"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31.jpg"/><Relationship Id="rId6" Type="http://schemas.openxmlformats.org/officeDocument/2006/relationships/image" Target="../media/image11.jpg"/><Relationship Id="rId7"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272B7"/>
        </a:solidFill>
      </p:bgPr>
    </p:bg>
    <p:spTree>
      <p:nvGrpSpPr>
        <p:cNvPr id="203" name="Shape 203"/>
        <p:cNvGrpSpPr/>
        <p:nvPr/>
      </p:nvGrpSpPr>
      <p:grpSpPr>
        <a:xfrm>
          <a:off x="0" y="0"/>
          <a:ext cx="0" cy="0"/>
          <a:chOff x="0" y="0"/>
          <a:chExt cx="0" cy="0"/>
        </a:xfrm>
      </p:grpSpPr>
      <p:sp>
        <p:nvSpPr>
          <p:cNvPr id="204" name="Google Shape;204;p1"/>
          <p:cNvSpPr/>
          <p:nvPr/>
        </p:nvSpPr>
        <p:spPr>
          <a:xfrm rot="-1563210">
            <a:off x="-325034" y="101498"/>
            <a:ext cx="4172875" cy="2060617"/>
          </a:xfrm>
          <a:custGeom>
            <a:rect b="b" l="l" r="r" t="t"/>
            <a:pathLst>
              <a:path extrusionOk="0" h="4104797" w="8330769">
                <a:moveTo>
                  <a:pt x="0" y="0"/>
                </a:moveTo>
                <a:lnTo>
                  <a:pt x="8330770" y="0"/>
                </a:lnTo>
                <a:lnTo>
                  <a:pt x="8330770" y="4104797"/>
                </a:lnTo>
                <a:lnTo>
                  <a:pt x="0" y="4104797"/>
                </a:lnTo>
                <a:lnTo>
                  <a:pt x="0" y="0"/>
                </a:lnTo>
                <a:close/>
              </a:path>
            </a:pathLst>
          </a:custGeom>
          <a:blipFill rotWithShape="1">
            <a:blip r:embed="rId3">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05" name="Google Shape;205;p1"/>
          <p:cNvSpPr/>
          <p:nvPr/>
        </p:nvSpPr>
        <p:spPr>
          <a:xfrm rot="4724778">
            <a:off x="221226" y="-1318627"/>
            <a:ext cx="2368560" cy="2600215"/>
          </a:xfrm>
          <a:custGeom>
            <a:rect b="b" l="l" r="r" t="t"/>
            <a:pathLst>
              <a:path extrusionOk="0" h="5204531" w="4740855">
                <a:moveTo>
                  <a:pt x="0" y="0"/>
                </a:moveTo>
                <a:lnTo>
                  <a:pt x="4740855" y="0"/>
                </a:lnTo>
                <a:lnTo>
                  <a:pt x="4740855" y="5204531"/>
                </a:lnTo>
                <a:lnTo>
                  <a:pt x="0" y="5204531"/>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06" name="Google Shape;206;p1"/>
          <p:cNvSpPr txBox="1"/>
          <p:nvPr/>
        </p:nvSpPr>
        <p:spPr>
          <a:xfrm>
            <a:off x="2644950" y="2973800"/>
            <a:ext cx="3554400" cy="935700"/>
          </a:xfrm>
          <a:prstGeom prst="rect">
            <a:avLst/>
          </a:prstGeom>
          <a:noFill/>
          <a:ln>
            <a:noFill/>
          </a:ln>
        </p:spPr>
        <p:txBody>
          <a:bodyPr anchorCtr="0" anchor="t" bIns="0" lIns="0" spcFirstLastPara="1" rIns="0" wrap="square" tIns="0">
            <a:spAutoFit/>
          </a:bodyPr>
          <a:lstStyle/>
          <a:p>
            <a:pPr indent="0" lvl="0" marL="0" marR="0" rtl="0" algn="ctr">
              <a:lnSpc>
                <a:spcPct val="139964"/>
              </a:lnSpc>
              <a:spcBef>
                <a:spcPts val="0"/>
              </a:spcBef>
              <a:spcAft>
                <a:spcPts val="0"/>
              </a:spcAft>
              <a:buClr>
                <a:srgbClr val="000000"/>
              </a:buClr>
              <a:buSzPts val="1600"/>
              <a:buFont typeface="Arial"/>
              <a:buNone/>
            </a:pPr>
            <a:r>
              <a:rPr b="1" i="0" lang="en-US" sz="1600" u="none" cap="none" strike="noStrike">
                <a:solidFill>
                  <a:srgbClr val="383936"/>
                </a:solidFill>
                <a:latin typeface="Arial"/>
                <a:ea typeface="Arial"/>
                <a:cs typeface="Arial"/>
                <a:sym typeface="Arial"/>
              </a:rPr>
              <a:t>WP3 Met</a:t>
            </a:r>
            <a:r>
              <a:rPr b="1" lang="en-US" sz="1600">
                <a:solidFill>
                  <a:srgbClr val="383936"/>
                </a:solidFill>
              </a:rPr>
              <a:t>odología</a:t>
            </a:r>
            <a:endParaRPr/>
          </a:p>
          <a:p>
            <a:pPr indent="0" lvl="0" marL="0" marR="0" rtl="0" algn="ctr">
              <a:lnSpc>
                <a:spcPct val="139964"/>
              </a:lnSpc>
              <a:spcBef>
                <a:spcPts val="0"/>
              </a:spcBef>
              <a:spcAft>
                <a:spcPts val="0"/>
              </a:spcAft>
              <a:buNone/>
            </a:pPr>
            <a:r>
              <a:rPr b="1" lang="en-US" sz="1600">
                <a:solidFill>
                  <a:srgbClr val="FFE1BC"/>
                </a:solidFill>
              </a:rPr>
              <a:t>Construcción de historias y técnicas de comunicación efectiva.</a:t>
            </a:r>
            <a:endParaRPr b="0" i="0" sz="1600" u="none" cap="none" strike="noStrike">
              <a:solidFill>
                <a:srgbClr val="FFE1BC"/>
              </a:solidFill>
              <a:latin typeface="Arial"/>
              <a:ea typeface="Arial"/>
              <a:cs typeface="Arial"/>
              <a:sym typeface="Arial"/>
            </a:endParaRPr>
          </a:p>
        </p:txBody>
      </p:sp>
      <p:grpSp>
        <p:nvGrpSpPr>
          <p:cNvPr id="207" name="Google Shape;207;p1"/>
          <p:cNvGrpSpPr/>
          <p:nvPr/>
        </p:nvGrpSpPr>
        <p:grpSpPr>
          <a:xfrm>
            <a:off x="1496910" y="1445440"/>
            <a:ext cx="6435894" cy="1446825"/>
            <a:chOff x="-3285" y="-353480"/>
            <a:chExt cx="17162385" cy="3858199"/>
          </a:xfrm>
        </p:grpSpPr>
        <p:sp>
          <p:nvSpPr>
            <p:cNvPr id="208" name="Google Shape;208;p1"/>
            <p:cNvSpPr/>
            <p:nvPr/>
          </p:nvSpPr>
          <p:spPr>
            <a:xfrm>
              <a:off x="-3285" y="-353480"/>
              <a:ext cx="17162385" cy="3858199"/>
            </a:xfrm>
            <a:custGeom>
              <a:rect b="b" l="l" r="r" t="t"/>
              <a:pathLst>
                <a:path extrusionOk="0" h="1382867" w="6151392">
                  <a:moveTo>
                    <a:pt x="6026932" y="1382867"/>
                  </a:moveTo>
                  <a:lnTo>
                    <a:pt x="124460" y="1382867"/>
                  </a:lnTo>
                  <a:cubicBezTo>
                    <a:pt x="55880" y="1382867"/>
                    <a:pt x="0" y="1326987"/>
                    <a:pt x="0" y="1258407"/>
                  </a:cubicBezTo>
                  <a:lnTo>
                    <a:pt x="0" y="124460"/>
                  </a:lnTo>
                  <a:cubicBezTo>
                    <a:pt x="0" y="55880"/>
                    <a:pt x="55880" y="0"/>
                    <a:pt x="124460" y="0"/>
                  </a:cubicBezTo>
                  <a:lnTo>
                    <a:pt x="6026932" y="0"/>
                  </a:lnTo>
                  <a:cubicBezTo>
                    <a:pt x="6095512" y="0"/>
                    <a:pt x="6151392" y="55880"/>
                    <a:pt x="6151392" y="124460"/>
                  </a:cubicBezTo>
                  <a:lnTo>
                    <a:pt x="6151392" y="1258407"/>
                  </a:lnTo>
                  <a:cubicBezTo>
                    <a:pt x="6151392" y="1326987"/>
                    <a:pt x="6095512" y="1382867"/>
                    <a:pt x="6026932" y="1382867"/>
                  </a:cubicBezTo>
                  <a:close/>
                </a:path>
              </a:pathLst>
            </a:custGeom>
            <a:solidFill>
              <a:srgbClr val="8FC4E5"/>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09" name="Google Shape;209;p1"/>
            <p:cNvSpPr txBox="1"/>
            <p:nvPr/>
          </p:nvSpPr>
          <p:spPr>
            <a:xfrm>
              <a:off x="0" y="208709"/>
              <a:ext cx="17159100" cy="2621100"/>
            </a:xfrm>
            <a:prstGeom prst="rect">
              <a:avLst/>
            </a:prstGeom>
            <a:noFill/>
            <a:ln>
              <a:noFill/>
            </a:ln>
          </p:spPr>
          <p:txBody>
            <a:bodyPr anchorCtr="0" anchor="t" bIns="0" lIns="0" spcFirstLastPara="1" rIns="0" wrap="square" tIns="0">
              <a:spAutoFit/>
            </a:bodyPr>
            <a:lstStyle/>
            <a:p>
              <a:pPr indent="0" lvl="0" marL="0" marR="0" rtl="0" algn="ctr">
                <a:lnSpc>
                  <a:spcPct val="105998"/>
                </a:lnSpc>
                <a:spcBef>
                  <a:spcPts val="0"/>
                </a:spcBef>
                <a:spcAft>
                  <a:spcPts val="0"/>
                </a:spcAft>
                <a:buClr>
                  <a:srgbClr val="000000"/>
                </a:buClr>
                <a:buSzPts val="3100"/>
                <a:buFont typeface="Arial"/>
                <a:buNone/>
              </a:pPr>
              <a:r>
                <a:rPr b="1" lang="en-US" sz="3100">
                  <a:solidFill>
                    <a:schemeClr val="dk1"/>
                  </a:solidFill>
                  <a:latin typeface="Arial Black"/>
                  <a:ea typeface="Arial Black"/>
                  <a:cs typeface="Arial Black"/>
                  <a:sym typeface="Arial Black"/>
                </a:rPr>
                <a:t>NARRACIÓN A TRAVÉS DE LA FOTOGRAFÍA DIGITAL</a:t>
              </a:r>
              <a:endParaRPr b="0" i="0" sz="700" u="none" cap="none" strike="noStrike">
                <a:solidFill>
                  <a:schemeClr val="dk1"/>
                </a:solidFill>
                <a:latin typeface="Arial Black"/>
                <a:ea typeface="Arial Black"/>
                <a:cs typeface="Arial Black"/>
                <a:sym typeface="Arial Black"/>
              </a:endParaRPr>
            </a:p>
          </p:txBody>
        </p:sp>
      </p:grpSp>
      <p:sp>
        <p:nvSpPr>
          <p:cNvPr id="210" name="Google Shape;210;p1"/>
          <p:cNvSpPr/>
          <p:nvPr/>
        </p:nvSpPr>
        <p:spPr>
          <a:xfrm>
            <a:off x="36199" y="2667563"/>
            <a:ext cx="2703584" cy="3474232"/>
          </a:xfrm>
          <a:custGeom>
            <a:rect b="b" l="l" r="r" t="t"/>
            <a:pathLst>
              <a:path extrusionOk="0" h="6948463" w="5407168">
                <a:moveTo>
                  <a:pt x="0" y="0"/>
                </a:moveTo>
                <a:lnTo>
                  <a:pt x="5407168" y="0"/>
                </a:lnTo>
                <a:lnTo>
                  <a:pt x="5407168" y="6948463"/>
                </a:lnTo>
                <a:lnTo>
                  <a:pt x="0" y="69484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11" name="Google Shape;211;p1"/>
          <p:cNvSpPr/>
          <p:nvPr/>
        </p:nvSpPr>
        <p:spPr>
          <a:xfrm flipH="1" rot="9329096">
            <a:off x="4719565" y="2713472"/>
            <a:ext cx="6249705" cy="2988496"/>
          </a:xfrm>
          <a:custGeom>
            <a:rect b="b" l="l" r="r" t="t"/>
            <a:pathLst>
              <a:path extrusionOk="0" h="5976020" w="12497380">
                <a:moveTo>
                  <a:pt x="12497380" y="0"/>
                </a:moveTo>
                <a:lnTo>
                  <a:pt x="0" y="0"/>
                </a:lnTo>
                <a:lnTo>
                  <a:pt x="0" y="5976020"/>
                </a:lnTo>
                <a:lnTo>
                  <a:pt x="12497380" y="5976020"/>
                </a:lnTo>
                <a:lnTo>
                  <a:pt x="12497380" y="0"/>
                </a:lnTo>
                <a:close/>
              </a:path>
            </a:pathLst>
          </a:custGeom>
          <a:blipFill rotWithShape="1">
            <a:blip r:embed="rId6">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12" name="Google Shape;212;p1"/>
          <p:cNvSpPr/>
          <p:nvPr/>
        </p:nvSpPr>
        <p:spPr>
          <a:xfrm flipH="1" rot="-4953377">
            <a:off x="5199560" y="3263047"/>
            <a:ext cx="2957885" cy="3158906"/>
          </a:xfrm>
          <a:custGeom>
            <a:rect b="b" l="l" r="r" t="t"/>
            <a:pathLst>
              <a:path extrusionOk="0" h="6296050" w="5895392">
                <a:moveTo>
                  <a:pt x="5895392" y="0"/>
                </a:moveTo>
                <a:lnTo>
                  <a:pt x="0" y="0"/>
                </a:lnTo>
                <a:lnTo>
                  <a:pt x="0" y="6296050"/>
                </a:lnTo>
                <a:lnTo>
                  <a:pt x="5895392" y="6296050"/>
                </a:lnTo>
                <a:lnTo>
                  <a:pt x="5895392" y="0"/>
                </a:lnTo>
                <a:close/>
              </a:path>
            </a:pathLst>
          </a:custGeom>
          <a:blipFill rotWithShape="1">
            <a:blip r:embed="rId7">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13" name="Google Shape;213;p1"/>
          <p:cNvSpPr/>
          <p:nvPr/>
        </p:nvSpPr>
        <p:spPr>
          <a:xfrm rot="-1432517">
            <a:off x="5710525" y="3506065"/>
            <a:ext cx="2132266" cy="2246641"/>
          </a:xfrm>
          <a:custGeom>
            <a:rect b="b" l="l" r="r" t="t"/>
            <a:pathLst>
              <a:path extrusionOk="0" h="4490476" w="4261870">
                <a:moveTo>
                  <a:pt x="0" y="0"/>
                </a:moveTo>
                <a:lnTo>
                  <a:pt x="4261870" y="0"/>
                </a:lnTo>
                <a:lnTo>
                  <a:pt x="4261870" y="4490476"/>
                </a:lnTo>
                <a:lnTo>
                  <a:pt x="0" y="4490476"/>
                </a:lnTo>
                <a:lnTo>
                  <a:pt x="0" y="0"/>
                </a:lnTo>
                <a:close/>
              </a:path>
            </a:pathLst>
          </a:custGeom>
          <a:blipFill rotWithShape="1">
            <a:blip r:embed="rId8">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14" name="Google Shape;214;p1"/>
          <p:cNvSpPr/>
          <p:nvPr/>
        </p:nvSpPr>
        <p:spPr>
          <a:xfrm>
            <a:off x="7868164" y="161094"/>
            <a:ext cx="1116199" cy="833661"/>
          </a:xfrm>
          <a:custGeom>
            <a:rect b="b" l="l" r="r" t="t"/>
            <a:pathLst>
              <a:path extrusionOk="0" h="1667321" w="2232397">
                <a:moveTo>
                  <a:pt x="0" y="0"/>
                </a:moveTo>
                <a:lnTo>
                  <a:pt x="2232397" y="0"/>
                </a:lnTo>
                <a:lnTo>
                  <a:pt x="2232397" y="1667321"/>
                </a:lnTo>
                <a:lnTo>
                  <a:pt x="0" y="1667321"/>
                </a:lnTo>
                <a:lnTo>
                  <a:pt x="0" y="0"/>
                </a:lnTo>
                <a:close/>
              </a:path>
            </a:pathLst>
          </a:custGeom>
          <a:blipFill rotWithShape="1">
            <a:blip r:embed="rId9">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15" name="Google Shape;215;p1"/>
          <p:cNvSpPr/>
          <p:nvPr/>
        </p:nvSpPr>
        <p:spPr>
          <a:xfrm>
            <a:off x="7868164" y="4834007"/>
            <a:ext cx="1229298" cy="268107"/>
          </a:xfrm>
          <a:custGeom>
            <a:rect b="b" l="l" r="r" t="t"/>
            <a:pathLst>
              <a:path extrusionOk="0" h="536213" w="2458595">
                <a:moveTo>
                  <a:pt x="0" y="0"/>
                </a:moveTo>
                <a:lnTo>
                  <a:pt x="2458596" y="0"/>
                </a:lnTo>
                <a:lnTo>
                  <a:pt x="2458596" y="536213"/>
                </a:lnTo>
                <a:lnTo>
                  <a:pt x="0" y="536213"/>
                </a:lnTo>
                <a:lnTo>
                  <a:pt x="0" y="0"/>
                </a:lnTo>
                <a:close/>
              </a:path>
            </a:pathLst>
          </a:custGeom>
          <a:blipFill rotWithShape="1">
            <a:blip r:embed="rId10">
              <a:alphaModFix amt="93000"/>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16" name="Google Shape;216;p1"/>
          <p:cNvSpPr txBox="1"/>
          <p:nvPr/>
        </p:nvSpPr>
        <p:spPr>
          <a:xfrm>
            <a:off x="6783134" y="4288502"/>
            <a:ext cx="2388931" cy="55399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600" u="none" cap="none" strike="noStrike">
                <a:solidFill>
                  <a:srgbClr val="383936"/>
                </a:solidFill>
                <a:latin typeface="Arial"/>
                <a:ea typeface="Arial"/>
                <a:cs typeface="Arial"/>
                <a:sym typeface="Aria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FC4E5"/>
        </a:solidFill>
      </p:bgPr>
    </p:bg>
    <p:spTree>
      <p:nvGrpSpPr>
        <p:cNvPr id="324" name="Shape 324"/>
        <p:cNvGrpSpPr/>
        <p:nvPr/>
      </p:nvGrpSpPr>
      <p:grpSpPr>
        <a:xfrm>
          <a:off x="0" y="0"/>
          <a:ext cx="0" cy="0"/>
          <a:chOff x="0" y="0"/>
          <a:chExt cx="0" cy="0"/>
        </a:xfrm>
      </p:grpSpPr>
      <p:sp>
        <p:nvSpPr>
          <p:cNvPr id="325" name="Google Shape;325;p10"/>
          <p:cNvSpPr/>
          <p:nvPr/>
        </p:nvSpPr>
        <p:spPr>
          <a:xfrm rot="1495708">
            <a:off x="-1812376" y="-1107651"/>
            <a:ext cx="4986107" cy="4786334"/>
          </a:xfrm>
          <a:custGeom>
            <a:rect b="b" l="l" r="r" t="t"/>
            <a:pathLst>
              <a:path extrusionOk="0"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cap="flat" cmpd="sng" w="12700">
            <a:solidFill>
              <a:srgbClr val="000000"/>
            </a:solidFill>
            <a:prstDash val="solid"/>
            <a:round/>
            <a:headEnd len="sm" w="sm" type="none"/>
            <a:tailEnd len="sm" w="sm" type="none"/>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26" name="Google Shape;326;p10"/>
          <p:cNvSpPr/>
          <p:nvPr/>
        </p:nvSpPr>
        <p:spPr>
          <a:xfrm rot="1495081">
            <a:off x="-1497877" y="-723237"/>
            <a:ext cx="4459028" cy="4279030"/>
          </a:xfrm>
          <a:custGeom>
            <a:rect b="b" l="l" r="r" t="t"/>
            <a:pathLst>
              <a:path extrusionOk="0"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cap="flat" cmpd="sng" w="12700">
            <a:solidFill>
              <a:srgbClr val="000000"/>
            </a:solidFill>
            <a:prstDash val="solid"/>
            <a:round/>
            <a:headEnd len="sm" w="sm" type="none"/>
            <a:tailEnd len="sm" w="sm" type="none"/>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27" name="Google Shape;327;p10"/>
          <p:cNvSpPr/>
          <p:nvPr/>
        </p:nvSpPr>
        <p:spPr>
          <a:xfrm rot="1502772">
            <a:off x="-1188825" y="-387153"/>
            <a:ext cx="3760736" cy="3619742"/>
          </a:xfrm>
          <a:custGeom>
            <a:rect b="b" l="l" r="r" t="t"/>
            <a:pathLst>
              <a:path extrusionOk="0"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rotWithShape="1">
            <a:blip r:embed="rId3">
              <a:alphaModFix/>
            </a:blip>
            <a:stretch>
              <a:fillRect b="0" l="-19106" r="-30515" t="-8257"/>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28" name="Google Shape;328;p10"/>
          <p:cNvSpPr txBox="1"/>
          <p:nvPr/>
        </p:nvSpPr>
        <p:spPr>
          <a:xfrm>
            <a:off x="3184566" y="184497"/>
            <a:ext cx="5000100" cy="1188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1200"/>
              </a:spcBef>
              <a:spcAft>
                <a:spcPts val="0"/>
              </a:spcAft>
              <a:buNone/>
            </a:pPr>
            <a:r>
              <a:rPr b="1" lang="en-US" sz="2400">
                <a:solidFill>
                  <a:schemeClr val="dk1"/>
                </a:solidFill>
                <a:latin typeface="Arial Black"/>
                <a:ea typeface="Arial Black"/>
                <a:cs typeface="Arial Black"/>
                <a:sym typeface="Arial Black"/>
              </a:rPr>
              <a:t>Habilidades de fotografía digital para la narración – </a:t>
            </a:r>
            <a:r>
              <a:rPr lang="en-US" sz="2200">
                <a:solidFill>
                  <a:schemeClr val="dk1"/>
                </a:solidFill>
                <a:latin typeface="Arial Black"/>
                <a:ea typeface="Arial Black"/>
                <a:cs typeface="Arial Black"/>
                <a:sym typeface="Arial Black"/>
              </a:rPr>
              <a:t>Fundamentos de la composición</a:t>
            </a:r>
            <a:endParaRPr i="0" sz="2200" u="none" cap="none" strike="noStrike">
              <a:solidFill>
                <a:srgbClr val="000000"/>
              </a:solidFill>
            </a:endParaRPr>
          </a:p>
        </p:txBody>
      </p:sp>
      <p:sp>
        <p:nvSpPr>
          <p:cNvPr id="329" name="Google Shape;329;p10"/>
          <p:cNvSpPr/>
          <p:nvPr/>
        </p:nvSpPr>
        <p:spPr>
          <a:xfrm>
            <a:off x="3384127" y="2171558"/>
            <a:ext cx="2113967" cy="2018959"/>
          </a:xfrm>
          <a:custGeom>
            <a:rect b="b" l="l" r="r" t="t"/>
            <a:pathLst>
              <a:path extrusionOk="0" h="2691945" w="2818622">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30" name="Google Shape;330;p10"/>
          <p:cNvSpPr/>
          <p:nvPr/>
        </p:nvSpPr>
        <p:spPr>
          <a:xfrm>
            <a:off x="5689437" y="2171558"/>
            <a:ext cx="2113967" cy="2018959"/>
          </a:xfrm>
          <a:custGeom>
            <a:rect b="b" l="l" r="r" t="t"/>
            <a:pathLst>
              <a:path extrusionOk="0" h="2691945" w="2818622">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31" name="Google Shape;331;p10"/>
          <p:cNvSpPr txBox="1"/>
          <p:nvPr/>
        </p:nvSpPr>
        <p:spPr>
          <a:xfrm>
            <a:off x="3384125" y="1887125"/>
            <a:ext cx="5189700" cy="1971000"/>
          </a:xfrm>
          <a:prstGeom prst="rect">
            <a:avLst/>
          </a:prstGeom>
          <a:noFill/>
          <a:ln>
            <a:noFill/>
          </a:ln>
        </p:spPr>
        <p:txBody>
          <a:bodyPr anchorCtr="0" anchor="t" bIns="0" lIns="0" spcFirstLastPara="1" rIns="0" wrap="square" tIns="0">
            <a:spAutoFit/>
          </a:bodyPr>
          <a:lstStyle/>
          <a:p>
            <a:pPr indent="-342900" lvl="0" marL="457200" rtl="0" algn="l">
              <a:lnSpc>
                <a:spcPct val="115000"/>
              </a:lnSpc>
              <a:spcBef>
                <a:spcPts val="1200"/>
              </a:spcBef>
              <a:spcAft>
                <a:spcPts val="0"/>
              </a:spcAft>
              <a:buClr>
                <a:schemeClr val="dk1"/>
              </a:buClr>
              <a:buSzPts val="1800"/>
              <a:buChar char="●"/>
            </a:pPr>
            <a:r>
              <a:rPr b="1" lang="en-US" sz="1100">
                <a:solidFill>
                  <a:schemeClr val="dk1"/>
                </a:solidFill>
              </a:rPr>
              <a:t>Regla de los tercios:</a:t>
            </a:r>
            <a:r>
              <a:rPr lang="en-US" sz="1100">
                <a:solidFill>
                  <a:schemeClr val="dk1"/>
                </a:solidFill>
              </a:rPr>
              <a:t> divide el encuadre en una cuadrícula de 3x3; coloca los elementos clave en las intersecciones para crear equilibrio.</a:t>
            </a:r>
            <a:endParaRPr sz="1100">
              <a:solidFill>
                <a:schemeClr val="dk1"/>
              </a:solidFill>
            </a:endParaRPr>
          </a:p>
          <a:p>
            <a:pPr indent="-342900" lvl="0" marL="457200" rtl="0" algn="l">
              <a:lnSpc>
                <a:spcPct val="115000"/>
              </a:lnSpc>
              <a:spcBef>
                <a:spcPts val="0"/>
              </a:spcBef>
              <a:spcAft>
                <a:spcPts val="0"/>
              </a:spcAft>
              <a:buClr>
                <a:schemeClr val="dk1"/>
              </a:buClr>
              <a:buSzPts val="1800"/>
              <a:buChar char="●"/>
            </a:pPr>
            <a:r>
              <a:rPr b="1" lang="en-US" sz="1100">
                <a:solidFill>
                  <a:schemeClr val="dk1"/>
                </a:solidFill>
              </a:rPr>
              <a:t>Líneas guía:</a:t>
            </a:r>
            <a:r>
              <a:rPr lang="en-US" sz="1100">
                <a:solidFill>
                  <a:schemeClr val="dk1"/>
                </a:solidFill>
              </a:rPr>
              <a:t> carreteras, escaleras, sombras, ríos que dirigen la mirada del espectador, creando profundidad y movimiento.</a:t>
            </a:r>
            <a:endParaRPr sz="1100">
              <a:solidFill>
                <a:schemeClr val="dk1"/>
              </a:solidFill>
            </a:endParaRPr>
          </a:p>
          <a:p>
            <a:pPr indent="-342900" lvl="0" marL="457200" rtl="0" algn="l">
              <a:lnSpc>
                <a:spcPct val="115000"/>
              </a:lnSpc>
              <a:spcBef>
                <a:spcPts val="0"/>
              </a:spcBef>
              <a:spcAft>
                <a:spcPts val="0"/>
              </a:spcAft>
              <a:buClr>
                <a:schemeClr val="dk1"/>
              </a:buClr>
              <a:buSzPts val="1800"/>
              <a:buChar char="●"/>
            </a:pPr>
            <a:r>
              <a:rPr b="1" lang="en-US" sz="1100">
                <a:solidFill>
                  <a:schemeClr val="dk1"/>
                </a:solidFill>
              </a:rPr>
              <a:t>Enmarcado:</a:t>
            </a:r>
            <a:r>
              <a:rPr lang="en-US" sz="1100">
                <a:solidFill>
                  <a:schemeClr val="dk1"/>
                </a:solidFill>
              </a:rPr>
              <a:t> utiliza ventanas, puertas, ramas para centrar la atención en el sujeto. Añade capas y contexto.</a:t>
            </a:r>
            <a:endParaRPr sz="1100">
              <a:solidFill>
                <a:schemeClr val="dk1"/>
              </a:solidFill>
            </a:endParaRPr>
          </a:p>
          <a:p>
            <a:pPr indent="0" lvl="0" marL="457200" marR="0" rtl="0" algn="l">
              <a:lnSpc>
                <a:spcPct val="130000"/>
              </a:lnSpc>
              <a:spcBef>
                <a:spcPts val="1200"/>
              </a:spcBef>
              <a:spcAft>
                <a:spcPts val="0"/>
              </a:spcAft>
              <a:buNone/>
            </a:pPr>
            <a:r>
              <a:t/>
            </a:r>
            <a:endParaRPr b="1" sz="1800">
              <a:solidFill>
                <a:schemeClr val="dk1"/>
              </a:solidFill>
            </a:endParaRPr>
          </a:p>
        </p:txBody>
      </p:sp>
      <p:sp>
        <p:nvSpPr>
          <p:cNvPr id="332" name="Google Shape;332;p10"/>
          <p:cNvSpPr/>
          <p:nvPr/>
        </p:nvSpPr>
        <p:spPr>
          <a:xfrm flipH="1">
            <a:off x="7280181" y="3193430"/>
            <a:ext cx="2353380" cy="2479615"/>
          </a:xfrm>
          <a:custGeom>
            <a:rect b="b" l="l" r="r" t="t"/>
            <a:pathLst>
              <a:path extrusionOk="0" h="4959230" w="4706760">
                <a:moveTo>
                  <a:pt x="4706761" y="0"/>
                </a:moveTo>
                <a:lnTo>
                  <a:pt x="0" y="0"/>
                </a:lnTo>
                <a:lnTo>
                  <a:pt x="0" y="4959230"/>
                </a:lnTo>
                <a:lnTo>
                  <a:pt x="4706761" y="4959230"/>
                </a:lnTo>
                <a:lnTo>
                  <a:pt x="4706761"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33" name="Google Shape;333;p10"/>
          <p:cNvSpPr/>
          <p:nvPr/>
        </p:nvSpPr>
        <p:spPr>
          <a:xfrm>
            <a:off x="117764" y="4453579"/>
            <a:ext cx="793173" cy="592401"/>
          </a:xfrm>
          <a:custGeom>
            <a:rect b="b" l="l" r="r" t="t"/>
            <a:pathLst>
              <a:path extrusionOk="0" h="1184802" w="1586346">
                <a:moveTo>
                  <a:pt x="0" y="0"/>
                </a:moveTo>
                <a:lnTo>
                  <a:pt x="1586346" y="0"/>
                </a:lnTo>
                <a:lnTo>
                  <a:pt x="1586346" y="1184803"/>
                </a:lnTo>
                <a:lnTo>
                  <a:pt x="0" y="118480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34" name="Google Shape;334;p10"/>
          <p:cNvSpPr/>
          <p:nvPr/>
        </p:nvSpPr>
        <p:spPr>
          <a:xfrm>
            <a:off x="7868164" y="4834007"/>
            <a:ext cx="1229298" cy="268107"/>
          </a:xfrm>
          <a:custGeom>
            <a:rect b="b" l="l" r="r" t="t"/>
            <a:pathLst>
              <a:path extrusionOk="0" h="536213" w="2458595">
                <a:moveTo>
                  <a:pt x="0" y="0"/>
                </a:moveTo>
                <a:lnTo>
                  <a:pt x="2458596" y="0"/>
                </a:lnTo>
                <a:lnTo>
                  <a:pt x="2458596" y="536213"/>
                </a:lnTo>
                <a:lnTo>
                  <a:pt x="0" y="536213"/>
                </a:lnTo>
                <a:lnTo>
                  <a:pt x="0" y="0"/>
                </a:lnTo>
                <a:close/>
              </a:path>
            </a:pathLst>
          </a:custGeom>
          <a:blipFill rotWithShape="1">
            <a:blip r:embed="rId6">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FC4E5"/>
        </a:solidFill>
      </p:bgPr>
    </p:bg>
    <p:spTree>
      <p:nvGrpSpPr>
        <p:cNvPr id="338" name="Shape 338"/>
        <p:cNvGrpSpPr/>
        <p:nvPr/>
      </p:nvGrpSpPr>
      <p:grpSpPr>
        <a:xfrm>
          <a:off x="0" y="0"/>
          <a:ext cx="0" cy="0"/>
          <a:chOff x="0" y="0"/>
          <a:chExt cx="0" cy="0"/>
        </a:xfrm>
      </p:grpSpPr>
      <p:sp>
        <p:nvSpPr>
          <p:cNvPr id="339" name="Google Shape;339;p11"/>
          <p:cNvSpPr/>
          <p:nvPr/>
        </p:nvSpPr>
        <p:spPr>
          <a:xfrm rot="1495708">
            <a:off x="-1812376" y="-1107651"/>
            <a:ext cx="4986107" cy="4786334"/>
          </a:xfrm>
          <a:custGeom>
            <a:rect b="b" l="l" r="r" t="t"/>
            <a:pathLst>
              <a:path extrusionOk="0"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cap="flat" cmpd="sng" w="12700">
            <a:solidFill>
              <a:srgbClr val="000000"/>
            </a:solidFill>
            <a:prstDash val="solid"/>
            <a:round/>
            <a:headEnd len="sm" w="sm" type="none"/>
            <a:tailEnd len="sm" w="sm" type="none"/>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40" name="Google Shape;340;p11"/>
          <p:cNvSpPr/>
          <p:nvPr/>
        </p:nvSpPr>
        <p:spPr>
          <a:xfrm rot="1495081">
            <a:off x="-1497877" y="-723237"/>
            <a:ext cx="4459028" cy="4279030"/>
          </a:xfrm>
          <a:custGeom>
            <a:rect b="b" l="l" r="r" t="t"/>
            <a:pathLst>
              <a:path extrusionOk="0"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cap="flat" cmpd="sng" w="12700">
            <a:solidFill>
              <a:srgbClr val="000000"/>
            </a:solidFill>
            <a:prstDash val="solid"/>
            <a:round/>
            <a:headEnd len="sm" w="sm" type="none"/>
            <a:tailEnd len="sm" w="sm" type="none"/>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descr="Black and white spiralling staircase" id="341" name="Google Shape;341;p11"/>
          <p:cNvSpPr/>
          <p:nvPr/>
        </p:nvSpPr>
        <p:spPr>
          <a:xfrm rot="1502772">
            <a:off x="-1029801" y="-387153"/>
            <a:ext cx="3760736" cy="3619742"/>
          </a:xfrm>
          <a:custGeom>
            <a:rect b="b" l="l" r="r" t="t"/>
            <a:pathLst>
              <a:path extrusionOk="0"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rotWithShape="1">
            <a:blip r:embed="rId3">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42" name="Google Shape;342;p11"/>
          <p:cNvSpPr/>
          <p:nvPr/>
        </p:nvSpPr>
        <p:spPr>
          <a:xfrm>
            <a:off x="2981739" y="2217191"/>
            <a:ext cx="4821665" cy="1321139"/>
          </a:xfrm>
          <a:custGeom>
            <a:rect b="b" l="l" r="r" t="t"/>
            <a:pathLst>
              <a:path extrusionOk="0" h="2691945" w="2818622">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anchorCtr="0" anchor="t" bIns="22850" lIns="45725" spcFirstLastPara="1" rIns="45725" wrap="square" tIns="22850">
            <a:noAutofit/>
          </a:bodyPr>
          <a:lstStyle/>
          <a:p>
            <a:pPr indent="0" lvl="0" marL="0" rtl="0" algn="l">
              <a:lnSpc>
                <a:spcPct val="115000"/>
              </a:lnSpc>
              <a:spcBef>
                <a:spcPts val="1200"/>
              </a:spcBef>
              <a:spcAft>
                <a:spcPts val="0"/>
              </a:spcAft>
              <a:buClr>
                <a:schemeClr val="dk1"/>
              </a:buClr>
              <a:buSzPts val="1100"/>
              <a:buFont typeface="Arial"/>
              <a:buNone/>
            </a:pPr>
            <a:r>
              <a:rPr b="1" lang="en-US" sz="1100">
                <a:solidFill>
                  <a:schemeClr val="dk1"/>
                </a:solidFill>
              </a:rPr>
              <a:t>Comprender cómo las imágenes crean, representan, comunican y alteran el significado</a:t>
            </a:r>
            <a:endParaRPr b="1" sz="11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sz="1100">
                <a:solidFill>
                  <a:schemeClr val="dk1"/>
                </a:solidFill>
              </a:rPr>
              <a:t>3 herramientas poderosas</a:t>
            </a:r>
            <a:endParaRPr b="1" sz="1100">
              <a:solidFill>
                <a:schemeClr val="dk1"/>
              </a:solidFill>
            </a:endParaRPr>
          </a:p>
          <a:p>
            <a:pPr indent="0" lvl="0" marL="0" marR="0" rtl="0" algn="l">
              <a:lnSpc>
                <a:spcPct val="100000"/>
              </a:lnSpc>
              <a:spcBef>
                <a:spcPts val="1200"/>
              </a:spcBef>
              <a:spcAft>
                <a:spcPts val="0"/>
              </a:spcAft>
              <a:buClr>
                <a:srgbClr val="000000"/>
              </a:buClr>
              <a:buSzPts val="1800"/>
              <a:buFont typeface="Arial"/>
              <a:buNone/>
            </a:pPr>
            <a:r>
              <a:t/>
            </a:r>
            <a:endParaRPr b="1" sz="1800">
              <a:solidFill>
                <a:schemeClr val="dk1"/>
              </a:solidFill>
            </a:endParaRPr>
          </a:p>
        </p:txBody>
      </p:sp>
      <p:sp>
        <p:nvSpPr>
          <p:cNvPr id="343" name="Google Shape;343;p11"/>
          <p:cNvSpPr txBox="1"/>
          <p:nvPr/>
        </p:nvSpPr>
        <p:spPr>
          <a:xfrm>
            <a:off x="3585873" y="1978783"/>
            <a:ext cx="51150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 </a:t>
            </a:r>
            <a:endParaRPr b="0" i="0" sz="1800" u="none" cap="none" strike="noStrike">
              <a:solidFill>
                <a:srgbClr val="383936"/>
              </a:solidFill>
              <a:latin typeface="Arial"/>
              <a:ea typeface="Arial"/>
              <a:cs typeface="Arial"/>
              <a:sym typeface="Arial"/>
            </a:endParaRPr>
          </a:p>
        </p:txBody>
      </p:sp>
      <p:sp>
        <p:nvSpPr>
          <p:cNvPr id="344" name="Google Shape;344;p11"/>
          <p:cNvSpPr/>
          <p:nvPr/>
        </p:nvSpPr>
        <p:spPr>
          <a:xfrm flipH="1">
            <a:off x="7280181" y="3193430"/>
            <a:ext cx="2353380" cy="2479615"/>
          </a:xfrm>
          <a:custGeom>
            <a:rect b="b" l="l" r="r" t="t"/>
            <a:pathLst>
              <a:path extrusionOk="0" h="4959230" w="4706760">
                <a:moveTo>
                  <a:pt x="4706761" y="0"/>
                </a:moveTo>
                <a:lnTo>
                  <a:pt x="0" y="0"/>
                </a:lnTo>
                <a:lnTo>
                  <a:pt x="0" y="4959230"/>
                </a:lnTo>
                <a:lnTo>
                  <a:pt x="4706761" y="4959230"/>
                </a:lnTo>
                <a:lnTo>
                  <a:pt x="4706761"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45" name="Google Shape;345;p11"/>
          <p:cNvSpPr/>
          <p:nvPr/>
        </p:nvSpPr>
        <p:spPr>
          <a:xfrm>
            <a:off x="117764" y="4453579"/>
            <a:ext cx="793173" cy="592401"/>
          </a:xfrm>
          <a:custGeom>
            <a:rect b="b" l="l" r="r" t="t"/>
            <a:pathLst>
              <a:path extrusionOk="0" h="1184802" w="1586346">
                <a:moveTo>
                  <a:pt x="0" y="0"/>
                </a:moveTo>
                <a:lnTo>
                  <a:pt x="1586346" y="0"/>
                </a:lnTo>
                <a:lnTo>
                  <a:pt x="1586346" y="1184803"/>
                </a:lnTo>
                <a:lnTo>
                  <a:pt x="0" y="118480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46" name="Google Shape;346;p11"/>
          <p:cNvSpPr/>
          <p:nvPr/>
        </p:nvSpPr>
        <p:spPr>
          <a:xfrm>
            <a:off x="7868164" y="4834007"/>
            <a:ext cx="1229298" cy="268107"/>
          </a:xfrm>
          <a:custGeom>
            <a:rect b="b" l="l" r="r" t="t"/>
            <a:pathLst>
              <a:path extrusionOk="0" h="536213" w="2458595">
                <a:moveTo>
                  <a:pt x="0" y="0"/>
                </a:moveTo>
                <a:lnTo>
                  <a:pt x="2458596" y="0"/>
                </a:lnTo>
                <a:lnTo>
                  <a:pt x="2458596" y="536213"/>
                </a:lnTo>
                <a:lnTo>
                  <a:pt x="0" y="536213"/>
                </a:lnTo>
                <a:lnTo>
                  <a:pt x="0" y="0"/>
                </a:lnTo>
                <a:close/>
              </a:path>
            </a:pathLst>
          </a:custGeom>
          <a:blipFill rotWithShape="1">
            <a:blip r:embed="rId6">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47" name="Google Shape;347;p11"/>
          <p:cNvSpPr txBox="1"/>
          <p:nvPr/>
        </p:nvSpPr>
        <p:spPr>
          <a:xfrm>
            <a:off x="3184566" y="184497"/>
            <a:ext cx="5000100" cy="1373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1200"/>
              </a:spcBef>
              <a:spcAft>
                <a:spcPts val="0"/>
              </a:spcAft>
              <a:buNone/>
            </a:pPr>
            <a:r>
              <a:rPr b="1" lang="en-US" sz="2400">
                <a:solidFill>
                  <a:schemeClr val="dk1"/>
                </a:solidFill>
                <a:latin typeface="Arial Black"/>
                <a:ea typeface="Arial Black"/>
                <a:cs typeface="Arial Black"/>
                <a:sym typeface="Arial Black"/>
              </a:rPr>
              <a:t>Habilidades de fotografía digital para la narración – </a:t>
            </a:r>
            <a:endParaRPr b="1" sz="2400">
              <a:solidFill>
                <a:schemeClr val="dk1"/>
              </a:solidFill>
              <a:latin typeface="Arial Black"/>
              <a:ea typeface="Arial Black"/>
              <a:cs typeface="Arial Black"/>
              <a:sym typeface="Arial Black"/>
            </a:endParaRPr>
          </a:p>
          <a:p>
            <a:pPr indent="0" lvl="0" marL="0" marR="0" rtl="0" algn="l">
              <a:lnSpc>
                <a:spcPct val="115000"/>
              </a:lnSpc>
              <a:spcBef>
                <a:spcPts val="1200"/>
              </a:spcBef>
              <a:spcAft>
                <a:spcPts val="0"/>
              </a:spcAft>
              <a:buNone/>
            </a:pPr>
            <a:r>
              <a:rPr b="1" lang="en-US" sz="2400">
                <a:solidFill>
                  <a:schemeClr val="dk1"/>
                </a:solidFill>
                <a:latin typeface="Arial Black"/>
                <a:ea typeface="Arial Black"/>
                <a:cs typeface="Arial Black"/>
                <a:sym typeface="Arial Black"/>
              </a:rPr>
              <a:t>Alfabetización visual</a:t>
            </a:r>
            <a:endParaRPr b="0" i="0" sz="2400" u="none" cap="none" strike="noStrike">
              <a:solidFill>
                <a:srgbClr val="000000"/>
              </a:solidFill>
              <a:latin typeface="Arial"/>
              <a:ea typeface="Arial"/>
              <a:cs typeface="Arial"/>
              <a:sym typeface="Arial"/>
            </a:endParaRPr>
          </a:p>
        </p:txBody>
      </p:sp>
      <p:sp>
        <p:nvSpPr>
          <p:cNvPr id="348" name="Google Shape;348;p11"/>
          <p:cNvSpPr txBox="1"/>
          <p:nvPr/>
        </p:nvSpPr>
        <p:spPr>
          <a:xfrm>
            <a:off x="850567" y="3928132"/>
            <a:ext cx="6758608"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US" sz="2000"/>
              <a:t>LUZ  COLOR  PERSPECTIVA</a:t>
            </a:r>
            <a:endParaRPr b="1" i="0" sz="20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FC4E5"/>
        </a:solidFill>
      </p:bgPr>
    </p:bg>
    <p:spTree>
      <p:nvGrpSpPr>
        <p:cNvPr id="352" name="Shape 352"/>
        <p:cNvGrpSpPr/>
        <p:nvPr/>
      </p:nvGrpSpPr>
      <p:grpSpPr>
        <a:xfrm>
          <a:off x="0" y="0"/>
          <a:ext cx="0" cy="0"/>
          <a:chOff x="0" y="0"/>
          <a:chExt cx="0" cy="0"/>
        </a:xfrm>
      </p:grpSpPr>
      <p:sp>
        <p:nvSpPr>
          <p:cNvPr id="353" name="Google Shape;353;p12"/>
          <p:cNvSpPr txBox="1"/>
          <p:nvPr/>
        </p:nvSpPr>
        <p:spPr>
          <a:xfrm>
            <a:off x="910925" y="225500"/>
            <a:ext cx="6750600" cy="369300"/>
          </a:xfrm>
          <a:prstGeom prst="rect">
            <a:avLst/>
          </a:prstGeom>
          <a:noFill/>
          <a:ln>
            <a:noFill/>
          </a:ln>
        </p:spPr>
        <p:txBody>
          <a:bodyPr anchorCtr="0" anchor="t" bIns="0" lIns="0" spcFirstLastPara="1" rIns="0" wrap="square" tIns="0">
            <a:spAutoFit/>
          </a:bodyPr>
          <a:lstStyle/>
          <a:p>
            <a:pPr indent="0" lvl="0" marL="0" marR="0" rtl="0" algn="l">
              <a:lnSpc>
                <a:spcPct val="106000"/>
              </a:lnSpc>
              <a:spcBef>
                <a:spcPts val="0"/>
              </a:spcBef>
              <a:spcAft>
                <a:spcPts val="0"/>
              </a:spcAft>
              <a:buClr>
                <a:srgbClr val="000000"/>
              </a:buClr>
              <a:buSzPts val="2400"/>
              <a:buFont typeface="Arial"/>
              <a:buNone/>
            </a:pPr>
            <a:r>
              <a:rPr b="1" lang="en-US" sz="2400">
                <a:solidFill>
                  <a:srgbClr val="424242"/>
                </a:solidFill>
                <a:latin typeface="Arial Black"/>
                <a:ea typeface="Arial Black"/>
                <a:cs typeface="Arial Black"/>
                <a:sym typeface="Arial Black"/>
              </a:rPr>
              <a:t>Uso de la luz</a:t>
            </a:r>
            <a:endParaRPr b="0" i="0" sz="2400" u="none" cap="none" strike="noStrike">
              <a:solidFill>
                <a:srgbClr val="424242"/>
              </a:solidFill>
              <a:latin typeface="Arial Black"/>
              <a:ea typeface="Arial Black"/>
              <a:cs typeface="Arial Black"/>
              <a:sym typeface="Arial Black"/>
            </a:endParaRPr>
          </a:p>
        </p:txBody>
      </p:sp>
      <p:sp>
        <p:nvSpPr>
          <p:cNvPr id="354" name="Google Shape;354;p12"/>
          <p:cNvSpPr txBox="1"/>
          <p:nvPr/>
        </p:nvSpPr>
        <p:spPr>
          <a:xfrm>
            <a:off x="5060948" y="1136509"/>
            <a:ext cx="4165500" cy="1231500"/>
          </a:xfrm>
          <a:prstGeom prst="rect">
            <a:avLst/>
          </a:prstGeom>
          <a:noFill/>
          <a:ln>
            <a:noFill/>
          </a:ln>
        </p:spPr>
        <p:txBody>
          <a:bodyPr anchorCtr="0" anchor="t" bIns="0" lIns="0" spcFirstLastPara="1" rIns="0" wrap="square" tIns="0">
            <a:spAutoFit/>
          </a:bodyPr>
          <a:lstStyle/>
          <a:p>
            <a:pPr indent="-355600" lvl="0" marL="457200" rtl="0" algn="l">
              <a:lnSpc>
                <a:spcPct val="150000"/>
              </a:lnSpc>
              <a:spcBef>
                <a:spcPts val="0"/>
              </a:spcBef>
              <a:spcAft>
                <a:spcPts val="0"/>
              </a:spcAft>
              <a:buSzPts val="2000"/>
              <a:buChar char="•"/>
            </a:pPr>
            <a:r>
              <a:rPr b="1" lang="en-US" sz="1100">
                <a:solidFill>
                  <a:schemeClr val="dk1"/>
                </a:solidFill>
              </a:rPr>
              <a:t>Natural vs. artificial</a:t>
            </a:r>
            <a:endParaRPr b="1" sz="1100">
              <a:solidFill>
                <a:schemeClr val="dk1"/>
              </a:solidFill>
            </a:endParaRPr>
          </a:p>
          <a:p>
            <a:pPr indent="-355600" lvl="0" marL="457200" rtl="0" algn="l">
              <a:lnSpc>
                <a:spcPct val="150000"/>
              </a:lnSpc>
              <a:spcBef>
                <a:spcPts val="0"/>
              </a:spcBef>
              <a:spcAft>
                <a:spcPts val="0"/>
              </a:spcAft>
              <a:buSzPts val="2000"/>
              <a:buChar char="•"/>
            </a:pPr>
            <a:r>
              <a:rPr b="1" lang="en-US" sz="1100">
                <a:solidFill>
                  <a:schemeClr val="dk1"/>
                </a:solidFill>
              </a:rPr>
              <a:t>Dura vs. suave</a:t>
            </a:r>
            <a:endParaRPr b="1" sz="1100">
              <a:solidFill>
                <a:schemeClr val="dk1"/>
              </a:solidFill>
            </a:endParaRPr>
          </a:p>
          <a:p>
            <a:pPr indent="-285750" lvl="0" marL="285750" marR="0" rtl="0" algn="l">
              <a:lnSpc>
                <a:spcPct val="150000"/>
              </a:lnSpc>
              <a:spcBef>
                <a:spcPts val="0"/>
              </a:spcBef>
              <a:spcAft>
                <a:spcPts val="0"/>
              </a:spcAft>
              <a:buClr>
                <a:srgbClr val="000000"/>
              </a:buClr>
              <a:buSzPts val="2000"/>
              <a:buFont typeface="Arial"/>
              <a:buChar char="•"/>
            </a:pPr>
            <a:r>
              <a:rPr lang="en-US" sz="1100">
                <a:solidFill>
                  <a:schemeClr val="dk1"/>
                </a:solidFill>
              </a:rPr>
              <a:t>Las sombras crean </a:t>
            </a:r>
            <a:r>
              <a:rPr b="1" lang="en-US" sz="1100">
                <a:solidFill>
                  <a:schemeClr val="dk1"/>
                </a:solidFill>
              </a:rPr>
              <a:t>atmósfera, drama y misterio</a:t>
            </a:r>
            <a:endParaRPr sz="2000"/>
          </a:p>
        </p:txBody>
      </p:sp>
      <p:sp>
        <p:nvSpPr>
          <p:cNvPr id="355" name="Google Shape;355;p12"/>
          <p:cNvSpPr/>
          <p:nvPr/>
        </p:nvSpPr>
        <p:spPr>
          <a:xfrm>
            <a:off x="7385135" y="3236656"/>
            <a:ext cx="1712327" cy="1865458"/>
          </a:xfrm>
          <a:custGeom>
            <a:rect b="b" l="l" r="r" t="t"/>
            <a:pathLst>
              <a:path extrusionOk="0" h="7680962" w="7010623">
                <a:moveTo>
                  <a:pt x="0" y="0"/>
                </a:moveTo>
                <a:lnTo>
                  <a:pt x="7010623" y="0"/>
                </a:lnTo>
                <a:lnTo>
                  <a:pt x="7010623" y="7680961"/>
                </a:lnTo>
                <a:lnTo>
                  <a:pt x="0" y="7680961"/>
                </a:lnTo>
                <a:lnTo>
                  <a:pt x="0" y="0"/>
                </a:lnTo>
                <a:close/>
              </a:path>
            </a:pathLst>
          </a:custGeom>
          <a:blipFill rotWithShape="1">
            <a:blip r:embed="rId3">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56" name="Google Shape;356;p12"/>
          <p:cNvSpPr/>
          <p:nvPr/>
        </p:nvSpPr>
        <p:spPr>
          <a:xfrm>
            <a:off x="117764" y="4453579"/>
            <a:ext cx="793173" cy="592401"/>
          </a:xfrm>
          <a:custGeom>
            <a:rect b="b" l="l" r="r" t="t"/>
            <a:pathLst>
              <a:path extrusionOk="0" h="1184802" w="1586346">
                <a:moveTo>
                  <a:pt x="0" y="0"/>
                </a:moveTo>
                <a:lnTo>
                  <a:pt x="1586346" y="0"/>
                </a:lnTo>
                <a:lnTo>
                  <a:pt x="1586346" y="1184803"/>
                </a:lnTo>
                <a:lnTo>
                  <a:pt x="0" y="1184803"/>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57" name="Google Shape;357;p12"/>
          <p:cNvSpPr/>
          <p:nvPr/>
        </p:nvSpPr>
        <p:spPr>
          <a:xfrm>
            <a:off x="7868164" y="4834007"/>
            <a:ext cx="1229298" cy="268107"/>
          </a:xfrm>
          <a:custGeom>
            <a:rect b="b" l="l" r="r" t="t"/>
            <a:pathLst>
              <a:path extrusionOk="0" h="536213" w="2458595">
                <a:moveTo>
                  <a:pt x="0" y="0"/>
                </a:moveTo>
                <a:lnTo>
                  <a:pt x="2458596" y="0"/>
                </a:lnTo>
                <a:lnTo>
                  <a:pt x="2458596" y="536213"/>
                </a:lnTo>
                <a:lnTo>
                  <a:pt x="0" y="53621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pic>
        <p:nvPicPr>
          <p:cNvPr id="358" name="Google Shape;358;p12"/>
          <p:cNvPicPr preferRelativeResize="0"/>
          <p:nvPr/>
        </p:nvPicPr>
        <p:blipFill rotWithShape="1">
          <a:blip r:embed="rId6">
            <a:alphaModFix/>
          </a:blip>
          <a:srcRect b="0" l="0" r="0" t="0"/>
          <a:stretch/>
        </p:blipFill>
        <p:spPr>
          <a:xfrm>
            <a:off x="287925" y="812733"/>
            <a:ext cx="4527451" cy="3640845"/>
          </a:xfrm>
          <a:prstGeom prst="rect">
            <a:avLst/>
          </a:prstGeom>
          <a:noFill/>
          <a:ln>
            <a:noFill/>
          </a:ln>
        </p:spPr>
      </p:pic>
      <p:sp>
        <p:nvSpPr>
          <p:cNvPr id="359" name="Google Shape;359;p12"/>
          <p:cNvSpPr txBox="1"/>
          <p:nvPr/>
        </p:nvSpPr>
        <p:spPr>
          <a:xfrm>
            <a:off x="1351722" y="4618597"/>
            <a:ext cx="5347252"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rgbClr val="000000"/>
                </a:solidFill>
                <a:latin typeface="Arial"/>
                <a:ea typeface="Arial"/>
                <a:cs typeface="Arial"/>
                <a:sym typeface="Arial"/>
              </a:rPr>
              <a:t>Ansel Adams </a:t>
            </a:r>
            <a:r>
              <a:rPr b="0" i="0" lang="en-US" sz="1600" u="none" cap="none" strike="noStrike">
                <a:solidFill>
                  <a:srgbClr val="000000"/>
                </a:solidFill>
                <a:latin typeface="Arial"/>
                <a:ea typeface="Arial"/>
                <a:cs typeface="Arial"/>
                <a:sym typeface="Arial"/>
              </a:rPr>
              <a:t>“Moonrise, Hernandez, New Mexico”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FC4E5"/>
        </a:solidFill>
      </p:bgPr>
    </p:bg>
    <p:spTree>
      <p:nvGrpSpPr>
        <p:cNvPr id="363" name="Shape 363"/>
        <p:cNvGrpSpPr/>
        <p:nvPr/>
      </p:nvGrpSpPr>
      <p:grpSpPr>
        <a:xfrm>
          <a:off x="0" y="0"/>
          <a:ext cx="0" cy="0"/>
          <a:chOff x="0" y="0"/>
          <a:chExt cx="0" cy="0"/>
        </a:xfrm>
      </p:grpSpPr>
      <p:sp>
        <p:nvSpPr>
          <p:cNvPr id="364" name="Google Shape;364;p13"/>
          <p:cNvSpPr/>
          <p:nvPr/>
        </p:nvSpPr>
        <p:spPr>
          <a:xfrm>
            <a:off x="7372788" y="3253084"/>
            <a:ext cx="1712327" cy="1865458"/>
          </a:xfrm>
          <a:custGeom>
            <a:rect b="b" l="l" r="r" t="t"/>
            <a:pathLst>
              <a:path extrusionOk="0" h="7680962" w="7010623">
                <a:moveTo>
                  <a:pt x="0" y="0"/>
                </a:moveTo>
                <a:lnTo>
                  <a:pt x="7010623" y="0"/>
                </a:lnTo>
                <a:lnTo>
                  <a:pt x="7010623" y="7680961"/>
                </a:lnTo>
                <a:lnTo>
                  <a:pt x="0" y="7680961"/>
                </a:lnTo>
                <a:lnTo>
                  <a:pt x="0" y="0"/>
                </a:lnTo>
                <a:close/>
              </a:path>
            </a:pathLst>
          </a:custGeom>
          <a:blipFill rotWithShape="1">
            <a:blip r:embed="rId3">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65" name="Google Shape;365;p13"/>
          <p:cNvSpPr txBox="1"/>
          <p:nvPr/>
        </p:nvSpPr>
        <p:spPr>
          <a:xfrm>
            <a:off x="910925" y="225500"/>
            <a:ext cx="6750600" cy="369300"/>
          </a:xfrm>
          <a:prstGeom prst="rect">
            <a:avLst/>
          </a:prstGeom>
          <a:noFill/>
          <a:ln>
            <a:noFill/>
          </a:ln>
        </p:spPr>
        <p:txBody>
          <a:bodyPr anchorCtr="0" anchor="t" bIns="0" lIns="0" spcFirstLastPara="1" rIns="0" wrap="square" tIns="0">
            <a:spAutoFit/>
          </a:bodyPr>
          <a:lstStyle/>
          <a:p>
            <a:pPr indent="0" lvl="0" marL="0" marR="0" rtl="0" algn="l">
              <a:lnSpc>
                <a:spcPct val="106000"/>
              </a:lnSpc>
              <a:spcBef>
                <a:spcPts val="0"/>
              </a:spcBef>
              <a:spcAft>
                <a:spcPts val="0"/>
              </a:spcAft>
              <a:buClr>
                <a:srgbClr val="000000"/>
              </a:buClr>
              <a:buSzPts val="2400"/>
              <a:buFont typeface="Arial"/>
              <a:buNone/>
            </a:pPr>
            <a:r>
              <a:rPr b="1" lang="en-US" sz="2400">
                <a:solidFill>
                  <a:srgbClr val="424242"/>
                </a:solidFill>
                <a:latin typeface="Arial Black"/>
                <a:ea typeface="Arial Black"/>
                <a:cs typeface="Arial Black"/>
                <a:sym typeface="Arial Black"/>
              </a:rPr>
              <a:t>Uso del color</a:t>
            </a:r>
            <a:endParaRPr b="0" i="0" sz="2400" u="none" cap="none" strike="noStrike">
              <a:solidFill>
                <a:srgbClr val="424242"/>
              </a:solidFill>
              <a:latin typeface="Arial Black"/>
              <a:ea typeface="Arial Black"/>
              <a:cs typeface="Arial Black"/>
              <a:sym typeface="Arial Black"/>
            </a:endParaRPr>
          </a:p>
        </p:txBody>
      </p:sp>
      <p:sp>
        <p:nvSpPr>
          <p:cNvPr id="366" name="Google Shape;366;p13"/>
          <p:cNvSpPr txBox="1"/>
          <p:nvPr/>
        </p:nvSpPr>
        <p:spPr>
          <a:xfrm>
            <a:off x="4094914" y="897788"/>
            <a:ext cx="4701600" cy="2239500"/>
          </a:xfrm>
          <a:prstGeom prst="rect">
            <a:avLst/>
          </a:prstGeom>
          <a:noFill/>
          <a:ln>
            <a:noFill/>
          </a:ln>
        </p:spPr>
        <p:txBody>
          <a:bodyPr anchorCtr="0" anchor="t" bIns="0" lIns="0" spcFirstLastPara="1" rIns="0" wrap="square" tIns="0">
            <a:spAutoFit/>
          </a:bodyPr>
          <a:lstStyle/>
          <a:p>
            <a:pPr indent="-381000" lvl="0" marL="457200" rtl="0" algn="l">
              <a:lnSpc>
                <a:spcPct val="150000"/>
              </a:lnSpc>
              <a:spcBef>
                <a:spcPts val="0"/>
              </a:spcBef>
              <a:spcAft>
                <a:spcPts val="0"/>
              </a:spcAft>
              <a:buSzPts val="2400"/>
              <a:buChar char="•"/>
            </a:pPr>
            <a:r>
              <a:rPr b="1" lang="en-US" sz="1500">
                <a:solidFill>
                  <a:schemeClr val="dk1"/>
                </a:solidFill>
              </a:rPr>
              <a:t>Impacto psicológico:</a:t>
            </a:r>
            <a:r>
              <a:rPr lang="en-US" sz="1500">
                <a:solidFill>
                  <a:schemeClr val="dk1"/>
                </a:solidFill>
              </a:rPr>
              <a:t> rojo (pasión, peligro), azul (calma, tristeza), verde (naturaleza, crecimiento)</a:t>
            </a:r>
            <a:endParaRPr sz="1500">
              <a:solidFill>
                <a:schemeClr val="dk1"/>
              </a:solidFill>
            </a:endParaRPr>
          </a:p>
          <a:p>
            <a:pPr indent="-381000" lvl="0" marL="457200" rtl="0" algn="l">
              <a:lnSpc>
                <a:spcPct val="150000"/>
              </a:lnSpc>
              <a:spcBef>
                <a:spcPts val="0"/>
              </a:spcBef>
              <a:spcAft>
                <a:spcPts val="0"/>
              </a:spcAft>
              <a:buSzPts val="2400"/>
              <a:buChar char="•"/>
            </a:pPr>
            <a:r>
              <a:rPr lang="en-US" sz="1500">
                <a:solidFill>
                  <a:schemeClr val="dk1"/>
                </a:solidFill>
              </a:rPr>
              <a:t>El </a:t>
            </a:r>
            <a:r>
              <a:rPr b="1" lang="en-US" sz="1500">
                <a:solidFill>
                  <a:schemeClr val="dk1"/>
                </a:solidFill>
              </a:rPr>
              <a:t>simbolismo cultural</a:t>
            </a:r>
            <a:r>
              <a:rPr lang="en-US" sz="1500">
                <a:solidFill>
                  <a:schemeClr val="dk1"/>
                </a:solidFill>
              </a:rPr>
              <a:t> puede variar</a:t>
            </a:r>
            <a:endParaRPr sz="1500">
              <a:solidFill>
                <a:schemeClr val="dk1"/>
              </a:solidFill>
            </a:endParaRPr>
          </a:p>
          <a:p>
            <a:pPr indent="-368300" lvl="0" marL="342900" marR="0" rtl="0" algn="l">
              <a:lnSpc>
                <a:spcPct val="150000"/>
              </a:lnSpc>
              <a:spcBef>
                <a:spcPts val="0"/>
              </a:spcBef>
              <a:spcAft>
                <a:spcPts val="0"/>
              </a:spcAft>
              <a:buClr>
                <a:srgbClr val="000000"/>
              </a:buClr>
              <a:buSzPts val="2400"/>
              <a:buFont typeface="Arial"/>
              <a:buChar char="•"/>
            </a:pPr>
            <a:r>
              <a:rPr lang="en-US" sz="1500">
                <a:solidFill>
                  <a:schemeClr val="dk1"/>
                </a:solidFill>
              </a:rPr>
              <a:t>El </a:t>
            </a:r>
            <a:r>
              <a:rPr b="1" lang="en-US" sz="1500">
                <a:solidFill>
                  <a:schemeClr val="dk1"/>
                </a:solidFill>
              </a:rPr>
              <a:t>blanco y negro</a:t>
            </a:r>
            <a:r>
              <a:rPr lang="en-US" sz="1500">
                <a:solidFill>
                  <a:schemeClr val="dk1"/>
                </a:solidFill>
              </a:rPr>
              <a:t> elimina la distracción del color y enfatiza la forma y la emoción</a:t>
            </a:r>
            <a:endParaRPr b="1" sz="2400"/>
          </a:p>
        </p:txBody>
      </p:sp>
      <p:sp>
        <p:nvSpPr>
          <p:cNvPr id="367" name="Google Shape;367;p13"/>
          <p:cNvSpPr/>
          <p:nvPr/>
        </p:nvSpPr>
        <p:spPr>
          <a:xfrm>
            <a:off x="117764" y="4453579"/>
            <a:ext cx="793173" cy="592401"/>
          </a:xfrm>
          <a:custGeom>
            <a:rect b="b" l="l" r="r" t="t"/>
            <a:pathLst>
              <a:path extrusionOk="0" h="1184802" w="1586346">
                <a:moveTo>
                  <a:pt x="0" y="0"/>
                </a:moveTo>
                <a:lnTo>
                  <a:pt x="1586346" y="0"/>
                </a:lnTo>
                <a:lnTo>
                  <a:pt x="1586346" y="1184803"/>
                </a:lnTo>
                <a:lnTo>
                  <a:pt x="0" y="1184803"/>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68" name="Google Shape;368;p13"/>
          <p:cNvSpPr/>
          <p:nvPr/>
        </p:nvSpPr>
        <p:spPr>
          <a:xfrm>
            <a:off x="7868164" y="4834007"/>
            <a:ext cx="1229298" cy="268107"/>
          </a:xfrm>
          <a:custGeom>
            <a:rect b="b" l="l" r="r" t="t"/>
            <a:pathLst>
              <a:path extrusionOk="0" h="536213" w="2458595">
                <a:moveTo>
                  <a:pt x="0" y="0"/>
                </a:moveTo>
                <a:lnTo>
                  <a:pt x="2458596" y="0"/>
                </a:lnTo>
                <a:lnTo>
                  <a:pt x="2458596" y="536213"/>
                </a:lnTo>
                <a:lnTo>
                  <a:pt x="0" y="53621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pic>
        <p:nvPicPr>
          <p:cNvPr id="369" name="Google Shape;369;p13"/>
          <p:cNvPicPr preferRelativeResize="0"/>
          <p:nvPr/>
        </p:nvPicPr>
        <p:blipFill rotWithShape="1">
          <a:blip r:embed="rId6">
            <a:alphaModFix/>
          </a:blip>
          <a:srcRect b="0" l="0" r="0" t="0"/>
          <a:stretch/>
        </p:blipFill>
        <p:spPr>
          <a:xfrm>
            <a:off x="1085033" y="717720"/>
            <a:ext cx="2664066" cy="4200280"/>
          </a:xfrm>
          <a:prstGeom prst="rect">
            <a:avLst/>
          </a:prstGeom>
          <a:noFill/>
          <a:ln>
            <a:noFill/>
          </a:ln>
        </p:spPr>
      </p:pic>
      <p:sp>
        <p:nvSpPr>
          <p:cNvPr id="370" name="Google Shape;370;p13"/>
          <p:cNvSpPr txBox="1"/>
          <p:nvPr/>
        </p:nvSpPr>
        <p:spPr>
          <a:xfrm>
            <a:off x="4094922" y="4453579"/>
            <a:ext cx="2932043"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chemeClr val="dk1"/>
                </a:solidFill>
                <a:latin typeface="Arial"/>
                <a:ea typeface="Arial"/>
                <a:cs typeface="Arial"/>
                <a:sym typeface="Arial"/>
              </a:rPr>
              <a:t>Steve Mc Curry, </a:t>
            </a:r>
            <a:r>
              <a:rPr b="0" i="0" lang="en-US" sz="1600" u="none" cap="none" strike="noStrike">
                <a:solidFill>
                  <a:schemeClr val="dk1"/>
                </a:solidFill>
                <a:latin typeface="Arial"/>
                <a:ea typeface="Arial"/>
                <a:cs typeface="Arial"/>
                <a:sym typeface="Arial"/>
              </a:rPr>
              <a:t>“Afghan Girl”</a:t>
            </a:r>
            <a:endParaRPr b="0" i="0" sz="16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FC4E5"/>
        </a:solidFill>
      </p:bgPr>
    </p:bg>
    <p:spTree>
      <p:nvGrpSpPr>
        <p:cNvPr id="374" name="Shape 374"/>
        <p:cNvGrpSpPr/>
        <p:nvPr/>
      </p:nvGrpSpPr>
      <p:grpSpPr>
        <a:xfrm>
          <a:off x="0" y="0"/>
          <a:ext cx="0" cy="0"/>
          <a:chOff x="0" y="0"/>
          <a:chExt cx="0" cy="0"/>
        </a:xfrm>
      </p:grpSpPr>
      <p:sp>
        <p:nvSpPr>
          <p:cNvPr id="375" name="Google Shape;375;p14"/>
          <p:cNvSpPr/>
          <p:nvPr/>
        </p:nvSpPr>
        <p:spPr>
          <a:xfrm>
            <a:off x="7349444" y="3236656"/>
            <a:ext cx="1712327" cy="1865458"/>
          </a:xfrm>
          <a:custGeom>
            <a:rect b="b" l="l" r="r" t="t"/>
            <a:pathLst>
              <a:path extrusionOk="0" h="7680962" w="7010623">
                <a:moveTo>
                  <a:pt x="0" y="0"/>
                </a:moveTo>
                <a:lnTo>
                  <a:pt x="7010623" y="0"/>
                </a:lnTo>
                <a:lnTo>
                  <a:pt x="7010623" y="7680961"/>
                </a:lnTo>
                <a:lnTo>
                  <a:pt x="0" y="7680961"/>
                </a:lnTo>
                <a:lnTo>
                  <a:pt x="0" y="0"/>
                </a:lnTo>
                <a:close/>
              </a:path>
            </a:pathLst>
          </a:custGeom>
          <a:blipFill rotWithShape="1">
            <a:blip r:embed="rId3">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76" name="Google Shape;376;p14"/>
          <p:cNvSpPr txBox="1"/>
          <p:nvPr/>
        </p:nvSpPr>
        <p:spPr>
          <a:xfrm>
            <a:off x="910925" y="225500"/>
            <a:ext cx="6750600" cy="369300"/>
          </a:xfrm>
          <a:prstGeom prst="rect">
            <a:avLst/>
          </a:prstGeom>
          <a:noFill/>
          <a:ln>
            <a:noFill/>
          </a:ln>
        </p:spPr>
        <p:txBody>
          <a:bodyPr anchorCtr="0" anchor="t" bIns="0" lIns="0" spcFirstLastPara="1" rIns="0" wrap="square" tIns="0">
            <a:spAutoFit/>
          </a:bodyPr>
          <a:lstStyle/>
          <a:p>
            <a:pPr indent="0" lvl="0" marL="0" marR="0" rtl="0" algn="l">
              <a:lnSpc>
                <a:spcPct val="106000"/>
              </a:lnSpc>
              <a:spcBef>
                <a:spcPts val="0"/>
              </a:spcBef>
              <a:spcAft>
                <a:spcPts val="0"/>
              </a:spcAft>
              <a:buClr>
                <a:srgbClr val="000000"/>
              </a:buClr>
              <a:buSzPts val="2400"/>
              <a:buFont typeface="Arial"/>
              <a:buNone/>
            </a:pPr>
            <a:r>
              <a:rPr b="1" i="0" lang="en-US" sz="2400" u="none" cap="none" strike="noStrike">
                <a:solidFill>
                  <a:srgbClr val="424242"/>
                </a:solidFill>
                <a:latin typeface="Arial Black"/>
                <a:ea typeface="Arial Black"/>
                <a:cs typeface="Arial Black"/>
                <a:sym typeface="Arial Black"/>
              </a:rPr>
              <a:t>Us</a:t>
            </a:r>
            <a:r>
              <a:rPr b="1" lang="en-US" sz="2400">
                <a:solidFill>
                  <a:srgbClr val="424242"/>
                </a:solidFill>
                <a:latin typeface="Arial Black"/>
                <a:ea typeface="Arial Black"/>
                <a:cs typeface="Arial Black"/>
                <a:sym typeface="Arial Black"/>
              </a:rPr>
              <a:t>o de la perspectiva</a:t>
            </a:r>
            <a:endParaRPr b="0" i="0" sz="2400" u="none" cap="none" strike="noStrike">
              <a:solidFill>
                <a:srgbClr val="424242"/>
              </a:solidFill>
              <a:latin typeface="Arial Black"/>
              <a:ea typeface="Arial Black"/>
              <a:cs typeface="Arial Black"/>
              <a:sym typeface="Arial Black"/>
            </a:endParaRPr>
          </a:p>
        </p:txBody>
      </p:sp>
      <p:sp>
        <p:nvSpPr>
          <p:cNvPr id="377" name="Google Shape;377;p14"/>
          <p:cNvSpPr txBox="1"/>
          <p:nvPr/>
        </p:nvSpPr>
        <p:spPr>
          <a:xfrm>
            <a:off x="4262758" y="692019"/>
            <a:ext cx="4466400" cy="3700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1200"/>
              </a:spcBef>
              <a:spcAft>
                <a:spcPts val="0"/>
              </a:spcAft>
              <a:buClr>
                <a:schemeClr val="dk1"/>
              </a:buClr>
              <a:buSzPts val="1100"/>
              <a:buFont typeface="Arial"/>
              <a:buNone/>
            </a:pPr>
            <a:r>
              <a:rPr lang="en-US" sz="1600">
                <a:solidFill>
                  <a:schemeClr val="dk1"/>
                </a:solidFill>
              </a:rPr>
              <a:t>Los </a:t>
            </a:r>
            <a:r>
              <a:rPr b="1" lang="en-US" sz="1600">
                <a:solidFill>
                  <a:schemeClr val="dk1"/>
                </a:solidFill>
              </a:rPr>
              <a:t>ángulos de cámara</a:t>
            </a:r>
            <a:r>
              <a:rPr lang="en-US" sz="1600">
                <a:solidFill>
                  <a:schemeClr val="dk1"/>
                </a:solidFill>
              </a:rPr>
              <a:t> influyen en la participación del espectador y en las dinámicas de poder.</a:t>
            </a:r>
            <a:endParaRPr sz="1600">
              <a:solidFill>
                <a:schemeClr val="dk1"/>
              </a:solidFill>
            </a:endParaRPr>
          </a:p>
          <a:p>
            <a:pPr indent="-330200" lvl="0" marL="457200" rtl="0" algn="l">
              <a:lnSpc>
                <a:spcPct val="115000"/>
              </a:lnSpc>
              <a:spcBef>
                <a:spcPts val="1200"/>
              </a:spcBef>
              <a:spcAft>
                <a:spcPts val="0"/>
              </a:spcAft>
              <a:buClr>
                <a:schemeClr val="dk1"/>
              </a:buClr>
              <a:buSzPts val="1600"/>
              <a:buChar char="●"/>
            </a:pPr>
            <a:r>
              <a:rPr b="1" lang="en-US" sz="1600">
                <a:solidFill>
                  <a:schemeClr val="dk1"/>
                </a:solidFill>
              </a:rPr>
              <a:t>Ángulo bajo</a:t>
            </a:r>
            <a:r>
              <a:rPr lang="en-US" sz="1600">
                <a:solidFill>
                  <a:schemeClr val="dk1"/>
                </a:solidFill>
              </a:rPr>
              <a:t> (cámara debajo del sujeto) = poder, dominio, dramatismo</a:t>
            </a:r>
            <a:br>
              <a:rPr lang="en-US" sz="1600">
                <a:solidFill>
                  <a:schemeClr val="dk1"/>
                </a:solidFill>
              </a:rPr>
            </a:b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b="1" lang="en-US" sz="1600">
                <a:solidFill>
                  <a:schemeClr val="dk1"/>
                </a:solidFill>
              </a:rPr>
              <a:t>A nivel de los ojos</a:t>
            </a:r>
            <a:r>
              <a:rPr lang="en-US" sz="1600">
                <a:solidFill>
                  <a:schemeClr val="dk1"/>
                </a:solidFill>
              </a:rPr>
              <a:t> = igualdad, intimidad, conexión</a:t>
            </a:r>
            <a:br>
              <a:rPr lang="en-US" sz="1600">
                <a:solidFill>
                  <a:schemeClr val="dk1"/>
                </a:solidFill>
              </a:rPr>
            </a:b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b="1" lang="en-US" sz="1600">
                <a:solidFill>
                  <a:schemeClr val="dk1"/>
                </a:solidFill>
              </a:rPr>
              <a:t>Ángulo alto</a:t>
            </a:r>
            <a:r>
              <a:rPr lang="en-US" sz="1600">
                <a:solidFill>
                  <a:schemeClr val="dk1"/>
                </a:solidFill>
              </a:rPr>
              <a:t> (cámara por encima del sujeto) = vulnerabilidad, debilidad, contexto</a:t>
            </a:r>
            <a:endParaRPr sz="1600">
              <a:solidFill>
                <a:schemeClr val="dk1"/>
              </a:solidFill>
            </a:endParaRPr>
          </a:p>
          <a:p>
            <a:pPr indent="0" lvl="0" marL="0" marR="0" rtl="0" algn="l">
              <a:lnSpc>
                <a:spcPct val="150000"/>
              </a:lnSpc>
              <a:spcBef>
                <a:spcPts val="1200"/>
              </a:spcBef>
              <a:spcAft>
                <a:spcPts val="0"/>
              </a:spcAft>
              <a:buNone/>
            </a:pPr>
            <a:r>
              <a:t/>
            </a:r>
            <a:endParaRPr b="1" sz="1800"/>
          </a:p>
        </p:txBody>
      </p:sp>
      <p:sp>
        <p:nvSpPr>
          <p:cNvPr id="378" name="Google Shape;378;p14"/>
          <p:cNvSpPr/>
          <p:nvPr/>
        </p:nvSpPr>
        <p:spPr>
          <a:xfrm>
            <a:off x="117764" y="4453579"/>
            <a:ext cx="793173" cy="592401"/>
          </a:xfrm>
          <a:custGeom>
            <a:rect b="b" l="l" r="r" t="t"/>
            <a:pathLst>
              <a:path extrusionOk="0" h="1184802" w="1586346">
                <a:moveTo>
                  <a:pt x="0" y="0"/>
                </a:moveTo>
                <a:lnTo>
                  <a:pt x="1586346" y="0"/>
                </a:lnTo>
                <a:lnTo>
                  <a:pt x="1586346" y="1184803"/>
                </a:lnTo>
                <a:lnTo>
                  <a:pt x="0" y="1184803"/>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79" name="Google Shape;379;p14"/>
          <p:cNvSpPr/>
          <p:nvPr/>
        </p:nvSpPr>
        <p:spPr>
          <a:xfrm>
            <a:off x="7868164" y="4834007"/>
            <a:ext cx="1229298" cy="268107"/>
          </a:xfrm>
          <a:custGeom>
            <a:rect b="b" l="l" r="r" t="t"/>
            <a:pathLst>
              <a:path extrusionOk="0" h="536213" w="2458595">
                <a:moveTo>
                  <a:pt x="0" y="0"/>
                </a:moveTo>
                <a:lnTo>
                  <a:pt x="2458596" y="0"/>
                </a:lnTo>
                <a:lnTo>
                  <a:pt x="2458596" y="536213"/>
                </a:lnTo>
                <a:lnTo>
                  <a:pt x="0" y="53621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pic>
        <p:nvPicPr>
          <p:cNvPr id="380" name="Google Shape;380;p14"/>
          <p:cNvPicPr preferRelativeResize="0"/>
          <p:nvPr/>
        </p:nvPicPr>
        <p:blipFill rotWithShape="1">
          <a:blip r:embed="rId6">
            <a:alphaModFix/>
          </a:blip>
          <a:srcRect b="0" l="0" r="0" t="0"/>
          <a:stretch/>
        </p:blipFill>
        <p:spPr>
          <a:xfrm>
            <a:off x="1254815" y="856970"/>
            <a:ext cx="2664066" cy="3921779"/>
          </a:xfrm>
          <a:prstGeom prst="rect">
            <a:avLst/>
          </a:prstGeom>
          <a:noFill/>
          <a:ln>
            <a:noFill/>
          </a:ln>
        </p:spPr>
      </p:pic>
      <p:pic>
        <p:nvPicPr>
          <p:cNvPr id="381" name="Google Shape;381;p14"/>
          <p:cNvPicPr preferRelativeResize="0"/>
          <p:nvPr/>
        </p:nvPicPr>
        <p:blipFill rotWithShape="1">
          <a:blip r:embed="rId7">
            <a:alphaModFix/>
          </a:blip>
          <a:srcRect b="0" l="0" r="0" t="0"/>
          <a:stretch/>
        </p:blipFill>
        <p:spPr>
          <a:xfrm>
            <a:off x="1142473" y="617017"/>
            <a:ext cx="2888749" cy="4248160"/>
          </a:xfrm>
          <a:prstGeom prst="rect">
            <a:avLst/>
          </a:prstGeom>
          <a:noFill/>
          <a:ln>
            <a:noFill/>
          </a:ln>
        </p:spPr>
      </p:pic>
      <p:sp>
        <p:nvSpPr>
          <p:cNvPr id="382" name="Google Shape;382;p14"/>
          <p:cNvSpPr txBox="1"/>
          <p:nvPr/>
        </p:nvSpPr>
        <p:spPr>
          <a:xfrm>
            <a:off x="4286225" y="4383157"/>
            <a:ext cx="2916578"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chemeClr val="dk1"/>
                </a:solidFill>
                <a:latin typeface="Arial"/>
                <a:ea typeface="Arial"/>
                <a:cs typeface="Arial"/>
                <a:sym typeface="Arial"/>
              </a:rPr>
              <a:t>Henri Cartier-Bresson </a:t>
            </a:r>
            <a:r>
              <a:rPr b="0" i="0" lang="en-US" sz="1400" u="none" cap="none" strike="noStrike">
                <a:solidFill>
                  <a:schemeClr val="dk1"/>
                </a:solidFill>
                <a:latin typeface="Arial"/>
                <a:ea typeface="Arial"/>
                <a:cs typeface="Arial"/>
                <a:sym typeface="Arial"/>
              </a:rPr>
              <a:t>“Behind the Gare Saint-Lazare”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FC4E5"/>
        </a:solidFill>
      </p:bgPr>
    </p:bg>
    <p:spTree>
      <p:nvGrpSpPr>
        <p:cNvPr id="386" name="Shape 386"/>
        <p:cNvGrpSpPr/>
        <p:nvPr/>
      </p:nvGrpSpPr>
      <p:grpSpPr>
        <a:xfrm>
          <a:off x="0" y="0"/>
          <a:ext cx="0" cy="0"/>
          <a:chOff x="0" y="0"/>
          <a:chExt cx="0" cy="0"/>
        </a:xfrm>
      </p:grpSpPr>
      <p:sp>
        <p:nvSpPr>
          <p:cNvPr id="387" name="Google Shape;387;p15"/>
          <p:cNvSpPr/>
          <p:nvPr/>
        </p:nvSpPr>
        <p:spPr>
          <a:xfrm rot="1484615">
            <a:off x="-1817603" y="-1117912"/>
            <a:ext cx="4987355" cy="4800373"/>
          </a:xfrm>
          <a:custGeom>
            <a:rect b="b" l="l" r="r" t="t"/>
            <a:pathLst>
              <a:path extrusionOk="0"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Arial"/>
              <a:ea typeface="Arial"/>
              <a:cs typeface="Arial"/>
              <a:sym typeface="Arial"/>
            </a:endParaRPr>
          </a:p>
        </p:txBody>
      </p:sp>
      <p:sp>
        <p:nvSpPr>
          <p:cNvPr id="388" name="Google Shape;388;p15"/>
          <p:cNvSpPr/>
          <p:nvPr/>
        </p:nvSpPr>
        <p:spPr>
          <a:xfrm rot="1484615">
            <a:off x="-1498954" y="-736715"/>
            <a:ext cx="4436922" cy="4270576"/>
          </a:xfrm>
          <a:custGeom>
            <a:rect b="b" l="l" r="r" t="t"/>
            <a:pathLst>
              <a:path extrusionOk="0"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Arial"/>
              <a:ea typeface="Arial"/>
              <a:cs typeface="Arial"/>
              <a:sym typeface="Arial"/>
            </a:endParaRPr>
          </a:p>
        </p:txBody>
      </p:sp>
      <p:sp>
        <p:nvSpPr>
          <p:cNvPr id="389" name="Google Shape;389;p15"/>
          <p:cNvSpPr/>
          <p:nvPr/>
        </p:nvSpPr>
        <p:spPr>
          <a:xfrm rot="1484615">
            <a:off x="-429535" y="-238980"/>
            <a:ext cx="3058418" cy="3633773"/>
          </a:xfrm>
          <a:custGeom>
            <a:rect b="b" l="l" r="r" t="t"/>
            <a:pathLst>
              <a:path extrusionOk="0" h="12259310" w="10318227">
                <a:moveTo>
                  <a:pt x="9661168" y="4271010"/>
                </a:moveTo>
                <a:cubicBezTo>
                  <a:pt x="8765554" y="2120900"/>
                  <a:pt x="6960957" y="544830"/>
                  <a:pt x="5038109" y="297180"/>
                </a:cubicBezTo>
                <a:cubicBezTo>
                  <a:pt x="3468984" y="0"/>
                  <a:pt x="2436610" y="913130"/>
                  <a:pt x="1593436" y="2170430"/>
                </a:cubicBezTo>
                <a:cubicBezTo>
                  <a:pt x="750263" y="3427730"/>
                  <a:pt x="301941" y="5030470"/>
                  <a:pt x="120967" y="6647180"/>
                </a:cubicBezTo>
                <a:cubicBezTo>
                  <a:pt x="24130" y="7500620"/>
                  <a:pt x="0" y="8406130"/>
                  <a:pt x="298856" y="9188450"/>
                </a:cubicBezTo>
                <a:cubicBezTo>
                  <a:pt x="670058" y="10180320"/>
                  <a:pt x="1481356" y="10811510"/>
                  <a:pt x="2307049" y="11203940"/>
                </a:cubicBezTo>
                <a:cubicBezTo>
                  <a:pt x="4528092" y="12259310"/>
                  <a:pt x="7255039" y="11850370"/>
                  <a:pt x="8983545" y="9828530"/>
                </a:cubicBezTo>
                <a:cubicBezTo>
                  <a:pt x="9524410" y="9196070"/>
                  <a:pt x="9967590" y="8403590"/>
                  <a:pt x="10125942" y="7504430"/>
                </a:cubicBezTo>
                <a:cubicBezTo>
                  <a:pt x="10318228" y="6413500"/>
                  <a:pt x="10074529" y="5264150"/>
                  <a:pt x="9661168" y="4271010"/>
                </a:cubicBezTo>
                <a:close/>
              </a:path>
            </a:pathLst>
          </a:custGeom>
          <a:blipFill rotWithShape="1">
            <a:blip r:embed="rId3">
              <a:alphaModFix/>
            </a:blip>
            <a:stretch>
              <a:fillRect b="-3044" l="-40634" r="-40827" t="-343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Arial"/>
              <a:ea typeface="Arial"/>
              <a:cs typeface="Arial"/>
              <a:sym typeface="Arial"/>
            </a:endParaRPr>
          </a:p>
        </p:txBody>
      </p:sp>
      <p:sp>
        <p:nvSpPr>
          <p:cNvPr id="390" name="Google Shape;390;p15"/>
          <p:cNvSpPr/>
          <p:nvPr/>
        </p:nvSpPr>
        <p:spPr>
          <a:xfrm>
            <a:off x="5689437" y="2171559"/>
            <a:ext cx="2113989" cy="2018979"/>
          </a:xfrm>
          <a:custGeom>
            <a:rect b="b" l="l" r="r" t="t"/>
            <a:pathLst>
              <a:path extrusionOk="0" h="2691945" w="2818622">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Arial"/>
              <a:ea typeface="Arial"/>
              <a:cs typeface="Arial"/>
              <a:sym typeface="Arial"/>
            </a:endParaRPr>
          </a:p>
        </p:txBody>
      </p:sp>
      <p:sp>
        <p:nvSpPr>
          <p:cNvPr id="391" name="Google Shape;391;p15"/>
          <p:cNvSpPr/>
          <p:nvPr/>
        </p:nvSpPr>
        <p:spPr>
          <a:xfrm>
            <a:off x="117764" y="4453579"/>
            <a:ext cx="793173" cy="592401"/>
          </a:xfrm>
          <a:custGeom>
            <a:rect b="b" l="l" r="r" t="t"/>
            <a:pathLst>
              <a:path extrusionOk="0" h="1184802" w="1586346">
                <a:moveTo>
                  <a:pt x="0" y="0"/>
                </a:moveTo>
                <a:lnTo>
                  <a:pt x="1586346" y="0"/>
                </a:lnTo>
                <a:lnTo>
                  <a:pt x="1586346" y="1184803"/>
                </a:lnTo>
                <a:lnTo>
                  <a:pt x="0" y="118480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Arial"/>
              <a:ea typeface="Arial"/>
              <a:cs typeface="Arial"/>
              <a:sym typeface="Arial"/>
            </a:endParaRPr>
          </a:p>
        </p:txBody>
      </p:sp>
      <p:sp>
        <p:nvSpPr>
          <p:cNvPr id="392" name="Google Shape;392;p15"/>
          <p:cNvSpPr/>
          <p:nvPr/>
        </p:nvSpPr>
        <p:spPr>
          <a:xfrm>
            <a:off x="7868164" y="4834007"/>
            <a:ext cx="1229298" cy="268107"/>
          </a:xfrm>
          <a:custGeom>
            <a:rect b="b" l="l" r="r" t="t"/>
            <a:pathLst>
              <a:path extrusionOk="0" h="536213" w="2458595">
                <a:moveTo>
                  <a:pt x="0" y="0"/>
                </a:moveTo>
                <a:lnTo>
                  <a:pt x="2458596" y="0"/>
                </a:lnTo>
                <a:lnTo>
                  <a:pt x="2458596" y="536213"/>
                </a:lnTo>
                <a:lnTo>
                  <a:pt x="0" y="53621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Arial"/>
              <a:ea typeface="Arial"/>
              <a:cs typeface="Arial"/>
              <a:sym typeface="Arial"/>
            </a:endParaRPr>
          </a:p>
        </p:txBody>
      </p:sp>
      <p:sp>
        <p:nvSpPr>
          <p:cNvPr id="393" name="Google Shape;393;p15"/>
          <p:cNvSpPr txBox="1"/>
          <p:nvPr/>
        </p:nvSpPr>
        <p:spPr>
          <a:xfrm>
            <a:off x="3628034" y="402975"/>
            <a:ext cx="4275900" cy="1373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1200"/>
              </a:spcBef>
              <a:spcAft>
                <a:spcPts val="0"/>
              </a:spcAft>
              <a:buClr>
                <a:schemeClr val="dk1"/>
              </a:buClr>
              <a:buSzPts val="1100"/>
              <a:buFont typeface="Arial"/>
              <a:buNone/>
            </a:pPr>
            <a:r>
              <a:rPr b="1" lang="en-US" sz="2400">
                <a:solidFill>
                  <a:schemeClr val="dk1"/>
                </a:solidFill>
              </a:rPr>
              <a:t>Recapitulación de mejores prácticas</a:t>
            </a:r>
            <a:endParaRPr b="1" i="0" sz="2400" u="none" cap="none" strike="noStrike">
              <a:solidFill>
                <a:schemeClr val="dk1"/>
              </a:solidFill>
              <a:latin typeface="Arial"/>
              <a:ea typeface="Arial"/>
              <a:cs typeface="Arial"/>
              <a:sym typeface="Arial"/>
            </a:endParaRPr>
          </a:p>
          <a:p>
            <a:pPr indent="0" lvl="0" marL="0" marR="0" rtl="0" algn="l">
              <a:lnSpc>
                <a:spcPct val="106000"/>
              </a:lnSpc>
              <a:spcBef>
                <a:spcPts val="120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394" name="Google Shape;394;p15"/>
          <p:cNvSpPr txBox="1"/>
          <p:nvPr/>
        </p:nvSpPr>
        <p:spPr>
          <a:xfrm>
            <a:off x="3341871" y="1311968"/>
            <a:ext cx="5115000" cy="3427800"/>
          </a:xfrm>
          <a:prstGeom prst="rect">
            <a:avLst/>
          </a:prstGeom>
          <a:noFill/>
          <a:ln>
            <a:noFill/>
          </a:ln>
        </p:spPr>
        <p:txBody>
          <a:bodyPr anchorCtr="0" anchor="t" bIns="0" lIns="0" spcFirstLastPara="1" rIns="0" wrap="square" tIns="0">
            <a:spAutoFit/>
          </a:bodyPr>
          <a:lstStyle/>
          <a:p>
            <a:pPr indent="-368300" lvl="0" marL="457200" rtl="0" algn="l">
              <a:lnSpc>
                <a:spcPct val="115000"/>
              </a:lnSpc>
              <a:spcBef>
                <a:spcPts val="0"/>
              </a:spcBef>
              <a:spcAft>
                <a:spcPts val="0"/>
              </a:spcAft>
              <a:buClr>
                <a:schemeClr val="dk1"/>
              </a:buClr>
              <a:buSzPts val="2200"/>
              <a:buChar char="●"/>
            </a:pPr>
            <a:r>
              <a:rPr lang="en-US" sz="1500">
                <a:solidFill>
                  <a:schemeClr val="dk1"/>
                </a:solidFill>
              </a:rPr>
              <a:t>Mantén las narrativas </a:t>
            </a:r>
            <a:r>
              <a:rPr b="1" lang="en-US" sz="1500">
                <a:solidFill>
                  <a:schemeClr val="dk1"/>
                </a:solidFill>
              </a:rPr>
              <a:t>simples y auténticas</a:t>
            </a:r>
            <a:br>
              <a:rPr b="1" lang="en-US" sz="1500">
                <a:solidFill>
                  <a:schemeClr val="dk1"/>
                </a:solidFill>
              </a:rPr>
            </a:br>
            <a:endParaRPr b="1" sz="1500">
              <a:solidFill>
                <a:schemeClr val="dk1"/>
              </a:solidFill>
            </a:endParaRPr>
          </a:p>
          <a:p>
            <a:pPr indent="-368300" lvl="0" marL="457200" rtl="0" algn="l">
              <a:lnSpc>
                <a:spcPct val="115000"/>
              </a:lnSpc>
              <a:spcBef>
                <a:spcPts val="0"/>
              </a:spcBef>
              <a:spcAft>
                <a:spcPts val="0"/>
              </a:spcAft>
              <a:buClr>
                <a:schemeClr val="dk1"/>
              </a:buClr>
              <a:buSzPts val="2200"/>
              <a:buChar char="●"/>
            </a:pPr>
            <a:r>
              <a:rPr lang="en-US" sz="1500">
                <a:solidFill>
                  <a:schemeClr val="dk1"/>
                </a:solidFill>
              </a:rPr>
              <a:t>Prioriza la </a:t>
            </a:r>
            <a:r>
              <a:rPr b="1" lang="en-US" sz="1500">
                <a:solidFill>
                  <a:schemeClr val="dk1"/>
                </a:solidFill>
              </a:rPr>
              <a:t>resonancia emocional</a:t>
            </a:r>
            <a:r>
              <a:rPr lang="en-US" sz="1500">
                <a:solidFill>
                  <a:schemeClr val="dk1"/>
                </a:solidFill>
              </a:rPr>
              <a:t> y la </a:t>
            </a:r>
            <a:r>
              <a:rPr b="1" lang="en-US" sz="1500">
                <a:solidFill>
                  <a:schemeClr val="dk1"/>
                </a:solidFill>
              </a:rPr>
              <a:t>conexión con la audiencia</a:t>
            </a:r>
            <a:br>
              <a:rPr b="1" lang="en-US" sz="1500">
                <a:solidFill>
                  <a:schemeClr val="dk1"/>
                </a:solidFill>
              </a:rPr>
            </a:br>
            <a:endParaRPr b="1" sz="1500">
              <a:solidFill>
                <a:schemeClr val="dk1"/>
              </a:solidFill>
            </a:endParaRPr>
          </a:p>
          <a:p>
            <a:pPr indent="-368300" lvl="0" marL="457200" rtl="0" algn="l">
              <a:lnSpc>
                <a:spcPct val="115000"/>
              </a:lnSpc>
              <a:spcBef>
                <a:spcPts val="0"/>
              </a:spcBef>
              <a:spcAft>
                <a:spcPts val="0"/>
              </a:spcAft>
              <a:buClr>
                <a:schemeClr val="dk1"/>
              </a:buClr>
              <a:buSzPts val="2200"/>
              <a:buChar char="●"/>
            </a:pPr>
            <a:r>
              <a:rPr lang="en-US" sz="1500">
                <a:solidFill>
                  <a:schemeClr val="dk1"/>
                </a:solidFill>
              </a:rPr>
              <a:t>Recuerda la importancia del </a:t>
            </a:r>
            <a:r>
              <a:rPr b="1" lang="en-US" sz="1500">
                <a:solidFill>
                  <a:schemeClr val="dk1"/>
                </a:solidFill>
              </a:rPr>
              <a:t>storyboard</a:t>
            </a:r>
            <a:r>
              <a:rPr lang="en-US" sz="1500">
                <a:solidFill>
                  <a:schemeClr val="dk1"/>
                </a:solidFill>
              </a:rPr>
              <a:t> para organizar la narrativa</a:t>
            </a:r>
            <a:br>
              <a:rPr lang="en-US" sz="1500">
                <a:solidFill>
                  <a:schemeClr val="dk1"/>
                </a:solidFill>
              </a:rPr>
            </a:br>
            <a:endParaRPr sz="1500">
              <a:solidFill>
                <a:schemeClr val="dk1"/>
              </a:solidFill>
            </a:endParaRPr>
          </a:p>
          <a:p>
            <a:pPr indent="-368300" lvl="0" marL="457200" rtl="0" algn="l">
              <a:lnSpc>
                <a:spcPct val="115000"/>
              </a:lnSpc>
              <a:spcBef>
                <a:spcPts val="0"/>
              </a:spcBef>
              <a:spcAft>
                <a:spcPts val="0"/>
              </a:spcAft>
              <a:buClr>
                <a:schemeClr val="dk1"/>
              </a:buClr>
              <a:buSzPts val="2200"/>
              <a:buChar char="●"/>
            </a:pPr>
            <a:r>
              <a:rPr b="1" lang="en-US" sz="1500">
                <a:solidFill>
                  <a:schemeClr val="dk1"/>
                </a:solidFill>
              </a:rPr>
              <a:t>Organiza y reorganiza</a:t>
            </a:r>
            <a:r>
              <a:rPr lang="en-US" sz="1500">
                <a:solidFill>
                  <a:schemeClr val="dk1"/>
                </a:solidFill>
              </a:rPr>
              <a:t> los elementos de la historia según sea necesario</a:t>
            </a:r>
            <a:endParaRPr sz="1500">
              <a:solidFill>
                <a:schemeClr val="dk1"/>
              </a:solidFill>
            </a:endParaRPr>
          </a:p>
          <a:p>
            <a:pPr indent="0" lvl="0" marL="457200" marR="0" rtl="0" algn="l">
              <a:lnSpc>
                <a:spcPct val="115000"/>
              </a:lnSpc>
              <a:spcBef>
                <a:spcPts val="0"/>
              </a:spcBef>
              <a:spcAft>
                <a:spcPts val="0"/>
              </a:spcAft>
              <a:buNone/>
            </a:pPr>
            <a:r>
              <a:t/>
            </a:r>
            <a:endParaRPr sz="18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FC4E5"/>
        </a:solidFill>
      </p:bgPr>
    </p:bg>
    <p:spTree>
      <p:nvGrpSpPr>
        <p:cNvPr id="398" name="Shape 398"/>
        <p:cNvGrpSpPr/>
        <p:nvPr/>
      </p:nvGrpSpPr>
      <p:grpSpPr>
        <a:xfrm>
          <a:off x="0" y="0"/>
          <a:ext cx="0" cy="0"/>
          <a:chOff x="0" y="0"/>
          <a:chExt cx="0" cy="0"/>
        </a:xfrm>
      </p:grpSpPr>
      <p:sp>
        <p:nvSpPr>
          <p:cNvPr id="399" name="Google Shape;399;p16"/>
          <p:cNvSpPr/>
          <p:nvPr/>
        </p:nvSpPr>
        <p:spPr>
          <a:xfrm>
            <a:off x="5177762" y="-1658513"/>
            <a:ext cx="6081836" cy="5853821"/>
          </a:xfrm>
          <a:custGeom>
            <a:rect b="b" l="l" r="r" t="t"/>
            <a:pathLst>
              <a:path extrusionOk="0"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cap="flat" cmpd="sng" w="12700">
            <a:solidFill>
              <a:srgbClr val="000000"/>
            </a:solidFill>
            <a:prstDash val="solid"/>
            <a:round/>
            <a:headEnd len="sm" w="sm" type="none"/>
            <a:tailEnd len="sm" w="sm" type="none"/>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400" name="Google Shape;400;p16"/>
          <p:cNvSpPr/>
          <p:nvPr/>
        </p:nvSpPr>
        <p:spPr>
          <a:xfrm>
            <a:off x="5619641" y="-1399787"/>
            <a:ext cx="5413153" cy="5210207"/>
          </a:xfrm>
          <a:custGeom>
            <a:rect b="b" l="l" r="r" t="t"/>
            <a:pathLst>
              <a:path extrusionOk="0"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cap="flat" cmpd="sng" w="12700">
            <a:solidFill>
              <a:srgbClr val="000000"/>
            </a:solidFill>
            <a:prstDash val="solid"/>
            <a:round/>
            <a:headEnd len="sm" w="sm" type="none"/>
            <a:tailEnd len="sm" w="sm" type="none"/>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401" name="Google Shape;401;p16"/>
          <p:cNvSpPr/>
          <p:nvPr/>
        </p:nvSpPr>
        <p:spPr>
          <a:xfrm>
            <a:off x="6022218" y="-723862"/>
            <a:ext cx="4394206" cy="4229462"/>
          </a:xfrm>
          <a:custGeom>
            <a:rect b="b" l="l" r="r" t="t"/>
            <a:pathLst>
              <a:path extrusionOk="0"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rotWithShape="1">
            <a:blip r:embed="rId3">
              <a:alphaModFix/>
            </a:blip>
            <a:stretch>
              <a:fillRect b="0" l="-18847" r="-18846"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402" name="Google Shape;402;p16"/>
          <p:cNvSpPr txBox="1"/>
          <p:nvPr/>
        </p:nvSpPr>
        <p:spPr>
          <a:xfrm>
            <a:off x="887271" y="230132"/>
            <a:ext cx="4116000" cy="4404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1200"/>
              </a:spcBef>
              <a:spcAft>
                <a:spcPts val="0"/>
              </a:spcAft>
              <a:buClr>
                <a:schemeClr val="dk1"/>
              </a:buClr>
              <a:buSzPts val="1100"/>
              <a:buFont typeface="Arial"/>
              <a:buNone/>
            </a:pPr>
            <a:r>
              <a:rPr b="1" i="0" lang="en-US" sz="2400" u="none" cap="none" strike="noStrike">
                <a:solidFill>
                  <a:schemeClr val="dk1"/>
                </a:solidFill>
                <a:latin typeface="Arial Black"/>
                <a:ea typeface="Arial Black"/>
                <a:cs typeface="Arial Black"/>
                <a:sym typeface="Arial Black"/>
              </a:rPr>
              <a:t>ACTIV</a:t>
            </a:r>
            <a:r>
              <a:rPr b="1" lang="en-US" sz="2400">
                <a:solidFill>
                  <a:schemeClr val="dk1"/>
                </a:solidFill>
                <a:latin typeface="Arial Black"/>
                <a:ea typeface="Arial Black"/>
                <a:cs typeface="Arial Black"/>
                <a:sym typeface="Arial Black"/>
              </a:rPr>
              <a:t>iDAD</a:t>
            </a:r>
            <a:r>
              <a:rPr b="1" i="0" lang="en-US" sz="2400" u="none" cap="none" strike="noStrike">
                <a:solidFill>
                  <a:schemeClr val="dk1"/>
                </a:solidFill>
                <a:latin typeface="Arial Black"/>
                <a:ea typeface="Arial Black"/>
                <a:cs typeface="Arial Black"/>
                <a:sym typeface="Arial Black"/>
              </a:rPr>
              <a:t> 2</a:t>
            </a:r>
            <a:endParaRPr b="1" i="0" sz="2400" u="none" cap="none" strike="noStrike">
              <a:solidFill>
                <a:schemeClr val="dk1"/>
              </a:solidFill>
              <a:latin typeface="Arial Black"/>
              <a:ea typeface="Arial Black"/>
              <a:cs typeface="Arial Black"/>
              <a:sym typeface="Arial Black"/>
            </a:endParaRPr>
          </a:p>
          <a:p>
            <a:pPr indent="0" lvl="0" marL="0" marR="0" rtl="0" algn="l">
              <a:lnSpc>
                <a:spcPct val="106000"/>
              </a:lnSpc>
              <a:spcBef>
                <a:spcPts val="1200"/>
              </a:spcBef>
              <a:spcAft>
                <a:spcPts val="0"/>
              </a:spcAft>
              <a:buClr>
                <a:srgbClr val="000000"/>
              </a:buClr>
              <a:buSzPts val="1800"/>
              <a:buFont typeface="Arial"/>
              <a:buNone/>
            </a:pPr>
            <a:r>
              <a:t/>
            </a:r>
            <a:endParaRPr b="1" i="0" sz="1800" u="none" cap="none" strike="noStrike">
              <a:solidFill>
                <a:srgbClr val="293739"/>
              </a:solidFill>
              <a:latin typeface="Arial"/>
              <a:ea typeface="Arial"/>
              <a:cs typeface="Arial"/>
              <a:sym typeface="Arial"/>
            </a:endParaRPr>
          </a:p>
          <a:p>
            <a:pPr indent="0" lvl="0" marL="0" rtl="0" algn="l">
              <a:lnSpc>
                <a:spcPct val="115000"/>
              </a:lnSpc>
              <a:spcBef>
                <a:spcPts val="1200"/>
              </a:spcBef>
              <a:spcAft>
                <a:spcPts val="0"/>
              </a:spcAft>
              <a:buNone/>
            </a:pPr>
            <a:r>
              <a:rPr lang="en-US" sz="1200">
                <a:solidFill>
                  <a:schemeClr val="dk1"/>
                </a:solidFill>
              </a:rPr>
              <a:t>Crea un </a:t>
            </a:r>
            <a:r>
              <a:rPr b="1" lang="en-US" sz="1200">
                <a:solidFill>
                  <a:schemeClr val="dk1"/>
                </a:solidFill>
              </a:rPr>
              <a:t>storyboard</a:t>
            </a:r>
            <a:r>
              <a:rPr lang="en-US" sz="1200">
                <a:solidFill>
                  <a:schemeClr val="dk1"/>
                </a:solidFill>
              </a:rPr>
              <a:t> para tu propia </a:t>
            </a:r>
            <a:r>
              <a:rPr b="1" lang="en-US" sz="1200">
                <a:solidFill>
                  <a:schemeClr val="dk1"/>
                </a:solidFill>
              </a:rPr>
              <a:t>historia fotográfica corta</a:t>
            </a:r>
            <a:r>
              <a:rPr lang="en-US" sz="1200">
                <a:solidFill>
                  <a:schemeClr val="dk1"/>
                </a:solidFill>
              </a:rPr>
              <a:t> (3-5 imágenes).</a:t>
            </a:r>
            <a:endParaRPr sz="1200">
              <a:solidFill>
                <a:schemeClr val="dk1"/>
              </a:solidFill>
            </a:endParaRPr>
          </a:p>
          <a:p>
            <a:pPr indent="-304800" lvl="0" marL="457200" rtl="0" algn="l">
              <a:lnSpc>
                <a:spcPct val="115000"/>
              </a:lnSpc>
              <a:spcBef>
                <a:spcPts val="1200"/>
              </a:spcBef>
              <a:spcAft>
                <a:spcPts val="0"/>
              </a:spcAft>
              <a:buClr>
                <a:schemeClr val="dk1"/>
              </a:buClr>
              <a:buSzPts val="1200"/>
              <a:buChar char="●"/>
            </a:pPr>
            <a:r>
              <a:rPr lang="en-US" sz="1200">
                <a:solidFill>
                  <a:schemeClr val="dk1"/>
                </a:solidFill>
              </a:rPr>
              <a:t>Usa </a:t>
            </a:r>
            <a:r>
              <a:rPr b="1" lang="en-US" sz="1200">
                <a:solidFill>
                  <a:schemeClr val="dk1"/>
                </a:solidFill>
              </a:rPr>
              <a:t>dibujo a mano sencillo en papel</a:t>
            </a:r>
            <a:r>
              <a:rPr lang="en-US" sz="1200">
                <a:solidFill>
                  <a:schemeClr val="dk1"/>
                </a:solidFill>
              </a:rPr>
              <a:t> y luego una </a:t>
            </a:r>
            <a:r>
              <a:rPr b="1" lang="en-US" sz="1200">
                <a:solidFill>
                  <a:schemeClr val="dk1"/>
                </a:solidFill>
              </a:rPr>
              <a:t>herramienta digital</a:t>
            </a:r>
            <a:r>
              <a:rPr lang="en-US" sz="1200">
                <a:solidFill>
                  <a:schemeClr val="dk1"/>
                </a:solidFill>
              </a:rPr>
              <a:t> con estructura tipo PowerPoint, como </a:t>
            </a:r>
            <a:r>
              <a:rPr b="1" lang="en-US" sz="1200">
                <a:solidFill>
                  <a:schemeClr val="dk1"/>
                </a:solidFill>
              </a:rPr>
              <a:t>Canva</a:t>
            </a:r>
            <a:r>
              <a:rPr lang="en-US" sz="1200">
                <a:solidFill>
                  <a:schemeClr val="dk1"/>
                </a:solidFill>
              </a:rPr>
              <a:t> o </a:t>
            </a:r>
            <a:r>
              <a:rPr b="1" lang="en-US" sz="1200">
                <a:solidFill>
                  <a:schemeClr val="dk1"/>
                </a:solidFill>
              </a:rPr>
              <a:t>Google Slides</a:t>
            </a:r>
            <a:r>
              <a:rPr lang="en-US" sz="1200">
                <a:solidFill>
                  <a:schemeClr val="dk1"/>
                </a:solidFill>
              </a:rPr>
              <a:t>.</a:t>
            </a:r>
            <a:br>
              <a:rPr lang="en-US" sz="1200">
                <a:solidFill>
                  <a:schemeClr val="dk1"/>
                </a:solidFill>
              </a:rPr>
            </a:b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US" sz="1200">
                <a:solidFill>
                  <a:schemeClr val="dk1"/>
                </a:solidFill>
              </a:rPr>
              <a:t>Comparte tu storyboard con tus compañeros y </a:t>
            </a:r>
            <a:r>
              <a:rPr b="1" lang="en-US" sz="1200">
                <a:solidFill>
                  <a:schemeClr val="dk1"/>
                </a:solidFill>
              </a:rPr>
              <a:t>discute las decisiones narrativas</a:t>
            </a:r>
            <a:r>
              <a:rPr lang="en-US" sz="1200">
                <a:solidFill>
                  <a:schemeClr val="dk1"/>
                </a:solidFill>
              </a:rPr>
              <a:t>.</a:t>
            </a:r>
            <a:br>
              <a:rPr lang="en-US" sz="1200">
                <a:solidFill>
                  <a:schemeClr val="dk1"/>
                </a:solidFill>
              </a:rPr>
            </a:b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b="1" lang="en-US" sz="1200">
                <a:solidFill>
                  <a:schemeClr val="dk1"/>
                </a:solidFill>
              </a:rPr>
              <a:t>Primero la idea, luego el mensaje, después el concepto y finalmente el storyboard</a:t>
            </a:r>
            <a:r>
              <a:rPr lang="en-US" sz="1200">
                <a:solidFill>
                  <a:schemeClr val="dk1"/>
                </a:solidFill>
              </a:rPr>
              <a:t>.</a:t>
            </a:r>
            <a:endParaRPr sz="1200">
              <a:solidFill>
                <a:schemeClr val="dk1"/>
              </a:solidFill>
            </a:endParaRPr>
          </a:p>
          <a:p>
            <a:pPr indent="0" lvl="0" marL="457200" marR="0" rtl="0" algn="l">
              <a:lnSpc>
                <a:spcPct val="106000"/>
              </a:lnSpc>
              <a:spcBef>
                <a:spcPts val="1200"/>
              </a:spcBef>
              <a:spcAft>
                <a:spcPts val="0"/>
              </a:spcAft>
              <a:buNone/>
            </a:pPr>
            <a:br>
              <a:rPr b="0" i="0" lang="en-US" sz="1400" u="none" cap="none" strike="noStrike">
                <a:solidFill>
                  <a:schemeClr val="dk1"/>
                </a:solidFill>
                <a:latin typeface="Tahoma"/>
                <a:ea typeface="Tahoma"/>
                <a:cs typeface="Tahoma"/>
                <a:sym typeface="Tahoma"/>
              </a:rPr>
            </a:br>
            <a:endParaRPr b="0" i="0" sz="1400" u="none" cap="none" strike="noStrike">
              <a:solidFill>
                <a:schemeClr val="dk1"/>
              </a:solidFill>
              <a:latin typeface="Tahoma"/>
              <a:ea typeface="Tahoma"/>
              <a:cs typeface="Tahoma"/>
              <a:sym typeface="Tahoma"/>
            </a:endParaRPr>
          </a:p>
          <a:p>
            <a:pPr indent="0" lvl="0" marL="0" marR="0" rtl="0" algn="l">
              <a:lnSpc>
                <a:spcPct val="106000"/>
              </a:lnSpc>
              <a:spcBef>
                <a:spcPts val="0"/>
              </a:spcBef>
              <a:spcAft>
                <a:spcPts val="0"/>
              </a:spcAft>
              <a:buClr>
                <a:srgbClr val="000000"/>
              </a:buClr>
              <a:buSzPts val="1800"/>
              <a:buFont typeface="Arial"/>
              <a:buNone/>
            </a:pPr>
            <a:r>
              <a:t/>
            </a:r>
            <a:endParaRPr b="1" i="0" sz="1800" u="none" cap="none" strike="noStrike">
              <a:solidFill>
                <a:srgbClr val="293739"/>
              </a:solidFill>
              <a:latin typeface="Arial"/>
              <a:ea typeface="Arial"/>
              <a:cs typeface="Arial"/>
              <a:sym typeface="Arial"/>
            </a:endParaRPr>
          </a:p>
        </p:txBody>
      </p:sp>
      <p:sp>
        <p:nvSpPr>
          <p:cNvPr id="403" name="Google Shape;403;p16"/>
          <p:cNvSpPr/>
          <p:nvPr/>
        </p:nvSpPr>
        <p:spPr>
          <a:xfrm>
            <a:off x="7868164" y="161094"/>
            <a:ext cx="1116199" cy="833661"/>
          </a:xfrm>
          <a:custGeom>
            <a:rect b="b" l="l" r="r" t="t"/>
            <a:pathLst>
              <a:path extrusionOk="0" h="1667321" w="2232397">
                <a:moveTo>
                  <a:pt x="0" y="0"/>
                </a:moveTo>
                <a:lnTo>
                  <a:pt x="2232397" y="0"/>
                </a:lnTo>
                <a:lnTo>
                  <a:pt x="2232397" y="1667321"/>
                </a:lnTo>
                <a:lnTo>
                  <a:pt x="0" y="1667321"/>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404" name="Google Shape;404;p16"/>
          <p:cNvSpPr/>
          <p:nvPr/>
        </p:nvSpPr>
        <p:spPr>
          <a:xfrm>
            <a:off x="117764" y="4453579"/>
            <a:ext cx="793173" cy="592401"/>
          </a:xfrm>
          <a:custGeom>
            <a:rect b="b" l="l" r="r" t="t"/>
            <a:pathLst>
              <a:path extrusionOk="0" h="1184802" w="1586346">
                <a:moveTo>
                  <a:pt x="0" y="0"/>
                </a:moveTo>
                <a:lnTo>
                  <a:pt x="1586346" y="0"/>
                </a:lnTo>
                <a:lnTo>
                  <a:pt x="1586346" y="1184803"/>
                </a:lnTo>
                <a:lnTo>
                  <a:pt x="0" y="1184803"/>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405" name="Google Shape;405;p16"/>
          <p:cNvSpPr/>
          <p:nvPr/>
        </p:nvSpPr>
        <p:spPr>
          <a:xfrm>
            <a:off x="7868164" y="4834007"/>
            <a:ext cx="1229298" cy="268107"/>
          </a:xfrm>
          <a:custGeom>
            <a:rect b="b" l="l" r="r" t="t"/>
            <a:pathLst>
              <a:path extrusionOk="0" h="536213" w="2458595">
                <a:moveTo>
                  <a:pt x="0" y="0"/>
                </a:moveTo>
                <a:lnTo>
                  <a:pt x="2458596" y="0"/>
                </a:lnTo>
                <a:lnTo>
                  <a:pt x="2458596" y="536213"/>
                </a:lnTo>
                <a:lnTo>
                  <a:pt x="0" y="53621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FC4E5"/>
        </a:solidFill>
      </p:bgPr>
    </p:bg>
    <p:spTree>
      <p:nvGrpSpPr>
        <p:cNvPr id="409" name="Shape 409"/>
        <p:cNvGrpSpPr/>
        <p:nvPr/>
      </p:nvGrpSpPr>
      <p:grpSpPr>
        <a:xfrm>
          <a:off x="0" y="0"/>
          <a:ext cx="0" cy="0"/>
          <a:chOff x="0" y="0"/>
          <a:chExt cx="0" cy="0"/>
        </a:xfrm>
      </p:grpSpPr>
      <p:sp>
        <p:nvSpPr>
          <p:cNvPr id="410" name="Google Shape;410;p17"/>
          <p:cNvSpPr/>
          <p:nvPr/>
        </p:nvSpPr>
        <p:spPr>
          <a:xfrm rot="1495708">
            <a:off x="-1812376" y="-1107651"/>
            <a:ext cx="4986107" cy="4786334"/>
          </a:xfrm>
          <a:custGeom>
            <a:rect b="b" l="l" r="r" t="t"/>
            <a:pathLst>
              <a:path extrusionOk="0"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cap="flat" cmpd="sng" w="12700">
            <a:solidFill>
              <a:srgbClr val="000000"/>
            </a:solidFill>
            <a:prstDash val="solid"/>
            <a:round/>
            <a:headEnd len="sm" w="sm" type="none"/>
            <a:tailEnd len="sm" w="sm" type="none"/>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411" name="Google Shape;411;p17"/>
          <p:cNvSpPr/>
          <p:nvPr/>
        </p:nvSpPr>
        <p:spPr>
          <a:xfrm rot="1495081">
            <a:off x="-1497877" y="-723237"/>
            <a:ext cx="4459028" cy="4279030"/>
          </a:xfrm>
          <a:custGeom>
            <a:rect b="b" l="l" r="r" t="t"/>
            <a:pathLst>
              <a:path extrusionOk="0"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cap="flat" cmpd="sng" w="12700">
            <a:solidFill>
              <a:srgbClr val="000000"/>
            </a:solidFill>
            <a:prstDash val="solid"/>
            <a:round/>
            <a:headEnd len="sm" w="sm" type="none"/>
            <a:tailEnd len="sm" w="sm" type="none"/>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descr="An old railway bridge in black and white" id="412" name="Google Shape;412;p17"/>
          <p:cNvSpPr/>
          <p:nvPr/>
        </p:nvSpPr>
        <p:spPr>
          <a:xfrm>
            <a:off x="-1188825" y="-387153"/>
            <a:ext cx="3922086" cy="3776396"/>
          </a:xfrm>
          <a:custGeom>
            <a:rect b="b" l="l" r="r" t="t"/>
            <a:pathLst>
              <a:path extrusionOk="0"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rotWithShape="1">
            <a:blip r:embed="rId3">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413" name="Google Shape;413;p17"/>
          <p:cNvSpPr txBox="1"/>
          <p:nvPr/>
        </p:nvSpPr>
        <p:spPr>
          <a:xfrm>
            <a:off x="3184566" y="184497"/>
            <a:ext cx="50001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1200"/>
              </a:spcBef>
              <a:spcAft>
                <a:spcPts val="0"/>
              </a:spcAft>
              <a:buClr>
                <a:schemeClr val="dk1"/>
              </a:buClr>
              <a:buSzPts val="1100"/>
              <a:buFont typeface="Arial"/>
              <a:buNone/>
            </a:pPr>
            <a:r>
              <a:rPr b="1" lang="en-US" sz="2400">
                <a:solidFill>
                  <a:schemeClr val="dk1"/>
                </a:solidFill>
                <a:latin typeface="Arial Black"/>
                <a:ea typeface="Arial Black"/>
                <a:cs typeface="Arial Black"/>
                <a:sym typeface="Arial Black"/>
              </a:rPr>
              <a:t>Recapitulación de mejores prácticas</a:t>
            </a:r>
            <a:endParaRPr/>
          </a:p>
        </p:txBody>
      </p:sp>
      <p:sp>
        <p:nvSpPr>
          <p:cNvPr id="414" name="Google Shape;414;p17"/>
          <p:cNvSpPr/>
          <p:nvPr/>
        </p:nvSpPr>
        <p:spPr>
          <a:xfrm>
            <a:off x="3384127" y="2171558"/>
            <a:ext cx="2113967" cy="2018959"/>
          </a:xfrm>
          <a:custGeom>
            <a:rect b="b" l="l" r="r" t="t"/>
            <a:pathLst>
              <a:path extrusionOk="0" h="2691945" w="2818622">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415" name="Google Shape;415;p17"/>
          <p:cNvSpPr/>
          <p:nvPr/>
        </p:nvSpPr>
        <p:spPr>
          <a:xfrm>
            <a:off x="5689437" y="2171558"/>
            <a:ext cx="2113967" cy="2018959"/>
          </a:xfrm>
          <a:custGeom>
            <a:rect b="b" l="l" r="r" t="t"/>
            <a:pathLst>
              <a:path extrusionOk="0" h="2691945" w="2818622">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416" name="Google Shape;416;p17"/>
          <p:cNvSpPr txBox="1"/>
          <p:nvPr/>
        </p:nvSpPr>
        <p:spPr>
          <a:xfrm>
            <a:off x="3184566" y="1135532"/>
            <a:ext cx="5846700" cy="2770500"/>
          </a:xfrm>
          <a:prstGeom prst="rect">
            <a:avLst/>
          </a:prstGeom>
          <a:noFill/>
          <a:ln>
            <a:noFill/>
          </a:ln>
        </p:spPr>
        <p:txBody>
          <a:bodyPr anchorCtr="0" anchor="t" bIns="0" lIns="0" spcFirstLastPara="1" rIns="0" wrap="square" tIns="0">
            <a:spAutoFit/>
          </a:bodyPr>
          <a:lstStyle/>
          <a:p>
            <a:pPr indent="-342900" lvl="0" marL="457200" rtl="0" algn="l">
              <a:lnSpc>
                <a:spcPct val="150000"/>
              </a:lnSpc>
              <a:spcBef>
                <a:spcPts val="0"/>
              </a:spcBef>
              <a:spcAft>
                <a:spcPts val="0"/>
              </a:spcAft>
              <a:buSzPts val="1800"/>
              <a:buChar char="•"/>
            </a:pPr>
            <a:r>
              <a:rPr lang="en-US" sz="1100">
                <a:solidFill>
                  <a:schemeClr val="dk1"/>
                </a:solidFill>
              </a:rPr>
              <a:t>Mantén las narrativas </a:t>
            </a:r>
            <a:r>
              <a:rPr b="1" lang="en-US" sz="1100">
                <a:solidFill>
                  <a:schemeClr val="dk1"/>
                </a:solidFill>
              </a:rPr>
              <a:t>simples y auténticas</a:t>
            </a:r>
            <a:endParaRPr b="1" sz="1100">
              <a:solidFill>
                <a:schemeClr val="dk1"/>
              </a:solidFill>
            </a:endParaRPr>
          </a:p>
          <a:p>
            <a:pPr indent="-342900" lvl="0" marL="457200" rtl="0" algn="l">
              <a:lnSpc>
                <a:spcPct val="150000"/>
              </a:lnSpc>
              <a:spcBef>
                <a:spcPts val="0"/>
              </a:spcBef>
              <a:spcAft>
                <a:spcPts val="0"/>
              </a:spcAft>
              <a:buSzPts val="1800"/>
              <a:buChar char="•"/>
            </a:pPr>
            <a:r>
              <a:rPr lang="en-US" sz="1100">
                <a:solidFill>
                  <a:schemeClr val="dk1"/>
                </a:solidFill>
              </a:rPr>
              <a:t>Prioriza la </a:t>
            </a:r>
            <a:r>
              <a:rPr b="1" lang="en-US" sz="1100">
                <a:solidFill>
                  <a:schemeClr val="dk1"/>
                </a:solidFill>
              </a:rPr>
              <a:t>resonancia emocional</a:t>
            </a:r>
            <a:r>
              <a:rPr lang="en-US" sz="1100">
                <a:solidFill>
                  <a:schemeClr val="dk1"/>
                </a:solidFill>
              </a:rPr>
              <a:t> y la </a:t>
            </a:r>
            <a:r>
              <a:rPr b="1" lang="en-US" sz="1100">
                <a:solidFill>
                  <a:schemeClr val="dk1"/>
                </a:solidFill>
              </a:rPr>
              <a:t>conexión con la audiencia</a:t>
            </a:r>
            <a:endParaRPr b="1" sz="1100">
              <a:solidFill>
                <a:schemeClr val="dk1"/>
              </a:solidFill>
            </a:endParaRPr>
          </a:p>
          <a:p>
            <a:pPr indent="-342900" lvl="0" marL="457200" rtl="0" algn="l">
              <a:lnSpc>
                <a:spcPct val="150000"/>
              </a:lnSpc>
              <a:spcBef>
                <a:spcPts val="0"/>
              </a:spcBef>
              <a:spcAft>
                <a:spcPts val="0"/>
              </a:spcAft>
              <a:buSzPts val="1800"/>
              <a:buChar char="•"/>
            </a:pPr>
            <a:r>
              <a:rPr lang="en-US" sz="1100">
                <a:solidFill>
                  <a:schemeClr val="dk1"/>
                </a:solidFill>
              </a:rPr>
              <a:t>Usa </a:t>
            </a:r>
            <a:r>
              <a:rPr b="1" lang="en-US" sz="1100">
                <a:solidFill>
                  <a:schemeClr val="dk1"/>
                </a:solidFill>
              </a:rPr>
              <a:t>storyboards</a:t>
            </a:r>
            <a:r>
              <a:rPr lang="en-US" sz="1100">
                <a:solidFill>
                  <a:schemeClr val="dk1"/>
                </a:solidFill>
              </a:rPr>
              <a:t> para organizar la narrativa antes de la grabación</a:t>
            </a:r>
            <a:endParaRPr sz="1100">
              <a:solidFill>
                <a:schemeClr val="dk1"/>
              </a:solidFill>
            </a:endParaRPr>
          </a:p>
          <a:p>
            <a:pPr indent="-342900" lvl="0" marL="457200" rtl="0" algn="l">
              <a:lnSpc>
                <a:spcPct val="150000"/>
              </a:lnSpc>
              <a:spcBef>
                <a:spcPts val="0"/>
              </a:spcBef>
              <a:spcAft>
                <a:spcPts val="0"/>
              </a:spcAft>
              <a:buSzPts val="1800"/>
              <a:buChar char="•"/>
            </a:pPr>
            <a:r>
              <a:rPr lang="en-US" sz="1100">
                <a:solidFill>
                  <a:schemeClr val="dk1"/>
                </a:solidFill>
              </a:rPr>
              <a:t>Sé flexible para </a:t>
            </a:r>
            <a:r>
              <a:rPr b="1" lang="en-US" sz="1100">
                <a:solidFill>
                  <a:schemeClr val="dk1"/>
                </a:solidFill>
              </a:rPr>
              <a:t>reorganizar los elementos de la historia</a:t>
            </a:r>
            <a:r>
              <a:rPr lang="en-US" sz="1100">
                <a:solidFill>
                  <a:schemeClr val="dk1"/>
                </a:solidFill>
              </a:rPr>
              <a:t> si es necesario</a:t>
            </a:r>
            <a:endParaRPr sz="1100">
              <a:solidFill>
                <a:schemeClr val="dk1"/>
              </a:solidFill>
            </a:endParaRPr>
          </a:p>
          <a:p>
            <a:pPr indent="-342900" lvl="0" marL="457200" rtl="0" algn="l">
              <a:lnSpc>
                <a:spcPct val="150000"/>
              </a:lnSpc>
              <a:spcBef>
                <a:spcPts val="0"/>
              </a:spcBef>
              <a:spcAft>
                <a:spcPts val="0"/>
              </a:spcAft>
              <a:buSzPts val="1800"/>
              <a:buChar char="•"/>
            </a:pPr>
            <a:r>
              <a:rPr lang="en-US" sz="1100">
                <a:solidFill>
                  <a:schemeClr val="dk1"/>
                </a:solidFill>
              </a:rPr>
              <a:t>La </a:t>
            </a:r>
            <a:r>
              <a:rPr b="1" lang="en-US" sz="1100">
                <a:solidFill>
                  <a:schemeClr val="dk1"/>
                </a:solidFill>
              </a:rPr>
              <a:t>verdad emocional</a:t>
            </a:r>
            <a:r>
              <a:rPr lang="en-US" sz="1100">
                <a:solidFill>
                  <a:schemeClr val="dk1"/>
                </a:solidFill>
              </a:rPr>
              <a:t> es más importante que la </a:t>
            </a:r>
            <a:r>
              <a:rPr b="1" lang="en-US" sz="1100">
                <a:solidFill>
                  <a:schemeClr val="dk1"/>
                </a:solidFill>
              </a:rPr>
              <a:t>perfección técnica</a:t>
            </a:r>
            <a:endParaRPr b="1" sz="1100">
              <a:solidFill>
                <a:schemeClr val="dk1"/>
              </a:solidFill>
            </a:endParaRPr>
          </a:p>
          <a:p>
            <a:pPr indent="-342900" lvl="0" marL="457200" rtl="0" algn="l">
              <a:lnSpc>
                <a:spcPct val="150000"/>
              </a:lnSpc>
              <a:spcBef>
                <a:spcPts val="0"/>
              </a:spcBef>
              <a:spcAft>
                <a:spcPts val="0"/>
              </a:spcAft>
              <a:buSzPts val="1800"/>
              <a:buChar char="•"/>
            </a:pPr>
            <a:r>
              <a:rPr b="1" lang="en-US" sz="1100">
                <a:solidFill>
                  <a:schemeClr val="dk1"/>
                </a:solidFill>
              </a:rPr>
              <a:t>Composición, luz, color y perspectiva</a:t>
            </a:r>
            <a:r>
              <a:rPr lang="en-US" sz="1100">
                <a:solidFill>
                  <a:schemeClr val="dk1"/>
                </a:solidFill>
              </a:rPr>
              <a:t> = tu </a:t>
            </a:r>
            <a:r>
              <a:rPr b="1" lang="en-US" sz="1100">
                <a:solidFill>
                  <a:schemeClr val="dk1"/>
                </a:solidFill>
              </a:rPr>
              <a:t>vocabulario visual</a:t>
            </a:r>
            <a:endParaRPr b="1" sz="1100">
              <a:solidFill>
                <a:schemeClr val="dk1"/>
              </a:solidFill>
            </a:endParaRPr>
          </a:p>
          <a:p>
            <a:pPr indent="0" lvl="0" marL="457200" marR="0" rtl="0" algn="l">
              <a:lnSpc>
                <a:spcPct val="150000"/>
              </a:lnSpc>
              <a:spcBef>
                <a:spcPts val="0"/>
              </a:spcBef>
              <a:spcAft>
                <a:spcPts val="0"/>
              </a:spcAft>
              <a:buNone/>
            </a:pPr>
            <a:r>
              <a:t/>
            </a:r>
            <a:endParaRPr sz="1800"/>
          </a:p>
        </p:txBody>
      </p:sp>
      <p:sp>
        <p:nvSpPr>
          <p:cNvPr id="417" name="Google Shape;417;p17"/>
          <p:cNvSpPr/>
          <p:nvPr/>
        </p:nvSpPr>
        <p:spPr>
          <a:xfrm flipH="1">
            <a:off x="7311697" y="3286491"/>
            <a:ext cx="1919220" cy="2018960"/>
          </a:xfrm>
          <a:custGeom>
            <a:rect b="b" l="l" r="r" t="t"/>
            <a:pathLst>
              <a:path extrusionOk="0" h="4959230" w="4706760">
                <a:moveTo>
                  <a:pt x="4706761" y="0"/>
                </a:moveTo>
                <a:lnTo>
                  <a:pt x="0" y="0"/>
                </a:lnTo>
                <a:lnTo>
                  <a:pt x="0" y="4959230"/>
                </a:lnTo>
                <a:lnTo>
                  <a:pt x="4706761" y="4959230"/>
                </a:lnTo>
                <a:lnTo>
                  <a:pt x="4706761"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418" name="Google Shape;418;p17"/>
          <p:cNvSpPr/>
          <p:nvPr/>
        </p:nvSpPr>
        <p:spPr>
          <a:xfrm>
            <a:off x="117764" y="4453579"/>
            <a:ext cx="793173" cy="592401"/>
          </a:xfrm>
          <a:custGeom>
            <a:rect b="b" l="l" r="r" t="t"/>
            <a:pathLst>
              <a:path extrusionOk="0" h="1184802" w="1586346">
                <a:moveTo>
                  <a:pt x="0" y="0"/>
                </a:moveTo>
                <a:lnTo>
                  <a:pt x="1586346" y="0"/>
                </a:lnTo>
                <a:lnTo>
                  <a:pt x="1586346" y="1184803"/>
                </a:lnTo>
                <a:lnTo>
                  <a:pt x="0" y="118480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419" name="Google Shape;419;p17"/>
          <p:cNvSpPr/>
          <p:nvPr/>
        </p:nvSpPr>
        <p:spPr>
          <a:xfrm>
            <a:off x="7868164" y="4834007"/>
            <a:ext cx="1229298" cy="268107"/>
          </a:xfrm>
          <a:custGeom>
            <a:rect b="b" l="l" r="r" t="t"/>
            <a:pathLst>
              <a:path extrusionOk="0" h="536213" w="2458595">
                <a:moveTo>
                  <a:pt x="0" y="0"/>
                </a:moveTo>
                <a:lnTo>
                  <a:pt x="2458596" y="0"/>
                </a:lnTo>
                <a:lnTo>
                  <a:pt x="2458596" y="536213"/>
                </a:lnTo>
                <a:lnTo>
                  <a:pt x="0" y="536213"/>
                </a:lnTo>
                <a:lnTo>
                  <a:pt x="0" y="0"/>
                </a:lnTo>
                <a:close/>
              </a:path>
            </a:pathLst>
          </a:custGeom>
          <a:blipFill rotWithShape="1">
            <a:blip r:embed="rId6">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272B7"/>
        </a:solidFill>
      </p:bgPr>
    </p:bg>
    <p:spTree>
      <p:nvGrpSpPr>
        <p:cNvPr id="423" name="Shape 423"/>
        <p:cNvGrpSpPr/>
        <p:nvPr/>
      </p:nvGrpSpPr>
      <p:grpSpPr>
        <a:xfrm>
          <a:off x="0" y="0"/>
          <a:ext cx="0" cy="0"/>
          <a:chOff x="0" y="0"/>
          <a:chExt cx="0" cy="0"/>
        </a:xfrm>
      </p:grpSpPr>
      <p:sp>
        <p:nvSpPr>
          <p:cNvPr id="424" name="Google Shape;424;p18"/>
          <p:cNvSpPr/>
          <p:nvPr/>
        </p:nvSpPr>
        <p:spPr>
          <a:xfrm rot="-1378363">
            <a:off x="4686776" y="2369149"/>
            <a:ext cx="3130927" cy="3305347"/>
          </a:xfrm>
          <a:custGeom>
            <a:rect b="b" l="l" r="r" t="t"/>
            <a:pathLst>
              <a:path extrusionOk="0" h="6602693" w="6266556">
                <a:moveTo>
                  <a:pt x="0" y="0"/>
                </a:moveTo>
                <a:lnTo>
                  <a:pt x="6266556" y="0"/>
                </a:lnTo>
                <a:lnTo>
                  <a:pt x="6266556" y="6602693"/>
                </a:lnTo>
                <a:lnTo>
                  <a:pt x="0" y="6602693"/>
                </a:lnTo>
                <a:lnTo>
                  <a:pt x="0" y="0"/>
                </a:lnTo>
                <a:close/>
              </a:path>
            </a:pathLst>
          </a:custGeom>
          <a:blipFill rotWithShape="1">
            <a:blip r:embed="rId3">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425" name="Google Shape;425;p18"/>
          <p:cNvSpPr/>
          <p:nvPr/>
        </p:nvSpPr>
        <p:spPr>
          <a:xfrm rot="5400000">
            <a:off x="4369740" y="1385653"/>
            <a:ext cx="5652722" cy="2703029"/>
          </a:xfrm>
          <a:custGeom>
            <a:rect b="b" l="l" r="r" t="t"/>
            <a:pathLst>
              <a:path extrusionOk="0" h="5406057" w="11305443">
                <a:moveTo>
                  <a:pt x="0" y="0"/>
                </a:moveTo>
                <a:lnTo>
                  <a:pt x="11305442" y="0"/>
                </a:lnTo>
                <a:lnTo>
                  <a:pt x="11305442" y="5406058"/>
                </a:lnTo>
                <a:lnTo>
                  <a:pt x="0" y="5406058"/>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426" name="Google Shape;426;p18"/>
          <p:cNvSpPr/>
          <p:nvPr/>
        </p:nvSpPr>
        <p:spPr>
          <a:xfrm rot="5400000">
            <a:off x="5108315" y="1309771"/>
            <a:ext cx="5652722" cy="2703029"/>
          </a:xfrm>
          <a:custGeom>
            <a:rect b="b" l="l" r="r" t="t"/>
            <a:pathLst>
              <a:path extrusionOk="0" h="5406057" w="11305443">
                <a:moveTo>
                  <a:pt x="0" y="0"/>
                </a:moveTo>
                <a:lnTo>
                  <a:pt x="11305443" y="0"/>
                </a:lnTo>
                <a:lnTo>
                  <a:pt x="11305443" y="5406058"/>
                </a:lnTo>
                <a:lnTo>
                  <a:pt x="0" y="5406058"/>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427" name="Google Shape;427;p18"/>
          <p:cNvSpPr/>
          <p:nvPr/>
        </p:nvSpPr>
        <p:spPr>
          <a:xfrm>
            <a:off x="5450727" y="2183257"/>
            <a:ext cx="3096888" cy="3079996"/>
          </a:xfrm>
          <a:custGeom>
            <a:rect b="b" l="l" r="r" t="t"/>
            <a:pathLst>
              <a:path extrusionOk="0" h="6159992" w="6193776">
                <a:moveTo>
                  <a:pt x="0" y="0"/>
                </a:moveTo>
                <a:lnTo>
                  <a:pt x="6193776" y="0"/>
                </a:lnTo>
                <a:lnTo>
                  <a:pt x="6193776" y="6159991"/>
                </a:lnTo>
                <a:lnTo>
                  <a:pt x="0" y="6159991"/>
                </a:lnTo>
                <a:lnTo>
                  <a:pt x="0" y="0"/>
                </a:lnTo>
                <a:close/>
              </a:path>
            </a:pathLst>
          </a:custGeom>
          <a:blipFill rotWithShape="1">
            <a:blip r:embed="rId6">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428" name="Google Shape;428;p18"/>
          <p:cNvSpPr txBox="1"/>
          <p:nvPr/>
        </p:nvSpPr>
        <p:spPr>
          <a:xfrm>
            <a:off x="910925" y="2102513"/>
            <a:ext cx="4748100" cy="768000"/>
          </a:xfrm>
          <a:prstGeom prst="rect">
            <a:avLst/>
          </a:prstGeom>
          <a:noFill/>
          <a:ln>
            <a:noFill/>
          </a:ln>
        </p:spPr>
        <p:txBody>
          <a:bodyPr anchorCtr="0" anchor="t" bIns="0" lIns="0" spcFirstLastPara="1" rIns="0" wrap="square" tIns="0">
            <a:spAutoFit/>
          </a:bodyPr>
          <a:lstStyle/>
          <a:p>
            <a:pPr indent="0" lvl="0" marL="0" marR="0" rtl="0" algn="l">
              <a:lnSpc>
                <a:spcPct val="107916"/>
              </a:lnSpc>
              <a:spcBef>
                <a:spcPts val="0"/>
              </a:spcBef>
              <a:spcAft>
                <a:spcPts val="800"/>
              </a:spcAft>
              <a:buClr>
                <a:schemeClr val="dk1"/>
              </a:buClr>
              <a:buSzPts val="1100"/>
              <a:buFont typeface="Arial"/>
              <a:buNone/>
            </a:pPr>
            <a:r>
              <a:rPr b="1" lang="en-US" sz="2400">
                <a:solidFill>
                  <a:schemeClr val="lt1"/>
                </a:solidFill>
                <a:latin typeface="Arial Black"/>
                <a:ea typeface="Arial Black"/>
                <a:cs typeface="Arial Black"/>
                <a:sym typeface="Arial Black"/>
              </a:rPr>
              <a:t>Técnicas de comunicación efectiva</a:t>
            </a:r>
            <a:endParaRPr b="1" i="0" sz="2400" u="none" cap="none" strike="noStrike">
              <a:solidFill>
                <a:schemeClr val="lt1"/>
              </a:solidFill>
              <a:latin typeface="Arial Black"/>
              <a:ea typeface="Arial Black"/>
              <a:cs typeface="Arial Black"/>
              <a:sym typeface="Arial Black"/>
            </a:endParaRPr>
          </a:p>
        </p:txBody>
      </p:sp>
      <p:sp>
        <p:nvSpPr>
          <p:cNvPr id="429" name="Google Shape;429;p18"/>
          <p:cNvSpPr/>
          <p:nvPr/>
        </p:nvSpPr>
        <p:spPr>
          <a:xfrm>
            <a:off x="117764" y="4453579"/>
            <a:ext cx="793173" cy="592401"/>
          </a:xfrm>
          <a:custGeom>
            <a:rect b="b" l="l" r="r" t="t"/>
            <a:pathLst>
              <a:path extrusionOk="0" h="1184802" w="1586346">
                <a:moveTo>
                  <a:pt x="0" y="0"/>
                </a:moveTo>
                <a:lnTo>
                  <a:pt x="1586346" y="0"/>
                </a:lnTo>
                <a:lnTo>
                  <a:pt x="1586346" y="1184803"/>
                </a:lnTo>
                <a:lnTo>
                  <a:pt x="0" y="1184803"/>
                </a:lnTo>
                <a:lnTo>
                  <a:pt x="0" y="0"/>
                </a:lnTo>
                <a:close/>
              </a:path>
            </a:pathLst>
          </a:custGeom>
          <a:blipFill rotWithShape="1">
            <a:blip r:embed="rId7">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430" name="Google Shape;430;p18"/>
          <p:cNvSpPr/>
          <p:nvPr/>
        </p:nvSpPr>
        <p:spPr>
          <a:xfrm>
            <a:off x="7868164" y="4834007"/>
            <a:ext cx="1229298" cy="268107"/>
          </a:xfrm>
          <a:custGeom>
            <a:rect b="b" l="l" r="r" t="t"/>
            <a:pathLst>
              <a:path extrusionOk="0" h="536213" w="2458595">
                <a:moveTo>
                  <a:pt x="0" y="0"/>
                </a:moveTo>
                <a:lnTo>
                  <a:pt x="2458596" y="0"/>
                </a:lnTo>
                <a:lnTo>
                  <a:pt x="2458596" y="536213"/>
                </a:lnTo>
                <a:lnTo>
                  <a:pt x="0" y="536213"/>
                </a:lnTo>
                <a:lnTo>
                  <a:pt x="0" y="0"/>
                </a:lnTo>
                <a:close/>
              </a:path>
            </a:pathLst>
          </a:custGeom>
          <a:blipFill rotWithShape="1">
            <a:blip r:embed="rId8">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3E4"/>
        </a:solidFill>
      </p:bgPr>
    </p:bg>
    <p:spTree>
      <p:nvGrpSpPr>
        <p:cNvPr id="434" name="Shape 434"/>
        <p:cNvGrpSpPr/>
        <p:nvPr/>
      </p:nvGrpSpPr>
      <p:grpSpPr>
        <a:xfrm>
          <a:off x="0" y="0"/>
          <a:ext cx="0" cy="0"/>
          <a:chOff x="0" y="0"/>
          <a:chExt cx="0" cy="0"/>
        </a:xfrm>
      </p:grpSpPr>
      <p:grpSp>
        <p:nvGrpSpPr>
          <p:cNvPr id="435" name="Google Shape;435;p19"/>
          <p:cNvGrpSpPr/>
          <p:nvPr/>
        </p:nvGrpSpPr>
        <p:grpSpPr>
          <a:xfrm>
            <a:off x="5239931" y="-1859633"/>
            <a:ext cx="7974011" cy="9064286"/>
            <a:chOff x="4206265" y="-1879511"/>
            <a:chExt cx="7974011" cy="9064286"/>
          </a:xfrm>
        </p:grpSpPr>
        <p:sp>
          <p:nvSpPr>
            <p:cNvPr id="436" name="Google Shape;436;p19"/>
            <p:cNvSpPr/>
            <p:nvPr/>
          </p:nvSpPr>
          <p:spPr>
            <a:xfrm rot="742437">
              <a:off x="4969193" y="-1318170"/>
              <a:ext cx="6082420" cy="7779840"/>
            </a:xfrm>
            <a:custGeom>
              <a:rect b="b" l="l" r="r" t="t"/>
              <a:pathLst>
                <a:path extrusionOk="0" h="15508393" w="12124743">
                  <a:moveTo>
                    <a:pt x="0" y="0"/>
                  </a:moveTo>
                  <a:lnTo>
                    <a:pt x="12124744" y="0"/>
                  </a:lnTo>
                  <a:lnTo>
                    <a:pt x="12124744" y="15508393"/>
                  </a:lnTo>
                  <a:lnTo>
                    <a:pt x="0" y="15508393"/>
                  </a:lnTo>
                  <a:lnTo>
                    <a:pt x="0" y="0"/>
                  </a:lnTo>
                  <a:close/>
                </a:path>
              </a:pathLst>
            </a:custGeom>
            <a:blipFill rotWithShape="1">
              <a:blip r:embed="rId3">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437" name="Google Shape;437;p19"/>
            <p:cNvSpPr/>
            <p:nvPr/>
          </p:nvSpPr>
          <p:spPr>
            <a:xfrm rot="742437">
              <a:off x="5334928" y="-1156406"/>
              <a:ext cx="6082420" cy="7779840"/>
            </a:xfrm>
            <a:custGeom>
              <a:rect b="b" l="l" r="r" t="t"/>
              <a:pathLst>
                <a:path extrusionOk="0" h="15508393" w="12124743">
                  <a:moveTo>
                    <a:pt x="0" y="0"/>
                  </a:moveTo>
                  <a:lnTo>
                    <a:pt x="12124743" y="0"/>
                  </a:lnTo>
                  <a:lnTo>
                    <a:pt x="12124743" y="15508393"/>
                  </a:lnTo>
                  <a:lnTo>
                    <a:pt x="0" y="15508393"/>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sp>
        <p:nvSpPr>
          <p:cNvPr id="438" name="Google Shape;438;p19"/>
          <p:cNvSpPr txBox="1"/>
          <p:nvPr/>
        </p:nvSpPr>
        <p:spPr>
          <a:xfrm>
            <a:off x="514349" y="344139"/>
            <a:ext cx="5788800" cy="761100"/>
          </a:xfrm>
          <a:prstGeom prst="rect">
            <a:avLst/>
          </a:prstGeom>
          <a:noFill/>
          <a:ln>
            <a:noFill/>
          </a:ln>
        </p:spPr>
        <p:txBody>
          <a:bodyPr anchorCtr="0" anchor="t" bIns="0" lIns="0" spcFirstLastPara="1" rIns="0" wrap="square" tIns="0">
            <a:spAutoFit/>
          </a:bodyPr>
          <a:lstStyle/>
          <a:p>
            <a:pPr indent="0" lvl="0" marL="0" marR="0" rtl="0" algn="l">
              <a:lnSpc>
                <a:spcPct val="106000"/>
              </a:lnSpc>
              <a:spcBef>
                <a:spcPts val="0"/>
              </a:spcBef>
              <a:spcAft>
                <a:spcPts val="0"/>
              </a:spcAft>
              <a:buNone/>
            </a:pPr>
            <a:r>
              <a:rPr b="1" lang="en-US" sz="2400">
                <a:solidFill>
                  <a:schemeClr val="dk1"/>
                </a:solidFill>
                <a:latin typeface="Arial Black"/>
                <a:ea typeface="Arial Black"/>
                <a:cs typeface="Arial Black"/>
                <a:sym typeface="Arial Black"/>
              </a:rPr>
              <a:t>Uso de la voz y el ritmo para captar la atención</a:t>
            </a:r>
            <a:endParaRPr b="0" i="0" sz="2400" u="none" cap="none" strike="noStrike">
              <a:solidFill>
                <a:schemeClr val="dk1"/>
              </a:solidFill>
              <a:latin typeface="Arial Black"/>
              <a:ea typeface="Arial Black"/>
              <a:cs typeface="Arial Black"/>
              <a:sym typeface="Arial Black"/>
            </a:endParaRPr>
          </a:p>
        </p:txBody>
      </p:sp>
      <p:sp>
        <p:nvSpPr>
          <p:cNvPr id="439" name="Google Shape;439;p19"/>
          <p:cNvSpPr/>
          <p:nvPr/>
        </p:nvSpPr>
        <p:spPr>
          <a:xfrm>
            <a:off x="117764" y="4453579"/>
            <a:ext cx="793173" cy="592401"/>
          </a:xfrm>
          <a:custGeom>
            <a:rect b="b" l="l" r="r" t="t"/>
            <a:pathLst>
              <a:path extrusionOk="0" h="1184802" w="1586346">
                <a:moveTo>
                  <a:pt x="0" y="0"/>
                </a:moveTo>
                <a:lnTo>
                  <a:pt x="1586346" y="0"/>
                </a:lnTo>
                <a:lnTo>
                  <a:pt x="1586346" y="1184803"/>
                </a:lnTo>
                <a:lnTo>
                  <a:pt x="0" y="118480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440" name="Google Shape;440;p19"/>
          <p:cNvSpPr/>
          <p:nvPr/>
        </p:nvSpPr>
        <p:spPr>
          <a:xfrm>
            <a:off x="7868164" y="4834007"/>
            <a:ext cx="1229298" cy="268107"/>
          </a:xfrm>
          <a:custGeom>
            <a:rect b="b" l="l" r="r" t="t"/>
            <a:pathLst>
              <a:path extrusionOk="0" h="536213" w="2458595">
                <a:moveTo>
                  <a:pt x="0" y="0"/>
                </a:moveTo>
                <a:lnTo>
                  <a:pt x="2458596" y="0"/>
                </a:lnTo>
                <a:lnTo>
                  <a:pt x="2458596" y="536213"/>
                </a:lnTo>
                <a:lnTo>
                  <a:pt x="0" y="536213"/>
                </a:lnTo>
                <a:lnTo>
                  <a:pt x="0" y="0"/>
                </a:lnTo>
                <a:close/>
              </a:path>
            </a:pathLst>
          </a:custGeom>
          <a:blipFill rotWithShape="1">
            <a:blip r:embed="rId6">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pic>
        <p:nvPicPr>
          <p:cNvPr id="441" name="Google Shape;441;p19"/>
          <p:cNvPicPr preferRelativeResize="0"/>
          <p:nvPr/>
        </p:nvPicPr>
        <p:blipFill rotWithShape="1">
          <a:blip r:embed="rId7">
            <a:alphaModFix/>
          </a:blip>
          <a:srcRect b="0" l="0" r="0" t="0"/>
          <a:stretch/>
        </p:blipFill>
        <p:spPr>
          <a:xfrm>
            <a:off x="6836476" y="2424448"/>
            <a:ext cx="2176461" cy="2719052"/>
          </a:xfrm>
          <a:prstGeom prst="rect">
            <a:avLst/>
          </a:prstGeom>
          <a:noFill/>
          <a:ln>
            <a:noFill/>
          </a:ln>
        </p:spPr>
      </p:pic>
      <p:sp>
        <p:nvSpPr>
          <p:cNvPr id="442" name="Google Shape;442;p19"/>
          <p:cNvSpPr txBox="1"/>
          <p:nvPr/>
        </p:nvSpPr>
        <p:spPr>
          <a:xfrm>
            <a:off x="338174" y="1288938"/>
            <a:ext cx="6413700" cy="3116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1200"/>
              </a:spcBef>
              <a:spcAft>
                <a:spcPts val="0"/>
              </a:spcAft>
              <a:buNone/>
            </a:pPr>
            <a:r>
              <a:rPr lang="en-US" sz="1300">
                <a:solidFill>
                  <a:schemeClr val="dk1"/>
                </a:solidFill>
              </a:rPr>
              <a:t>Tu </a:t>
            </a:r>
            <a:r>
              <a:rPr b="1" lang="en-US" sz="1300">
                <a:solidFill>
                  <a:schemeClr val="dk1"/>
                </a:solidFill>
              </a:rPr>
              <a:t>voz</a:t>
            </a:r>
            <a:r>
              <a:rPr lang="en-US" sz="1300">
                <a:solidFill>
                  <a:schemeClr val="dk1"/>
                </a:solidFill>
              </a:rPr>
              <a:t> es tu herramienta más poderosa para contar historias.</a:t>
            </a:r>
            <a:endParaRPr sz="1300">
              <a:solidFill>
                <a:schemeClr val="dk1"/>
              </a:solidFill>
            </a:endParaRPr>
          </a:p>
          <a:p>
            <a:pPr indent="-311150" lvl="0" marL="457200" rtl="0" algn="l">
              <a:lnSpc>
                <a:spcPct val="115000"/>
              </a:lnSpc>
              <a:spcBef>
                <a:spcPts val="1200"/>
              </a:spcBef>
              <a:spcAft>
                <a:spcPts val="0"/>
              </a:spcAft>
              <a:buClr>
                <a:schemeClr val="dk1"/>
              </a:buClr>
              <a:buSzPts val="1300"/>
              <a:buChar char="●"/>
            </a:pPr>
            <a:r>
              <a:rPr b="1" lang="en-US" sz="1300">
                <a:solidFill>
                  <a:schemeClr val="dk1"/>
                </a:solidFill>
              </a:rPr>
              <a:t>Tono:</a:t>
            </a:r>
            <a:r>
              <a:rPr lang="en-US" sz="1300">
                <a:solidFill>
                  <a:schemeClr val="dk1"/>
                </a:solidFill>
              </a:rPr>
              <a:t> expresa emociones — calma, entusiasmo, curiosidad, suspense.</a:t>
            </a:r>
            <a:br>
              <a:rPr lang="en-US" sz="1300">
                <a:solidFill>
                  <a:schemeClr val="dk1"/>
                </a:solidFill>
              </a:rPr>
            </a:br>
            <a:endParaRPr sz="1300">
              <a:solidFill>
                <a:schemeClr val="dk1"/>
              </a:solidFill>
            </a:endParaRPr>
          </a:p>
          <a:p>
            <a:pPr indent="-311150" lvl="0" marL="457200" rtl="0" algn="l">
              <a:lnSpc>
                <a:spcPct val="115000"/>
              </a:lnSpc>
              <a:spcBef>
                <a:spcPts val="0"/>
              </a:spcBef>
              <a:spcAft>
                <a:spcPts val="0"/>
              </a:spcAft>
              <a:buClr>
                <a:schemeClr val="dk1"/>
              </a:buClr>
              <a:buSzPts val="1300"/>
              <a:buChar char="●"/>
            </a:pPr>
            <a:r>
              <a:rPr b="1" lang="en-US" sz="1300">
                <a:solidFill>
                  <a:schemeClr val="dk1"/>
                </a:solidFill>
              </a:rPr>
              <a:t>Ritmo:</a:t>
            </a:r>
            <a:r>
              <a:rPr lang="en-US" sz="1300">
                <a:solidFill>
                  <a:schemeClr val="dk1"/>
                </a:solidFill>
              </a:rPr>
              <a:t> reduce la velocidad para ideas clave, acelera durante la acción.</a:t>
            </a:r>
            <a:br>
              <a:rPr lang="en-US" sz="1300">
                <a:solidFill>
                  <a:schemeClr val="dk1"/>
                </a:solidFill>
              </a:rPr>
            </a:br>
            <a:endParaRPr sz="1300">
              <a:solidFill>
                <a:schemeClr val="dk1"/>
              </a:solidFill>
            </a:endParaRPr>
          </a:p>
          <a:p>
            <a:pPr indent="-311150" lvl="0" marL="457200" rtl="0" algn="l">
              <a:lnSpc>
                <a:spcPct val="115000"/>
              </a:lnSpc>
              <a:spcBef>
                <a:spcPts val="0"/>
              </a:spcBef>
              <a:spcAft>
                <a:spcPts val="0"/>
              </a:spcAft>
              <a:buClr>
                <a:schemeClr val="dk1"/>
              </a:buClr>
              <a:buSzPts val="1300"/>
              <a:buChar char="●"/>
            </a:pPr>
            <a:r>
              <a:rPr b="1" lang="en-US" sz="1300">
                <a:solidFill>
                  <a:schemeClr val="dk1"/>
                </a:solidFill>
              </a:rPr>
              <a:t>Pausas:</a:t>
            </a:r>
            <a:r>
              <a:rPr lang="en-US" sz="1300">
                <a:solidFill>
                  <a:schemeClr val="dk1"/>
                </a:solidFill>
              </a:rPr>
              <a:t> el silencio añade énfasis y permite que el oyente reflexione.</a:t>
            </a:r>
            <a:br>
              <a:rPr lang="en-US" sz="1300">
                <a:solidFill>
                  <a:schemeClr val="dk1"/>
                </a:solidFill>
              </a:rPr>
            </a:br>
            <a:endParaRPr sz="1300">
              <a:solidFill>
                <a:schemeClr val="dk1"/>
              </a:solidFill>
            </a:endParaRPr>
          </a:p>
          <a:p>
            <a:pPr indent="-311150" lvl="0" marL="457200" rtl="0" algn="l">
              <a:lnSpc>
                <a:spcPct val="115000"/>
              </a:lnSpc>
              <a:spcBef>
                <a:spcPts val="0"/>
              </a:spcBef>
              <a:spcAft>
                <a:spcPts val="0"/>
              </a:spcAft>
              <a:buClr>
                <a:schemeClr val="dk1"/>
              </a:buClr>
              <a:buSzPts val="1300"/>
              <a:buChar char="●"/>
            </a:pPr>
            <a:r>
              <a:rPr b="1" lang="en-US" sz="1300">
                <a:solidFill>
                  <a:schemeClr val="dk1"/>
                </a:solidFill>
              </a:rPr>
              <a:t>Volumen:</a:t>
            </a:r>
            <a:r>
              <a:rPr lang="en-US" sz="1300">
                <a:solidFill>
                  <a:schemeClr val="dk1"/>
                </a:solidFill>
              </a:rPr>
              <a:t> variarlo mantiene el interés y resalta lo importante.</a:t>
            </a:r>
            <a:br>
              <a:rPr lang="en-US" sz="1300">
                <a:solidFill>
                  <a:schemeClr val="dk1"/>
                </a:solidFill>
              </a:rPr>
            </a:br>
            <a:endParaRPr sz="1300">
              <a:solidFill>
                <a:schemeClr val="dk1"/>
              </a:solidFill>
            </a:endParaRPr>
          </a:p>
          <a:p>
            <a:pPr indent="-311150" lvl="0" marL="457200" rtl="0" algn="l">
              <a:lnSpc>
                <a:spcPct val="115000"/>
              </a:lnSpc>
              <a:spcBef>
                <a:spcPts val="0"/>
              </a:spcBef>
              <a:spcAft>
                <a:spcPts val="0"/>
              </a:spcAft>
              <a:buClr>
                <a:schemeClr val="dk1"/>
              </a:buClr>
              <a:buSzPts val="1300"/>
              <a:buChar char="●"/>
            </a:pPr>
            <a:r>
              <a:rPr b="1" lang="en-US" sz="1300">
                <a:solidFill>
                  <a:schemeClr val="dk1"/>
                </a:solidFill>
              </a:rPr>
              <a:t>Fluidez:</a:t>
            </a:r>
            <a:r>
              <a:rPr lang="en-US" sz="1300">
                <a:solidFill>
                  <a:schemeClr val="dk1"/>
                </a:solidFill>
              </a:rPr>
              <a:t> crea un flujo natural que coincida con el </a:t>
            </a:r>
            <a:r>
              <a:rPr b="1" lang="en-US" sz="1300">
                <a:solidFill>
                  <a:schemeClr val="dk1"/>
                </a:solidFill>
              </a:rPr>
              <a:t>estado de ánimo de la historia</a:t>
            </a:r>
            <a:r>
              <a:rPr lang="en-US" sz="1300">
                <a:solidFill>
                  <a:schemeClr val="dk1"/>
                </a:solidFill>
              </a:rPr>
              <a:t>.</a:t>
            </a:r>
            <a:endParaRPr sz="1300">
              <a:solidFill>
                <a:schemeClr val="dk1"/>
              </a:solidFill>
            </a:endParaRPr>
          </a:p>
          <a:p>
            <a:pPr indent="0" lvl="0" marL="457200" marR="0" rtl="0" algn="l">
              <a:lnSpc>
                <a:spcPct val="140000"/>
              </a:lnSpc>
              <a:spcBef>
                <a:spcPts val="1200"/>
              </a:spcBef>
              <a:spcAft>
                <a:spcPts val="0"/>
              </a:spcAft>
              <a:buNone/>
            </a:pPr>
            <a:r>
              <a:t/>
            </a:r>
            <a:endParaRPr b="1" sz="18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272B7"/>
        </a:solidFill>
      </p:bgPr>
    </p:bg>
    <p:spTree>
      <p:nvGrpSpPr>
        <p:cNvPr id="220" name="Shape 220"/>
        <p:cNvGrpSpPr/>
        <p:nvPr/>
      </p:nvGrpSpPr>
      <p:grpSpPr>
        <a:xfrm>
          <a:off x="0" y="0"/>
          <a:ext cx="0" cy="0"/>
          <a:chOff x="0" y="0"/>
          <a:chExt cx="0" cy="0"/>
        </a:xfrm>
      </p:grpSpPr>
      <p:sp>
        <p:nvSpPr>
          <p:cNvPr id="221" name="Google Shape;221;p2"/>
          <p:cNvSpPr/>
          <p:nvPr/>
        </p:nvSpPr>
        <p:spPr>
          <a:xfrm rot="-1563210">
            <a:off x="-325034" y="101498"/>
            <a:ext cx="4172875" cy="2060617"/>
          </a:xfrm>
          <a:custGeom>
            <a:rect b="b" l="l" r="r" t="t"/>
            <a:pathLst>
              <a:path extrusionOk="0" h="4104797" w="8330769">
                <a:moveTo>
                  <a:pt x="0" y="0"/>
                </a:moveTo>
                <a:lnTo>
                  <a:pt x="8330770" y="0"/>
                </a:lnTo>
                <a:lnTo>
                  <a:pt x="8330770" y="4104797"/>
                </a:lnTo>
                <a:lnTo>
                  <a:pt x="0" y="4104797"/>
                </a:lnTo>
                <a:lnTo>
                  <a:pt x="0" y="0"/>
                </a:lnTo>
                <a:close/>
              </a:path>
            </a:pathLst>
          </a:custGeom>
          <a:blipFill rotWithShape="1">
            <a:blip r:embed="rId3">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22" name="Google Shape;222;p2"/>
          <p:cNvSpPr/>
          <p:nvPr/>
        </p:nvSpPr>
        <p:spPr>
          <a:xfrm rot="4724778">
            <a:off x="221226" y="-1318627"/>
            <a:ext cx="2368560" cy="2600215"/>
          </a:xfrm>
          <a:custGeom>
            <a:rect b="b" l="l" r="r" t="t"/>
            <a:pathLst>
              <a:path extrusionOk="0" h="5204531" w="4740855">
                <a:moveTo>
                  <a:pt x="0" y="0"/>
                </a:moveTo>
                <a:lnTo>
                  <a:pt x="4740855" y="0"/>
                </a:lnTo>
                <a:lnTo>
                  <a:pt x="4740855" y="5204531"/>
                </a:lnTo>
                <a:lnTo>
                  <a:pt x="0" y="5204531"/>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23" name="Google Shape;223;p2"/>
          <p:cNvSpPr txBox="1"/>
          <p:nvPr/>
        </p:nvSpPr>
        <p:spPr>
          <a:xfrm>
            <a:off x="3552442" y="3179427"/>
            <a:ext cx="2330700" cy="107700"/>
          </a:xfrm>
          <a:prstGeom prst="rect">
            <a:avLst/>
          </a:prstGeom>
          <a:noFill/>
          <a:ln>
            <a:noFill/>
          </a:ln>
        </p:spPr>
        <p:txBody>
          <a:bodyPr anchorCtr="0" anchor="t" bIns="0" lIns="0" spcFirstLastPara="1" rIns="0" wrap="square" tIns="0">
            <a:spAutoFit/>
          </a:bodyPr>
          <a:lstStyle/>
          <a:p>
            <a:pPr indent="0" lvl="0" marL="0" marR="0" rtl="0" algn="ctr">
              <a:lnSpc>
                <a:spcPct val="139964"/>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grpSp>
        <p:nvGrpSpPr>
          <p:cNvPr id="224" name="Google Shape;224;p2"/>
          <p:cNvGrpSpPr/>
          <p:nvPr/>
        </p:nvGrpSpPr>
        <p:grpSpPr>
          <a:xfrm>
            <a:off x="302342" y="161097"/>
            <a:ext cx="8682021" cy="4672910"/>
            <a:chOff x="-3188802" y="-3778396"/>
            <a:chExt cx="23152056" cy="12461095"/>
          </a:xfrm>
        </p:grpSpPr>
        <p:sp>
          <p:nvSpPr>
            <p:cNvPr id="225" name="Google Shape;225;p2"/>
            <p:cNvSpPr/>
            <p:nvPr/>
          </p:nvSpPr>
          <p:spPr>
            <a:xfrm>
              <a:off x="-3188802" y="-3778396"/>
              <a:ext cx="23152056" cy="12461095"/>
            </a:xfrm>
            <a:custGeom>
              <a:rect b="b" l="l" r="r" t="t"/>
              <a:pathLst>
                <a:path extrusionOk="0" h="1382867" w="6151392">
                  <a:moveTo>
                    <a:pt x="6026932" y="1382867"/>
                  </a:moveTo>
                  <a:lnTo>
                    <a:pt x="124460" y="1382867"/>
                  </a:lnTo>
                  <a:cubicBezTo>
                    <a:pt x="55880" y="1382867"/>
                    <a:pt x="0" y="1326987"/>
                    <a:pt x="0" y="1258407"/>
                  </a:cubicBezTo>
                  <a:lnTo>
                    <a:pt x="0" y="124460"/>
                  </a:lnTo>
                  <a:cubicBezTo>
                    <a:pt x="0" y="55880"/>
                    <a:pt x="55880" y="0"/>
                    <a:pt x="124460" y="0"/>
                  </a:cubicBezTo>
                  <a:lnTo>
                    <a:pt x="6026932" y="0"/>
                  </a:lnTo>
                  <a:cubicBezTo>
                    <a:pt x="6095512" y="0"/>
                    <a:pt x="6151392" y="55880"/>
                    <a:pt x="6151392" y="124460"/>
                  </a:cubicBezTo>
                  <a:lnTo>
                    <a:pt x="6151392" y="1258407"/>
                  </a:lnTo>
                  <a:cubicBezTo>
                    <a:pt x="6151392" y="1326987"/>
                    <a:pt x="6095512" y="1382867"/>
                    <a:pt x="6026932" y="1382867"/>
                  </a:cubicBezTo>
                  <a:close/>
                </a:path>
              </a:pathLst>
            </a:custGeom>
            <a:solidFill>
              <a:srgbClr val="8FC4E5"/>
            </a:solidFill>
            <a:ln>
              <a:noFill/>
            </a:ln>
          </p:spPr>
          <p:txBody>
            <a:bodyPr anchorCtr="0" anchor="t" bIns="22850" lIns="45725" spcFirstLastPara="1" rIns="45725" wrap="square" tIns="22850">
              <a:noAutofit/>
            </a:bodyPr>
            <a:lstStyle/>
            <a:p>
              <a:pPr indent="0" lvl="0" marL="0" rtl="0" algn="l">
                <a:lnSpc>
                  <a:spcPct val="115000"/>
                </a:lnSpc>
                <a:spcBef>
                  <a:spcPts val="1200"/>
                </a:spcBef>
                <a:spcAft>
                  <a:spcPts val="0"/>
                </a:spcAft>
                <a:buClr>
                  <a:schemeClr val="dk1"/>
                </a:buClr>
                <a:buSzPts val="1100"/>
                <a:buFont typeface="Arial"/>
                <a:buNone/>
              </a:pPr>
              <a:r>
                <a:rPr b="1" lang="en-US" sz="1100">
                  <a:solidFill>
                    <a:schemeClr val="dk1"/>
                  </a:solidFill>
                </a:rPr>
                <a:t>CONTENIDOS</a:t>
              </a:r>
              <a:endParaRPr b="1" sz="11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100">
                  <a:solidFill>
                    <a:schemeClr val="dk1"/>
                  </a:solidFill>
                </a:rPr>
                <a:t>Webinar 2: </a:t>
              </a:r>
              <a:r>
                <a:rPr b="1" lang="en-US" sz="1100">
                  <a:solidFill>
                    <a:schemeClr val="dk1"/>
                  </a:solidFill>
                </a:rPr>
                <a:t>Construcción de historias y técnicas de comunicación efectiva</a:t>
              </a:r>
              <a:endParaRPr b="1" sz="11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100">
                  <a:solidFill>
                    <a:schemeClr val="dk1"/>
                  </a:solidFill>
                </a:rPr>
                <a:t>Del concepto al </a:t>
              </a:r>
              <a:r>
                <a:rPr lang="en-US" sz="1100">
                  <a:solidFill>
                    <a:schemeClr val="dk1"/>
                  </a:solidFill>
                </a:rPr>
                <a:t>guión</a:t>
              </a:r>
              <a:r>
                <a:rPr lang="en-US" sz="1100">
                  <a:solidFill>
                    <a:schemeClr val="dk1"/>
                  </a:solidFill>
                </a:rPr>
                <a:t> gráfico – fundamentos del </a:t>
              </a:r>
              <a:r>
                <a:rPr i="1" lang="en-US" sz="1100">
                  <a:solidFill>
                    <a:schemeClr val="dk1"/>
                  </a:solidFill>
                </a:rPr>
                <a:t>storyboard</a:t>
              </a:r>
              <a:endParaRPr i="1" sz="11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100">
                  <a:solidFill>
                    <a:schemeClr val="dk1"/>
                  </a:solidFill>
                </a:rPr>
                <a:t>Desarrollo de personajes, escenarios y temas</a:t>
              </a:r>
              <a:endParaRPr sz="11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100">
                  <a:solidFill>
                    <a:schemeClr val="dk1"/>
                  </a:solidFill>
                </a:rPr>
                <a:t>Habilidades de fotografía digital para la narración</a:t>
              </a:r>
              <a:endParaRPr sz="11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100">
                  <a:solidFill>
                    <a:schemeClr val="dk1"/>
                  </a:solidFill>
                </a:rPr>
                <a:t>Técnicas de comunicación efectiva</a:t>
              </a:r>
              <a:endParaRPr sz="11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100">
                  <a:solidFill>
                    <a:schemeClr val="dk1"/>
                  </a:solidFill>
                </a:rPr>
                <a:t>Actividad 1</a:t>
              </a:r>
              <a:endParaRPr sz="11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100">
                  <a:solidFill>
                    <a:schemeClr val="dk1"/>
                  </a:solidFill>
                </a:rPr>
                <a:t>Actividad 2</a:t>
              </a:r>
              <a:endParaRPr sz="11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100">
                  <a:solidFill>
                    <a:schemeClr val="dk1"/>
                  </a:solidFill>
                </a:rPr>
                <a:t>Recapitulación de mejores prácticas</a:t>
              </a:r>
              <a:endParaRPr sz="11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100">
                  <a:solidFill>
                    <a:schemeClr val="dk1"/>
                  </a:solidFill>
                </a:rPr>
                <a:t>Reflexión y preguntas y respuestas</a:t>
              </a:r>
              <a:endParaRPr sz="1100">
                <a:solidFill>
                  <a:schemeClr val="dk1"/>
                </a:solidFill>
              </a:endParaRPr>
            </a:p>
            <a:p>
              <a:pPr indent="0" lvl="0" marL="0" marR="0" rtl="0" algn="l">
                <a:lnSpc>
                  <a:spcPct val="115000"/>
                </a:lnSpc>
                <a:spcBef>
                  <a:spcPts val="1200"/>
                </a:spcBef>
                <a:spcAft>
                  <a:spcPts val="0"/>
                </a:spcAft>
                <a:buClr>
                  <a:schemeClr val="dk1"/>
                </a:buClr>
                <a:buSzPts val="1100"/>
                <a:buFont typeface="Arial"/>
                <a:buNone/>
              </a:pPr>
              <a:r>
                <a:rPr lang="en-US" sz="1100">
                  <a:solidFill>
                    <a:schemeClr val="dk1"/>
                  </a:solidFill>
                </a:rPr>
                <a:t>Referencias y bibliografía</a:t>
              </a:r>
              <a:endParaRPr b="1">
                <a:solidFill>
                  <a:schemeClr val="dk1"/>
                </a:solidFill>
              </a:endParaRPr>
            </a:p>
            <a:p>
              <a:pPr indent="0" lvl="0" marL="0" marR="0" rtl="0" algn="l">
                <a:lnSpc>
                  <a:spcPct val="115000"/>
                </a:lnSpc>
                <a:spcBef>
                  <a:spcPts val="1200"/>
                </a:spcBef>
                <a:spcAft>
                  <a:spcPts val="0"/>
                </a:spcAft>
                <a:buClr>
                  <a:schemeClr val="dk1"/>
                </a:buClr>
                <a:buSzPts val="1100"/>
                <a:buFont typeface="Arial"/>
                <a:buNone/>
              </a:pPr>
              <a:r>
                <a:rPr b="0" i="0" lang="en-US" sz="1100" u="none" cap="none" strike="noStrike">
                  <a:solidFill>
                    <a:schemeClr val="dk1"/>
                  </a:solidFill>
                  <a:latin typeface="Arial"/>
                  <a:ea typeface="Arial"/>
                  <a:cs typeface="Arial"/>
                  <a:sym typeface="Arial"/>
                </a:rPr>
                <a:t> </a:t>
              </a:r>
              <a:endParaRPr b="0" i="0" sz="1100" u="none" cap="none" strike="noStrike">
                <a:solidFill>
                  <a:schemeClr val="dk1"/>
                </a:solidFill>
                <a:latin typeface="Arial"/>
                <a:ea typeface="Arial"/>
                <a:cs typeface="Arial"/>
                <a:sym typeface="Arial"/>
              </a:endParaRPr>
            </a:p>
            <a:p>
              <a:pPr indent="0" lvl="0" marL="0" marR="0" rtl="0" algn="l">
                <a:lnSpc>
                  <a:spcPct val="115000"/>
                </a:lnSpc>
                <a:spcBef>
                  <a:spcPts val="1200"/>
                </a:spcBef>
                <a:spcAft>
                  <a:spcPts val="0"/>
                </a:spcAft>
                <a:buClr>
                  <a:schemeClr val="dk1"/>
                </a:buClr>
                <a:buSzPts val="1100"/>
                <a:buFont typeface="Arial"/>
                <a:buNone/>
              </a:pPr>
              <a:r>
                <a:rPr b="0" i="0" lang="en-US" sz="1100" u="none" cap="none" strike="noStrike">
                  <a:solidFill>
                    <a:schemeClr val="dk1"/>
                  </a:solidFill>
                  <a:latin typeface="Arial"/>
                  <a:ea typeface="Arial"/>
                  <a:cs typeface="Arial"/>
                  <a:sym typeface="Arial"/>
                </a:rPr>
                <a:t> </a:t>
              </a:r>
              <a:endParaRPr b="0" i="0" sz="1100" u="none" cap="none" strike="noStrike">
                <a:solidFill>
                  <a:schemeClr val="dk1"/>
                </a:solidFill>
                <a:latin typeface="Arial"/>
                <a:ea typeface="Arial"/>
                <a:cs typeface="Arial"/>
                <a:sym typeface="Arial"/>
              </a:endParaRPr>
            </a:p>
            <a:p>
              <a:pPr indent="0" lvl="0" marL="0" marR="0" rtl="0" algn="l">
                <a:lnSpc>
                  <a:spcPct val="115000"/>
                </a:lnSpc>
                <a:spcBef>
                  <a:spcPts val="1200"/>
                </a:spcBef>
                <a:spcAft>
                  <a:spcPts val="0"/>
                </a:spcAft>
                <a:buClr>
                  <a:schemeClr val="dk1"/>
                </a:buClr>
                <a:buSzPts val="1100"/>
                <a:buFont typeface="Arial"/>
                <a:buNone/>
              </a:pPr>
              <a:r>
                <a:rPr b="0" i="0" lang="en-US" sz="1100" u="none" cap="none" strike="noStrike">
                  <a:solidFill>
                    <a:schemeClr val="dk1"/>
                  </a:solidFill>
                  <a:latin typeface="Arial"/>
                  <a:ea typeface="Arial"/>
                  <a:cs typeface="Arial"/>
                  <a:sym typeface="Arial"/>
                </a:rPr>
                <a:t>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226" name="Google Shape;226;p2"/>
            <p:cNvSpPr txBox="1"/>
            <p:nvPr/>
          </p:nvSpPr>
          <p:spPr>
            <a:xfrm>
              <a:off x="0" y="208709"/>
              <a:ext cx="17159100" cy="287400"/>
            </a:xfrm>
            <a:prstGeom prst="rect">
              <a:avLst/>
            </a:prstGeom>
            <a:noFill/>
            <a:ln>
              <a:noFill/>
            </a:ln>
          </p:spPr>
          <p:txBody>
            <a:bodyPr anchorCtr="0" anchor="t" bIns="0" lIns="0" spcFirstLastPara="1" rIns="0" wrap="square" tIns="0">
              <a:spAutoFit/>
            </a:bodyPr>
            <a:lstStyle/>
            <a:p>
              <a:pPr indent="0" lvl="0" marL="0" marR="0" rtl="0" algn="ctr">
                <a:lnSpc>
                  <a:spcPct val="105998"/>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grpSp>
      <p:sp>
        <p:nvSpPr>
          <p:cNvPr id="227" name="Google Shape;227;p2"/>
          <p:cNvSpPr/>
          <p:nvPr/>
        </p:nvSpPr>
        <p:spPr>
          <a:xfrm flipH="1">
            <a:off x="5911354" y="965100"/>
            <a:ext cx="1933063" cy="2553560"/>
          </a:xfrm>
          <a:custGeom>
            <a:rect b="b" l="l" r="r" t="t"/>
            <a:pathLst>
              <a:path extrusionOk="0" h="6948463" w="5407168">
                <a:moveTo>
                  <a:pt x="0" y="0"/>
                </a:moveTo>
                <a:lnTo>
                  <a:pt x="5407168" y="0"/>
                </a:lnTo>
                <a:lnTo>
                  <a:pt x="5407168" y="6948463"/>
                </a:lnTo>
                <a:lnTo>
                  <a:pt x="0" y="694846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28" name="Google Shape;228;p2"/>
          <p:cNvSpPr/>
          <p:nvPr/>
        </p:nvSpPr>
        <p:spPr>
          <a:xfrm flipH="1" rot="9329096">
            <a:off x="4719565" y="2713472"/>
            <a:ext cx="6249705" cy="2988496"/>
          </a:xfrm>
          <a:custGeom>
            <a:rect b="b" l="l" r="r" t="t"/>
            <a:pathLst>
              <a:path extrusionOk="0" h="5976020" w="12497380">
                <a:moveTo>
                  <a:pt x="12497380" y="0"/>
                </a:moveTo>
                <a:lnTo>
                  <a:pt x="0" y="0"/>
                </a:lnTo>
                <a:lnTo>
                  <a:pt x="0" y="5976020"/>
                </a:lnTo>
                <a:lnTo>
                  <a:pt x="12497380" y="5976020"/>
                </a:lnTo>
                <a:lnTo>
                  <a:pt x="12497380" y="0"/>
                </a:lnTo>
                <a:close/>
              </a:path>
            </a:pathLst>
          </a:custGeom>
          <a:blipFill rotWithShape="1">
            <a:blip r:embed="rId6">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29" name="Google Shape;229;p2"/>
          <p:cNvSpPr/>
          <p:nvPr/>
        </p:nvSpPr>
        <p:spPr>
          <a:xfrm flipH="1" rot="-4953377">
            <a:off x="5199560" y="3263047"/>
            <a:ext cx="2957885" cy="3158906"/>
          </a:xfrm>
          <a:custGeom>
            <a:rect b="b" l="l" r="r" t="t"/>
            <a:pathLst>
              <a:path extrusionOk="0" h="6296050" w="5895392">
                <a:moveTo>
                  <a:pt x="5895392" y="0"/>
                </a:moveTo>
                <a:lnTo>
                  <a:pt x="0" y="0"/>
                </a:lnTo>
                <a:lnTo>
                  <a:pt x="0" y="6296050"/>
                </a:lnTo>
                <a:lnTo>
                  <a:pt x="5895392" y="6296050"/>
                </a:lnTo>
                <a:lnTo>
                  <a:pt x="5895392" y="0"/>
                </a:lnTo>
                <a:close/>
              </a:path>
            </a:pathLst>
          </a:custGeom>
          <a:blipFill rotWithShape="1">
            <a:blip r:embed="rId7">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30" name="Google Shape;230;p2"/>
          <p:cNvSpPr/>
          <p:nvPr/>
        </p:nvSpPr>
        <p:spPr>
          <a:xfrm rot="-1432517">
            <a:off x="5710525" y="3506065"/>
            <a:ext cx="2132266" cy="2246641"/>
          </a:xfrm>
          <a:custGeom>
            <a:rect b="b" l="l" r="r" t="t"/>
            <a:pathLst>
              <a:path extrusionOk="0" h="4490476" w="4261870">
                <a:moveTo>
                  <a:pt x="0" y="0"/>
                </a:moveTo>
                <a:lnTo>
                  <a:pt x="4261870" y="0"/>
                </a:lnTo>
                <a:lnTo>
                  <a:pt x="4261870" y="4490476"/>
                </a:lnTo>
                <a:lnTo>
                  <a:pt x="0" y="4490476"/>
                </a:lnTo>
                <a:lnTo>
                  <a:pt x="0" y="0"/>
                </a:lnTo>
                <a:close/>
              </a:path>
            </a:pathLst>
          </a:custGeom>
          <a:blipFill rotWithShape="1">
            <a:blip r:embed="rId8">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31" name="Google Shape;231;p2"/>
          <p:cNvSpPr/>
          <p:nvPr/>
        </p:nvSpPr>
        <p:spPr>
          <a:xfrm>
            <a:off x="7868164" y="161094"/>
            <a:ext cx="1116199" cy="833661"/>
          </a:xfrm>
          <a:custGeom>
            <a:rect b="b" l="l" r="r" t="t"/>
            <a:pathLst>
              <a:path extrusionOk="0" h="1667321" w="2232397">
                <a:moveTo>
                  <a:pt x="0" y="0"/>
                </a:moveTo>
                <a:lnTo>
                  <a:pt x="2232397" y="0"/>
                </a:lnTo>
                <a:lnTo>
                  <a:pt x="2232397" y="1667321"/>
                </a:lnTo>
                <a:lnTo>
                  <a:pt x="0" y="1667321"/>
                </a:lnTo>
                <a:lnTo>
                  <a:pt x="0" y="0"/>
                </a:lnTo>
                <a:close/>
              </a:path>
            </a:pathLst>
          </a:custGeom>
          <a:blipFill rotWithShape="1">
            <a:blip r:embed="rId9">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32" name="Google Shape;232;p2"/>
          <p:cNvSpPr/>
          <p:nvPr/>
        </p:nvSpPr>
        <p:spPr>
          <a:xfrm>
            <a:off x="7868164" y="4834007"/>
            <a:ext cx="1229298" cy="268107"/>
          </a:xfrm>
          <a:custGeom>
            <a:rect b="b" l="l" r="r" t="t"/>
            <a:pathLst>
              <a:path extrusionOk="0" h="536213" w="2458595">
                <a:moveTo>
                  <a:pt x="0" y="0"/>
                </a:moveTo>
                <a:lnTo>
                  <a:pt x="2458596" y="0"/>
                </a:lnTo>
                <a:lnTo>
                  <a:pt x="2458596" y="536213"/>
                </a:lnTo>
                <a:lnTo>
                  <a:pt x="0" y="536213"/>
                </a:lnTo>
                <a:lnTo>
                  <a:pt x="0" y="0"/>
                </a:lnTo>
                <a:close/>
              </a:path>
            </a:pathLst>
          </a:custGeom>
          <a:blipFill rotWithShape="1">
            <a:blip r:embed="rId10">
              <a:alphaModFix amt="93000"/>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FC4E5"/>
        </a:solidFill>
      </p:bgPr>
    </p:bg>
    <p:spTree>
      <p:nvGrpSpPr>
        <p:cNvPr id="446" name="Shape 446"/>
        <p:cNvGrpSpPr/>
        <p:nvPr/>
      </p:nvGrpSpPr>
      <p:grpSpPr>
        <a:xfrm>
          <a:off x="0" y="0"/>
          <a:ext cx="0" cy="0"/>
          <a:chOff x="0" y="0"/>
          <a:chExt cx="0" cy="0"/>
        </a:xfrm>
      </p:grpSpPr>
      <p:sp>
        <p:nvSpPr>
          <p:cNvPr id="447" name="Google Shape;447;p20"/>
          <p:cNvSpPr txBox="1"/>
          <p:nvPr/>
        </p:nvSpPr>
        <p:spPr>
          <a:xfrm>
            <a:off x="910924" y="225500"/>
            <a:ext cx="7596000" cy="634200"/>
          </a:xfrm>
          <a:prstGeom prst="rect">
            <a:avLst/>
          </a:prstGeom>
          <a:noFill/>
          <a:ln>
            <a:noFill/>
          </a:ln>
        </p:spPr>
        <p:txBody>
          <a:bodyPr anchorCtr="0" anchor="t" bIns="0" lIns="0" spcFirstLastPara="1" rIns="0" wrap="square" tIns="0">
            <a:spAutoFit/>
          </a:bodyPr>
          <a:lstStyle/>
          <a:p>
            <a:pPr indent="0" lvl="0" marL="0" rtl="0" algn="l">
              <a:lnSpc>
                <a:spcPct val="106000"/>
              </a:lnSpc>
              <a:spcBef>
                <a:spcPts val="0"/>
              </a:spcBef>
              <a:spcAft>
                <a:spcPts val="0"/>
              </a:spcAft>
              <a:buClr>
                <a:schemeClr val="dk1"/>
              </a:buClr>
              <a:buSzPts val="1100"/>
              <a:buFont typeface="Arial"/>
              <a:buNone/>
            </a:pPr>
            <a:r>
              <a:rPr b="1" lang="en-US" sz="2000">
                <a:solidFill>
                  <a:schemeClr val="dk1"/>
                </a:solidFill>
              </a:rPr>
              <a:t>Habla con claridad – usa palabras que todos comprendan</a:t>
            </a:r>
            <a:endParaRPr b="1" sz="2000">
              <a:solidFill>
                <a:schemeClr val="dk1"/>
              </a:solidFill>
            </a:endParaRPr>
          </a:p>
          <a:p>
            <a:pPr indent="0" lvl="0" marL="0" marR="0" rtl="0" algn="l">
              <a:lnSpc>
                <a:spcPct val="106000"/>
              </a:lnSpc>
              <a:spcBef>
                <a:spcPts val="0"/>
              </a:spcBef>
              <a:spcAft>
                <a:spcPts val="0"/>
              </a:spcAft>
              <a:buClr>
                <a:srgbClr val="000000"/>
              </a:buClr>
              <a:buSzPts val="2000"/>
              <a:buFont typeface="Arial"/>
              <a:buNone/>
            </a:pPr>
            <a:r>
              <a:rPr b="1" lang="en-US" sz="2000">
                <a:solidFill>
                  <a:schemeClr val="dk1"/>
                </a:solidFill>
              </a:rPr>
              <a:t>Principios de comunicación inclusiva</a:t>
            </a:r>
            <a:endParaRPr b="1" sz="3300">
              <a:solidFill>
                <a:schemeClr val="dk1"/>
              </a:solidFill>
              <a:latin typeface="Arial Black"/>
              <a:ea typeface="Arial Black"/>
              <a:cs typeface="Arial Black"/>
              <a:sym typeface="Arial Black"/>
            </a:endParaRPr>
          </a:p>
        </p:txBody>
      </p:sp>
      <p:sp>
        <p:nvSpPr>
          <p:cNvPr id="448" name="Google Shape;448;p20"/>
          <p:cNvSpPr txBox="1"/>
          <p:nvPr/>
        </p:nvSpPr>
        <p:spPr>
          <a:xfrm>
            <a:off x="240030" y="1130662"/>
            <a:ext cx="7117500" cy="3578700"/>
          </a:xfrm>
          <a:prstGeom prst="rect">
            <a:avLst/>
          </a:prstGeom>
          <a:noFill/>
          <a:ln>
            <a:noFill/>
          </a:ln>
        </p:spPr>
        <p:txBody>
          <a:bodyPr anchorCtr="0" anchor="t" bIns="0" lIns="0" spcFirstLastPara="1" rIns="0" wrap="square" tIns="0">
            <a:spAutoFit/>
          </a:bodyPr>
          <a:lstStyle/>
          <a:p>
            <a:pPr indent="-349250" lvl="0" marL="457200" rtl="0" algn="l">
              <a:lnSpc>
                <a:spcPct val="150000"/>
              </a:lnSpc>
              <a:spcBef>
                <a:spcPts val="0"/>
              </a:spcBef>
              <a:spcAft>
                <a:spcPts val="0"/>
              </a:spcAft>
              <a:buClr>
                <a:srgbClr val="0C0C0C"/>
              </a:buClr>
              <a:buSzPts val="1900"/>
              <a:buFont typeface="Noto Sans Symbols"/>
              <a:buChar char="⮚"/>
            </a:pPr>
            <a:r>
              <a:rPr lang="en-US" sz="1200">
                <a:solidFill>
                  <a:schemeClr val="dk1"/>
                </a:solidFill>
              </a:rPr>
              <a:t>Usa un lenguaje </a:t>
            </a:r>
            <a:r>
              <a:rPr b="1" lang="en-US" sz="1200">
                <a:solidFill>
                  <a:schemeClr val="dk1"/>
                </a:solidFill>
              </a:rPr>
              <a:t>simple y concreto</a:t>
            </a:r>
            <a:br>
              <a:rPr b="1" lang="en-US" sz="1200">
                <a:solidFill>
                  <a:schemeClr val="dk1"/>
                </a:solidFill>
              </a:rPr>
            </a:br>
            <a:endParaRPr b="1" sz="1200">
              <a:solidFill>
                <a:schemeClr val="dk1"/>
              </a:solidFill>
            </a:endParaRPr>
          </a:p>
          <a:p>
            <a:pPr indent="-349250" lvl="0" marL="457200" rtl="0" algn="l">
              <a:lnSpc>
                <a:spcPct val="150000"/>
              </a:lnSpc>
              <a:spcBef>
                <a:spcPts val="0"/>
              </a:spcBef>
              <a:spcAft>
                <a:spcPts val="0"/>
              </a:spcAft>
              <a:buClr>
                <a:srgbClr val="0C0C0C"/>
              </a:buClr>
              <a:buSzPts val="1900"/>
              <a:buFont typeface="Noto Sans Symbols"/>
              <a:buChar char="⮚"/>
            </a:pPr>
            <a:r>
              <a:rPr lang="en-US" sz="1200">
                <a:solidFill>
                  <a:schemeClr val="dk1"/>
                </a:solidFill>
              </a:rPr>
              <a:t>Evita </a:t>
            </a:r>
            <a:r>
              <a:rPr b="1" lang="en-US" sz="1200">
                <a:solidFill>
                  <a:schemeClr val="dk1"/>
                </a:solidFill>
              </a:rPr>
              <a:t>jerga</a:t>
            </a:r>
            <a:r>
              <a:rPr lang="en-US" sz="1200">
                <a:solidFill>
                  <a:schemeClr val="dk1"/>
                </a:solidFill>
              </a:rPr>
              <a:t> y frases largas</a:t>
            </a:r>
            <a:br>
              <a:rPr lang="en-US" sz="1200">
                <a:solidFill>
                  <a:schemeClr val="dk1"/>
                </a:solidFill>
              </a:rPr>
            </a:br>
            <a:endParaRPr sz="1200">
              <a:solidFill>
                <a:schemeClr val="dk1"/>
              </a:solidFill>
            </a:endParaRPr>
          </a:p>
          <a:p>
            <a:pPr indent="-349250" lvl="0" marL="457200" rtl="0" algn="l">
              <a:lnSpc>
                <a:spcPct val="150000"/>
              </a:lnSpc>
              <a:spcBef>
                <a:spcPts val="0"/>
              </a:spcBef>
              <a:spcAft>
                <a:spcPts val="0"/>
              </a:spcAft>
              <a:buClr>
                <a:srgbClr val="0C0C0C"/>
              </a:buClr>
              <a:buSzPts val="1900"/>
              <a:buFont typeface="Noto Sans Symbols"/>
              <a:buChar char="⮚"/>
            </a:pPr>
            <a:r>
              <a:rPr lang="en-US" sz="1200">
                <a:solidFill>
                  <a:schemeClr val="dk1"/>
                </a:solidFill>
              </a:rPr>
              <a:t>Elige </a:t>
            </a:r>
            <a:r>
              <a:rPr b="1" lang="en-US" sz="1200">
                <a:solidFill>
                  <a:schemeClr val="dk1"/>
                </a:solidFill>
              </a:rPr>
              <a:t>palabras cortas con imágenes potentes</a:t>
            </a:r>
            <a:r>
              <a:rPr lang="en-US" sz="1200">
                <a:solidFill>
                  <a:schemeClr val="dk1"/>
                </a:solidFill>
              </a:rPr>
              <a:t>: correr, construir, compartir, soñar, proteger</a:t>
            </a:r>
            <a:br>
              <a:rPr lang="en-US" sz="1200">
                <a:solidFill>
                  <a:schemeClr val="dk1"/>
                </a:solidFill>
              </a:rPr>
            </a:br>
            <a:endParaRPr sz="1200">
              <a:solidFill>
                <a:schemeClr val="dk1"/>
              </a:solidFill>
            </a:endParaRPr>
          </a:p>
          <a:p>
            <a:pPr indent="-349250" lvl="0" marL="457200" rtl="0" algn="l">
              <a:lnSpc>
                <a:spcPct val="150000"/>
              </a:lnSpc>
              <a:spcBef>
                <a:spcPts val="0"/>
              </a:spcBef>
              <a:spcAft>
                <a:spcPts val="0"/>
              </a:spcAft>
              <a:buClr>
                <a:srgbClr val="0C0C0C"/>
              </a:buClr>
              <a:buSzPts val="1900"/>
              <a:buFont typeface="Noto Sans Symbols"/>
              <a:buChar char="⮚"/>
            </a:pPr>
            <a:r>
              <a:rPr lang="en-US" sz="1200">
                <a:solidFill>
                  <a:schemeClr val="dk1"/>
                </a:solidFill>
              </a:rPr>
              <a:t>Al enseñar a grupos </a:t>
            </a:r>
            <a:r>
              <a:rPr b="1" lang="en-US" sz="1200">
                <a:solidFill>
                  <a:schemeClr val="dk1"/>
                </a:solidFill>
              </a:rPr>
              <a:t>multilingües o con habilidades mixtas</a:t>
            </a:r>
            <a:r>
              <a:rPr lang="en-US" sz="1200">
                <a:solidFill>
                  <a:schemeClr val="dk1"/>
                </a:solidFill>
              </a:rPr>
              <a:t>, busca </a:t>
            </a:r>
            <a:r>
              <a:rPr b="1" lang="en-US" sz="1200">
                <a:solidFill>
                  <a:schemeClr val="dk1"/>
                </a:solidFill>
              </a:rPr>
              <a:t>claridad</a:t>
            </a:r>
            <a:r>
              <a:rPr lang="en-US" sz="1200">
                <a:solidFill>
                  <a:schemeClr val="dk1"/>
                </a:solidFill>
              </a:rPr>
              <a:t>, no complejidad</a:t>
            </a:r>
            <a:br>
              <a:rPr lang="en-US" sz="1200">
                <a:solidFill>
                  <a:schemeClr val="dk1"/>
                </a:solidFill>
              </a:rPr>
            </a:br>
            <a:endParaRPr sz="1200">
              <a:solidFill>
                <a:schemeClr val="dk1"/>
              </a:solidFill>
            </a:endParaRPr>
          </a:p>
          <a:p>
            <a:pPr indent="-349250" lvl="0" marL="457200" rtl="0" algn="l">
              <a:lnSpc>
                <a:spcPct val="150000"/>
              </a:lnSpc>
              <a:spcBef>
                <a:spcPts val="0"/>
              </a:spcBef>
              <a:spcAft>
                <a:spcPts val="0"/>
              </a:spcAft>
              <a:buClr>
                <a:srgbClr val="0C0C0C"/>
              </a:buClr>
              <a:buSzPts val="1900"/>
              <a:buFont typeface="Noto Sans Symbols"/>
              <a:buChar char="⮚"/>
            </a:pPr>
            <a:r>
              <a:rPr lang="en-US" sz="1200">
                <a:solidFill>
                  <a:schemeClr val="dk1"/>
                </a:solidFill>
              </a:rPr>
              <a:t>La </a:t>
            </a:r>
            <a:r>
              <a:rPr b="1" lang="en-US" sz="1200">
                <a:solidFill>
                  <a:schemeClr val="dk1"/>
                </a:solidFill>
              </a:rPr>
              <a:t>inclusividad</a:t>
            </a:r>
            <a:r>
              <a:rPr lang="en-US" sz="1200">
                <a:solidFill>
                  <a:schemeClr val="dk1"/>
                </a:solidFill>
              </a:rPr>
              <a:t> comienza con un </a:t>
            </a:r>
            <a:r>
              <a:rPr b="1" lang="en-US" sz="1200">
                <a:solidFill>
                  <a:schemeClr val="dk1"/>
                </a:solidFill>
              </a:rPr>
              <a:t>lenguaje que dé la bienvenida a todos</a:t>
            </a:r>
            <a:endParaRPr b="1" sz="1200">
              <a:solidFill>
                <a:schemeClr val="dk1"/>
              </a:solidFill>
            </a:endParaRPr>
          </a:p>
          <a:p>
            <a:pPr indent="-285750" lvl="0" marL="400050" marR="0" rtl="0" algn="l">
              <a:lnSpc>
                <a:spcPct val="150000"/>
              </a:lnSpc>
              <a:spcBef>
                <a:spcPts val="0"/>
              </a:spcBef>
              <a:spcAft>
                <a:spcPts val="0"/>
              </a:spcAft>
              <a:buClr>
                <a:schemeClr val="dk1"/>
              </a:buClr>
              <a:buSzPts val="1800"/>
              <a:buChar char="⮚"/>
            </a:pPr>
            <a:r>
              <a:t/>
            </a:r>
            <a:endParaRPr sz="1800">
              <a:solidFill>
                <a:schemeClr val="dk1"/>
              </a:solidFill>
            </a:endParaRPr>
          </a:p>
        </p:txBody>
      </p:sp>
      <p:sp>
        <p:nvSpPr>
          <p:cNvPr id="449" name="Google Shape;449;p20"/>
          <p:cNvSpPr/>
          <p:nvPr/>
        </p:nvSpPr>
        <p:spPr>
          <a:xfrm>
            <a:off x="117764" y="4453579"/>
            <a:ext cx="793173" cy="592401"/>
          </a:xfrm>
          <a:custGeom>
            <a:rect b="b" l="l" r="r" t="t"/>
            <a:pathLst>
              <a:path extrusionOk="0" h="1184802" w="1586346">
                <a:moveTo>
                  <a:pt x="0" y="0"/>
                </a:moveTo>
                <a:lnTo>
                  <a:pt x="1586346" y="0"/>
                </a:lnTo>
                <a:lnTo>
                  <a:pt x="1586346" y="1184803"/>
                </a:lnTo>
                <a:lnTo>
                  <a:pt x="0" y="1184803"/>
                </a:lnTo>
                <a:lnTo>
                  <a:pt x="0" y="0"/>
                </a:lnTo>
                <a:close/>
              </a:path>
            </a:pathLst>
          </a:custGeom>
          <a:blipFill rotWithShape="1">
            <a:blip r:embed="rId3">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450" name="Google Shape;450;p20"/>
          <p:cNvSpPr/>
          <p:nvPr/>
        </p:nvSpPr>
        <p:spPr>
          <a:xfrm>
            <a:off x="7868164" y="4834007"/>
            <a:ext cx="1229298" cy="268107"/>
          </a:xfrm>
          <a:custGeom>
            <a:rect b="b" l="l" r="r" t="t"/>
            <a:pathLst>
              <a:path extrusionOk="0" h="536213" w="2458595">
                <a:moveTo>
                  <a:pt x="0" y="0"/>
                </a:moveTo>
                <a:lnTo>
                  <a:pt x="2458596" y="0"/>
                </a:lnTo>
                <a:lnTo>
                  <a:pt x="2458596" y="536213"/>
                </a:lnTo>
                <a:lnTo>
                  <a:pt x="0" y="536213"/>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pic>
        <p:nvPicPr>
          <p:cNvPr id="451" name="Google Shape;451;p20"/>
          <p:cNvPicPr preferRelativeResize="0"/>
          <p:nvPr/>
        </p:nvPicPr>
        <p:blipFill rotWithShape="1">
          <a:blip r:embed="rId5">
            <a:alphaModFix/>
          </a:blip>
          <a:srcRect b="0" l="0" r="0" t="0"/>
          <a:stretch/>
        </p:blipFill>
        <p:spPr>
          <a:xfrm>
            <a:off x="6849775" y="2326928"/>
            <a:ext cx="2176461" cy="271905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3E4"/>
        </a:solidFill>
      </p:bgPr>
    </p:bg>
    <p:spTree>
      <p:nvGrpSpPr>
        <p:cNvPr id="455" name="Shape 455"/>
        <p:cNvGrpSpPr/>
        <p:nvPr/>
      </p:nvGrpSpPr>
      <p:grpSpPr>
        <a:xfrm>
          <a:off x="0" y="0"/>
          <a:ext cx="0" cy="0"/>
          <a:chOff x="0" y="0"/>
          <a:chExt cx="0" cy="0"/>
        </a:xfrm>
      </p:grpSpPr>
      <p:sp>
        <p:nvSpPr>
          <p:cNvPr id="456" name="Google Shape;456;p21"/>
          <p:cNvSpPr/>
          <p:nvPr/>
        </p:nvSpPr>
        <p:spPr>
          <a:xfrm>
            <a:off x="7868164" y="4834007"/>
            <a:ext cx="1229298" cy="268107"/>
          </a:xfrm>
          <a:custGeom>
            <a:rect b="b" l="l" r="r" t="t"/>
            <a:pathLst>
              <a:path extrusionOk="0" h="536213" w="2458595">
                <a:moveTo>
                  <a:pt x="0" y="0"/>
                </a:moveTo>
                <a:lnTo>
                  <a:pt x="2458596" y="0"/>
                </a:lnTo>
                <a:lnTo>
                  <a:pt x="2458596" y="536213"/>
                </a:lnTo>
                <a:lnTo>
                  <a:pt x="0" y="53621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sp>
        <p:nvSpPr>
          <p:cNvPr id="457" name="Google Shape;457;p21"/>
          <p:cNvSpPr/>
          <p:nvPr/>
        </p:nvSpPr>
        <p:spPr>
          <a:xfrm flipH="1" rot="-5400000">
            <a:off x="-2455592" y="881857"/>
            <a:ext cx="6735883" cy="3220977"/>
          </a:xfrm>
          <a:custGeom>
            <a:rect b="b" l="l" r="r" t="t"/>
            <a:pathLst>
              <a:path extrusionOk="0" h="6441954" w="13471766">
                <a:moveTo>
                  <a:pt x="13471766" y="0"/>
                </a:moveTo>
                <a:lnTo>
                  <a:pt x="0" y="0"/>
                </a:lnTo>
                <a:lnTo>
                  <a:pt x="0" y="6441953"/>
                </a:lnTo>
                <a:lnTo>
                  <a:pt x="13471766" y="6441953"/>
                </a:lnTo>
                <a:lnTo>
                  <a:pt x="13471766"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sp>
        <p:nvSpPr>
          <p:cNvPr id="458" name="Google Shape;458;p21"/>
          <p:cNvSpPr/>
          <p:nvPr/>
        </p:nvSpPr>
        <p:spPr>
          <a:xfrm flipH="1" rot="-5400000">
            <a:off x="-2475816" y="890846"/>
            <a:ext cx="6292146" cy="3008790"/>
          </a:xfrm>
          <a:custGeom>
            <a:rect b="b" l="l" r="r" t="t"/>
            <a:pathLst>
              <a:path extrusionOk="0" h="6017580" w="12584292">
                <a:moveTo>
                  <a:pt x="12584292" y="0"/>
                </a:moveTo>
                <a:lnTo>
                  <a:pt x="0" y="0"/>
                </a:lnTo>
                <a:lnTo>
                  <a:pt x="0" y="6017580"/>
                </a:lnTo>
                <a:lnTo>
                  <a:pt x="12584292" y="6017580"/>
                </a:lnTo>
                <a:lnTo>
                  <a:pt x="12584292"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sp>
        <p:nvSpPr>
          <p:cNvPr id="459" name="Google Shape;459;p21"/>
          <p:cNvSpPr/>
          <p:nvPr/>
        </p:nvSpPr>
        <p:spPr>
          <a:xfrm>
            <a:off x="127289" y="4453579"/>
            <a:ext cx="793173" cy="592401"/>
          </a:xfrm>
          <a:custGeom>
            <a:rect b="b" l="l" r="r" t="t"/>
            <a:pathLst>
              <a:path extrusionOk="0" h="1184802" w="1586346">
                <a:moveTo>
                  <a:pt x="0" y="0"/>
                </a:moveTo>
                <a:lnTo>
                  <a:pt x="1586346" y="0"/>
                </a:lnTo>
                <a:lnTo>
                  <a:pt x="1586346" y="1184803"/>
                </a:lnTo>
                <a:lnTo>
                  <a:pt x="0" y="1184803"/>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sp>
        <p:nvSpPr>
          <p:cNvPr id="460" name="Google Shape;460;p21"/>
          <p:cNvSpPr/>
          <p:nvPr/>
        </p:nvSpPr>
        <p:spPr>
          <a:xfrm flipH="1">
            <a:off x="8037587" y="2710832"/>
            <a:ext cx="1059875" cy="2123175"/>
          </a:xfrm>
          <a:custGeom>
            <a:rect b="b" l="l" r="r" t="t"/>
            <a:pathLst>
              <a:path extrusionOk="0" h="4269922" w="2103907">
                <a:moveTo>
                  <a:pt x="0" y="0"/>
                </a:moveTo>
                <a:lnTo>
                  <a:pt x="2103907" y="0"/>
                </a:lnTo>
                <a:lnTo>
                  <a:pt x="2103907" y="4269922"/>
                </a:lnTo>
                <a:lnTo>
                  <a:pt x="0" y="4269922"/>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sp>
        <p:nvSpPr>
          <p:cNvPr id="461" name="Google Shape;461;p21"/>
          <p:cNvSpPr txBox="1"/>
          <p:nvPr/>
        </p:nvSpPr>
        <p:spPr>
          <a:xfrm>
            <a:off x="1599728" y="252249"/>
            <a:ext cx="6750600" cy="761100"/>
          </a:xfrm>
          <a:prstGeom prst="rect">
            <a:avLst/>
          </a:prstGeom>
          <a:noFill/>
          <a:ln>
            <a:noFill/>
          </a:ln>
        </p:spPr>
        <p:txBody>
          <a:bodyPr anchorCtr="0" anchor="t" bIns="0" lIns="0" spcFirstLastPara="1" rIns="0" wrap="square" tIns="0">
            <a:spAutoFit/>
          </a:bodyPr>
          <a:lstStyle/>
          <a:p>
            <a:pPr indent="0" lvl="0" marL="0" marR="0" rtl="0" algn="l">
              <a:lnSpc>
                <a:spcPct val="106000"/>
              </a:lnSpc>
              <a:spcBef>
                <a:spcPts val="0"/>
              </a:spcBef>
              <a:spcAft>
                <a:spcPts val="0"/>
              </a:spcAft>
              <a:buClr>
                <a:srgbClr val="000000"/>
              </a:buClr>
              <a:buSzPts val="2400"/>
              <a:buFont typeface="Arial"/>
              <a:buNone/>
            </a:pPr>
            <a:r>
              <a:rPr b="1" lang="en-US" sz="2400">
                <a:solidFill>
                  <a:schemeClr val="dk1"/>
                </a:solidFill>
              </a:rPr>
              <a:t>Superar la ansiedad y hablar con confianza – Estrategias prácticas</a:t>
            </a:r>
            <a:endParaRPr b="0" i="0" sz="2400" u="none" cap="none" strike="noStrike">
              <a:solidFill>
                <a:schemeClr val="dk1"/>
              </a:solidFill>
              <a:latin typeface="Arial"/>
              <a:ea typeface="Arial"/>
              <a:cs typeface="Arial"/>
              <a:sym typeface="Arial"/>
            </a:endParaRPr>
          </a:p>
        </p:txBody>
      </p:sp>
      <p:sp>
        <p:nvSpPr>
          <p:cNvPr id="462" name="Google Shape;462;p21"/>
          <p:cNvSpPr txBox="1"/>
          <p:nvPr/>
        </p:nvSpPr>
        <p:spPr>
          <a:xfrm>
            <a:off x="1362791" y="1160048"/>
            <a:ext cx="7057800" cy="3401700"/>
          </a:xfrm>
          <a:prstGeom prst="rect">
            <a:avLst/>
          </a:prstGeom>
          <a:noFill/>
          <a:ln>
            <a:noFill/>
          </a:ln>
        </p:spPr>
        <p:txBody>
          <a:bodyPr anchorCtr="0" anchor="t" bIns="0" lIns="0" spcFirstLastPara="1" rIns="0" wrap="square" tIns="0">
            <a:spAutoFit/>
          </a:bodyPr>
          <a:lstStyle/>
          <a:p>
            <a:pPr indent="-342900" lvl="0" marL="457200" rtl="0" algn="l">
              <a:lnSpc>
                <a:spcPct val="140000"/>
              </a:lnSpc>
              <a:spcBef>
                <a:spcPts val="0"/>
              </a:spcBef>
              <a:spcAft>
                <a:spcPts val="0"/>
              </a:spcAft>
              <a:buClr>
                <a:srgbClr val="0C0C0C"/>
              </a:buClr>
              <a:buSzPts val="1800"/>
              <a:buFont typeface="Noto Sans Symbols"/>
              <a:buChar char="⮚"/>
            </a:pPr>
            <a:r>
              <a:rPr lang="en-US" sz="1100">
                <a:solidFill>
                  <a:schemeClr val="dk1"/>
                </a:solidFill>
              </a:rPr>
              <a:t>La </a:t>
            </a:r>
            <a:r>
              <a:rPr b="1" lang="en-US" sz="1100">
                <a:solidFill>
                  <a:schemeClr val="dk1"/>
                </a:solidFill>
              </a:rPr>
              <a:t>preparación reduce el estrés</a:t>
            </a:r>
            <a:r>
              <a:rPr lang="en-US" sz="1100">
                <a:solidFill>
                  <a:schemeClr val="dk1"/>
                </a:solidFill>
              </a:rPr>
              <a:t>: ensaya 2–3 veces en voz alta.</a:t>
            </a:r>
            <a:br>
              <a:rPr lang="en-US" sz="1100">
                <a:solidFill>
                  <a:schemeClr val="dk1"/>
                </a:solidFill>
              </a:rPr>
            </a:br>
            <a:endParaRPr sz="1100">
              <a:solidFill>
                <a:schemeClr val="dk1"/>
              </a:solidFill>
            </a:endParaRPr>
          </a:p>
          <a:p>
            <a:pPr indent="-342900" lvl="0" marL="457200" rtl="0" algn="l">
              <a:lnSpc>
                <a:spcPct val="140000"/>
              </a:lnSpc>
              <a:spcBef>
                <a:spcPts val="0"/>
              </a:spcBef>
              <a:spcAft>
                <a:spcPts val="0"/>
              </a:spcAft>
              <a:buClr>
                <a:srgbClr val="0C0C0C"/>
              </a:buClr>
              <a:buSzPts val="1800"/>
              <a:buFont typeface="Noto Sans Symbols"/>
              <a:buChar char="⮚"/>
            </a:pPr>
            <a:r>
              <a:rPr b="1" lang="en-US" sz="1100">
                <a:solidFill>
                  <a:schemeClr val="dk1"/>
                </a:solidFill>
              </a:rPr>
              <a:t>Postura y respiración</a:t>
            </a:r>
            <a:r>
              <a:rPr lang="en-US" sz="1100">
                <a:solidFill>
                  <a:schemeClr val="dk1"/>
                </a:solidFill>
              </a:rPr>
              <a:t>: mantente erguido, respira despacio y mantén contacto visual (o mira al lente de la cámara).</a:t>
            </a:r>
            <a:br>
              <a:rPr lang="en-US" sz="1100">
                <a:solidFill>
                  <a:schemeClr val="dk1"/>
                </a:solidFill>
              </a:rPr>
            </a:br>
            <a:endParaRPr sz="1100">
              <a:solidFill>
                <a:schemeClr val="dk1"/>
              </a:solidFill>
            </a:endParaRPr>
          </a:p>
          <a:p>
            <a:pPr indent="-342900" lvl="0" marL="457200" rtl="0" algn="l">
              <a:lnSpc>
                <a:spcPct val="140000"/>
              </a:lnSpc>
              <a:spcBef>
                <a:spcPts val="0"/>
              </a:spcBef>
              <a:spcAft>
                <a:spcPts val="0"/>
              </a:spcAft>
              <a:buClr>
                <a:srgbClr val="0C0C0C"/>
              </a:buClr>
              <a:buSzPts val="1800"/>
              <a:buFont typeface="Noto Sans Symbols"/>
              <a:buChar char="⮚"/>
            </a:pPr>
            <a:r>
              <a:rPr b="1" lang="en-US" sz="1100">
                <a:solidFill>
                  <a:schemeClr val="dk1"/>
                </a:solidFill>
              </a:rPr>
              <a:t>Voz sonriente</a:t>
            </a:r>
            <a:r>
              <a:rPr lang="en-US" sz="1100">
                <a:solidFill>
                  <a:schemeClr val="dk1"/>
                </a:solidFill>
              </a:rPr>
              <a:t>: tu tono cambia cuando sonríes — hace que los oyentes se sientan bienvenidos.</a:t>
            </a:r>
            <a:br>
              <a:rPr lang="en-US" sz="1100">
                <a:solidFill>
                  <a:schemeClr val="dk1"/>
                </a:solidFill>
              </a:rPr>
            </a:br>
            <a:endParaRPr sz="1100">
              <a:solidFill>
                <a:schemeClr val="dk1"/>
              </a:solidFill>
            </a:endParaRPr>
          </a:p>
          <a:p>
            <a:pPr indent="-342900" lvl="0" marL="457200" rtl="0" algn="l">
              <a:lnSpc>
                <a:spcPct val="140000"/>
              </a:lnSpc>
              <a:spcBef>
                <a:spcPts val="0"/>
              </a:spcBef>
              <a:spcAft>
                <a:spcPts val="0"/>
              </a:spcAft>
              <a:buClr>
                <a:srgbClr val="0C0C0C"/>
              </a:buClr>
              <a:buSzPts val="1800"/>
              <a:buFont typeface="Noto Sans Symbols"/>
              <a:buChar char="⮚"/>
            </a:pPr>
            <a:r>
              <a:rPr b="1" lang="en-US" sz="1100">
                <a:solidFill>
                  <a:schemeClr val="dk1"/>
                </a:solidFill>
              </a:rPr>
              <a:t>Antes de hablar</a:t>
            </a:r>
            <a:r>
              <a:rPr lang="en-US" sz="1100">
                <a:solidFill>
                  <a:schemeClr val="dk1"/>
                </a:solidFill>
              </a:rPr>
              <a:t>: toma una respiración profunda, haz una pausa y comienza despacio.</a:t>
            </a:r>
            <a:br>
              <a:rPr lang="en-US" sz="1100">
                <a:solidFill>
                  <a:schemeClr val="dk1"/>
                </a:solidFill>
              </a:rPr>
            </a:br>
            <a:endParaRPr sz="1100">
              <a:solidFill>
                <a:schemeClr val="dk1"/>
              </a:solidFill>
            </a:endParaRPr>
          </a:p>
          <a:p>
            <a:pPr indent="-342900" lvl="0" marL="457200" rtl="0" algn="l">
              <a:lnSpc>
                <a:spcPct val="140000"/>
              </a:lnSpc>
              <a:spcBef>
                <a:spcPts val="0"/>
              </a:spcBef>
              <a:spcAft>
                <a:spcPts val="0"/>
              </a:spcAft>
              <a:buClr>
                <a:srgbClr val="0C0C0C"/>
              </a:buClr>
              <a:buSzPts val="1800"/>
              <a:buFont typeface="Noto Sans Symbols"/>
              <a:buChar char="⮚"/>
            </a:pPr>
            <a:r>
              <a:rPr lang="en-US" sz="1100">
                <a:solidFill>
                  <a:schemeClr val="dk1"/>
                </a:solidFill>
              </a:rPr>
              <a:t>Recuerda: </a:t>
            </a:r>
            <a:r>
              <a:rPr b="1" lang="en-US" sz="1100">
                <a:solidFill>
                  <a:schemeClr val="dk1"/>
                </a:solidFill>
              </a:rPr>
              <a:t>la perfección no es el objetivo — la conexión sí</a:t>
            </a:r>
            <a:r>
              <a:rPr lang="en-US" sz="1100">
                <a:solidFill>
                  <a:schemeClr val="dk1"/>
                </a:solidFill>
              </a:rPr>
              <a:t>.</a:t>
            </a:r>
            <a:endParaRPr sz="1100">
              <a:solidFill>
                <a:schemeClr val="dk1"/>
              </a:solidFill>
            </a:endParaRPr>
          </a:p>
          <a:p>
            <a:pPr indent="0" lvl="0" marL="457200" marR="0" rtl="0" algn="l">
              <a:lnSpc>
                <a:spcPct val="140000"/>
              </a:lnSpc>
              <a:spcBef>
                <a:spcPts val="0"/>
              </a:spcBef>
              <a:spcAft>
                <a:spcPts val="0"/>
              </a:spcAft>
              <a:buNone/>
            </a:pPr>
            <a:r>
              <a:t/>
            </a:r>
            <a:endParaRPr b="1" sz="180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FC4E5"/>
        </a:solidFill>
      </p:bgPr>
    </p:bg>
    <p:spTree>
      <p:nvGrpSpPr>
        <p:cNvPr id="466" name="Shape 466"/>
        <p:cNvGrpSpPr/>
        <p:nvPr/>
      </p:nvGrpSpPr>
      <p:grpSpPr>
        <a:xfrm>
          <a:off x="0" y="0"/>
          <a:ext cx="0" cy="0"/>
          <a:chOff x="0" y="0"/>
          <a:chExt cx="0" cy="0"/>
        </a:xfrm>
      </p:grpSpPr>
      <p:sp>
        <p:nvSpPr>
          <p:cNvPr id="467" name="Google Shape;467;p22"/>
          <p:cNvSpPr txBox="1"/>
          <p:nvPr/>
        </p:nvSpPr>
        <p:spPr>
          <a:xfrm>
            <a:off x="442680" y="365850"/>
            <a:ext cx="6750600" cy="1152600"/>
          </a:xfrm>
          <a:prstGeom prst="rect">
            <a:avLst/>
          </a:prstGeom>
          <a:noFill/>
          <a:ln>
            <a:noFill/>
          </a:ln>
        </p:spPr>
        <p:txBody>
          <a:bodyPr anchorCtr="0" anchor="t" bIns="0" lIns="0" spcFirstLastPara="1" rIns="0" wrap="square" tIns="0">
            <a:spAutoFit/>
          </a:bodyPr>
          <a:lstStyle/>
          <a:p>
            <a:pPr indent="0" lvl="0" marL="0" marR="0" rtl="0" algn="l">
              <a:lnSpc>
                <a:spcPct val="106000"/>
              </a:lnSpc>
              <a:spcBef>
                <a:spcPts val="0"/>
              </a:spcBef>
              <a:spcAft>
                <a:spcPts val="0"/>
              </a:spcAft>
              <a:buClr>
                <a:srgbClr val="000000"/>
              </a:buClr>
              <a:buSzPts val="2400"/>
              <a:buFont typeface="Arial"/>
              <a:buNone/>
            </a:pPr>
            <a:r>
              <a:rPr b="1" lang="en-US" sz="2400">
                <a:solidFill>
                  <a:schemeClr val="dk1"/>
                </a:solidFill>
              </a:rPr>
              <a:t>Cómo los grandes narradores utilizan la voz y el ritmo</a:t>
            </a:r>
            <a:endParaRPr b="1" sz="2400">
              <a:solidFill>
                <a:schemeClr val="dk1"/>
              </a:solidFill>
            </a:endParaRPr>
          </a:p>
          <a:p>
            <a:pPr indent="0" lvl="0" marL="0" marR="0" rtl="0" algn="l">
              <a:lnSpc>
                <a:spcPct val="106000"/>
              </a:lnSpc>
              <a:spcBef>
                <a:spcPts val="0"/>
              </a:spcBef>
              <a:spcAft>
                <a:spcPts val="0"/>
              </a:spcAft>
              <a:buClr>
                <a:srgbClr val="000000"/>
              </a:buClr>
              <a:buSzPts val="2400"/>
              <a:buFont typeface="Arial"/>
              <a:buNone/>
            </a:pPr>
            <a:r>
              <a:t/>
            </a:r>
            <a:endParaRPr b="1" sz="2400">
              <a:solidFill>
                <a:schemeClr val="dk1"/>
              </a:solidFill>
            </a:endParaRPr>
          </a:p>
        </p:txBody>
      </p:sp>
      <p:sp>
        <p:nvSpPr>
          <p:cNvPr id="468" name="Google Shape;468;p22"/>
          <p:cNvSpPr txBox="1"/>
          <p:nvPr/>
        </p:nvSpPr>
        <p:spPr>
          <a:xfrm>
            <a:off x="330900" y="1455074"/>
            <a:ext cx="7117500" cy="28707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1200"/>
              </a:spcBef>
              <a:spcAft>
                <a:spcPts val="0"/>
              </a:spcAft>
              <a:buNone/>
            </a:pPr>
            <a:r>
              <a:rPr b="1" lang="en-US" sz="1300">
                <a:solidFill>
                  <a:schemeClr val="dk1"/>
                </a:solidFill>
              </a:rPr>
              <a:t>Narradores de TED Talks:</a:t>
            </a:r>
            <a:r>
              <a:rPr lang="en-US" sz="1300">
                <a:solidFill>
                  <a:schemeClr val="dk1"/>
                </a:solidFill>
              </a:rPr>
              <a:t> Los oradores en eventos TED y TEDx son expertos en usar la </a:t>
            </a:r>
            <a:r>
              <a:rPr b="1" lang="en-US" sz="1300">
                <a:solidFill>
                  <a:schemeClr val="dk1"/>
                </a:solidFill>
              </a:rPr>
              <a:t>voz, el tono y el ritmo</a:t>
            </a:r>
            <a:r>
              <a:rPr lang="en-US" sz="1300">
                <a:solidFill>
                  <a:schemeClr val="dk1"/>
                </a:solidFill>
              </a:rPr>
              <a:t> para mantener al público completamente atento.</a:t>
            </a:r>
            <a:endParaRPr sz="1300">
              <a:solidFill>
                <a:schemeClr val="dk1"/>
              </a:solidFill>
            </a:endParaRPr>
          </a:p>
          <a:p>
            <a:pPr indent="-311150" lvl="0" marL="457200" rtl="0" algn="l">
              <a:lnSpc>
                <a:spcPct val="115000"/>
              </a:lnSpc>
              <a:spcBef>
                <a:spcPts val="1200"/>
              </a:spcBef>
              <a:spcAft>
                <a:spcPts val="0"/>
              </a:spcAft>
              <a:buClr>
                <a:schemeClr val="dk1"/>
              </a:buClr>
              <a:buSzPts val="1300"/>
              <a:buChar char="●"/>
            </a:pPr>
            <a:r>
              <a:rPr lang="en-US" sz="1300">
                <a:solidFill>
                  <a:schemeClr val="dk1"/>
                </a:solidFill>
              </a:rPr>
              <a:t>Varían </a:t>
            </a:r>
            <a:r>
              <a:rPr b="1" lang="en-US" sz="1300">
                <a:solidFill>
                  <a:schemeClr val="dk1"/>
                </a:solidFill>
              </a:rPr>
              <a:t>el tono y la velocidad</a:t>
            </a:r>
            <a:r>
              <a:rPr lang="en-US" sz="1300">
                <a:solidFill>
                  <a:schemeClr val="dk1"/>
                </a:solidFill>
              </a:rPr>
              <a:t> para enfatizar ideas clave.</a:t>
            </a:r>
            <a:br>
              <a:rPr lang="en-US" sz="1300">
                <a:solidFill>
                  <a:schemeClr val="dk1"/>
                </a:solidFill>
              </a:rPr>
            </a:br>
            <a:endParaRPr sz="1300">
              <a:solidFill>
                <a:schemeClr val="dk1"/>
              </a:solidFill>
            </a:endParaRPr>
          </a:p>
          <a:p>
            <a:pPr indent="-311150" lvl="0" marL="457200" rtl="0" algn="l">
              <a:lnSpc>
                <a:spcPct val="115000"/>
              </a:lnSpc>
              <a:spcBef>
                <a:spcPts val="0"/>
              </a:spcBef>
              <a:spcAft>
                <a:spcPts val="0"/>
              </a:spcAft>
              <a:buClr>
                <a:schemeClr val="dk1"/>
              </a:buClr>
              <a:buSzPts val="1300"/>
              <a:buChar char="●"/>
            </a:pPr>
            <a:r>
              <a:rPr lang="en-US" sz="1300">
                <a:solidFill>
                  <a:schemeClr val="dk1"/>
                </a:solidFill>
              </a:rPr>
              <a:t>Usan </a:t>
            </a:r>
            <a:r>
              <a:rPr b="1" lang="en-US" sz="1300">
                <a:solidFill>
                  <a:schemeClr val="dk1"/>
                </a:solidFill>
              </a:rPr>
              <a:t>pausas estratégicas</a:t>
            </a:r>
            <a:r>
              <a:rPr lang="en-US" sz="1300">
                <a:solidFill>
                  <a:schemeClr val="dk1"/>
                </a:solidFill>
              </a:rPr>
              <a:t> para que las emociones se asienten.</a:t>
            </a:r>
            <a:br>
              <a:rPr lang="en-US" sz="1300">
                <a:solidFill>
                  <a:schemeClr val="dk1"/>
                </a:solidFill>
              </a:rPr>
            </a:br>
            <a:endParaRPr sz="1300">
              <a:solidFill>
                <a:schemeClr val="dk1"/>
              </a:solidFill>
            </a:endParaRPr>
          </a:p>
          <a:p>
            <a:pPr indent="-311150" lvl="0" marL="457200" rtl="0" algn="l">
              <a:lnSpc>
                <a:spcPct val="115000"/>
              </a:lnSpc>
              <a:spcBef>
                <a:spcPts val="0"/>
              </a:spcBef>
              <a:spcAft>
                <a:spcPts val="0"/>
              </a:spcAft>
              <a:buClr>
                <a:schemeClr val="dk1"/>
              </a:buClr>
              <a:buSzPts val="1300"/>
              <a:buChar char="●"/>
            </a:pPr>
            <a:r>
              <a:rPr lang="en-US" sz="1300">
                <a:solidFill>
                  <a:schemeClr val="dk1"/>
                </a:solidFill>
              </a:rPr>
              <a:t>Combinan la </a:t>
            </a:r>
            <a:r>
              <a:rPr b="1" lang="en-US" sz="1300">
                <a:solidFill>
                  <a:schemeClr val="dk1"/>
                </a:solidFill>
              </a:rPr>
              <a:t>narración con autenticidad</a:t>
            </a:r>
            <a:r>
              <a:rPr lang="en-US" sz="1300">
                <a:solidFill>
                  <a:schemeClr val="dk1"/>
                </a:solidFill>
              </a:rPr>
              <a:t>, comenzando a menudo con una </a:t>
            </a:r>
            <a:r>
              <a:rPr b="1" lang="en-US" sz="1300">
                <a:solidFill>
                  <a:schemeClr val="dk1"/>
                </a:solidFill>
              </a:rPr>
              <a:t>anécdota personal</a:t>
            </a:r>
            <a:r>
              <a:rPr lang="en-US" sz="1300">
                <a:solidFill>
                  <a:schemeClr val="dk1"/>
                </a:solidFill>
              </a:rPr>
              <a:t> para crear conexión.</a:t>
            </a:r>
            <a:br>
              <a:rPr lang="en-US" sz="1300">
                <a:solidFill>
                  <a:schemeClr val="dk1"/>
                </a:solidFill>
              </a:rPr>
            </a:br>
            <a:endParaRPr sz="1300">
              <a:solidFill>
                <a:schemeClr val="dk1"/>
              </a:solidFill>
            </a:endParaRPr>
          </a:p>
          <a:p>
            <a:pPr indent="-311150" lvl="0" marL="457200" rtl="0" algn="l">
              <a:lnSpc>
                <a:spcPct val="115000"/>
              </a:lnSpc>
              <a:spcBef>
                <a:spcPts val="0"/>
              </a:spcBef>
              <a:spcAft>
                <a:spcPts val="0"/>
              </a:spcAft>
              <a:buClr>
                <a:schemeClr val="dk1"/>
              </a:buClr>
              <a:buSzPts val="1300"/>
              <a:buChar char="●"/>
            </a:pPr>
            <a:r>
              <a:rPr lang="en-US" sz="1300">
                <a:solidFill>
                  <a:schemeClr val="dk1"/>
                </a:solidFill>
              </a:rPr>
              <a:t>Su </a:t>
            </a:r>
            <a:r>
              <a:rPr b="1" lang="en-US" sz="1300">
                <a:solidFill>
                  <a:schemeClr val="dk1"/>
                </a:solidFill>
              </a:rPr>
              <a:t>lenguaje</a:t>
            </a:r>
            <a:r>
              <a:rPr lang="en-US" sz="1300">
                <a:solidFill>
                  <a:schemeClr val="dk1"/>
                </a:solidFill>
              </a:rPr>
              <a:t> es claro, inclusivo y accesible para audiencias internacionales.</a:t>
            </a:r>
            <a:endParaRPr sz="1300">
              <a:solidFill>
                <a:schemeClr val="dk1"/>
              </a:solidFill>
            </a:endParaRPr>
          </a:p>
          <a:p>
            <a:pPr indent="0" lvl="0" marL="457200" marR="0" rtl="0" algn="l">
              <a:lnSpc>
                <a:spcPct val="140000"/>
              </a:lnSpc>
              <a:spcBef>
                <a:spcPts val="1200"/>
              </a:spcBef>
              <a:spcAft>
                <a:spcPts val="0"/>
              </a:spcAft>
              <a:buNone/>
            </a:pPr>
            <a:r>
              <a:t/>
            </a:r>
            <a:endParaRPr sz="1700" u="sng">
              <a:solidFill>
                <a:schemeClr val="dk1"/>
              </a:solidFill>
            </a:endParaRPr>
          </a:p>
        </p:txBody>
      </p:sp>
      <p:sp>
        <p:nvSpPr>
          <p:cNvPr id="469" name="Google Shape;469;p22"/>
          <p:cNvSpPr/>
          <p:nvPr/>
        </p:nvSpPr>
        <p:spPr>
          <a:xfrm>
            <a:off x="7193280" y="2737990"/>
            <a:ext cx="1950720" cy="2307990"/>
          </a:xfrm>
          <a:custGeom>
            <a:rect b="b" l="l" r="r" t="t"/>
            <a:pathLst>
              <a:path extrusionOk="0" h="7680962" w="7010623">
                <a:moveTo>
                  <a:pt x="0" y="0"/>
                </a:moveTo>
                <a:lnTo>
                  <a:pt x="7010623" y="0"/>
                </a:lnTo>
                <a:lnTo>
                  <a:pt x="7010623" y="7680961"/>
                </a:lnTo>
                <a:lnTo>
                  <a:pt x="0" y="7680961"/>
                </a:lnTo>
                <a:lnTo>
                  <a:pt x="0" y="0"/>
                </a:lnTo>
                <a:close/>
              </a:path>
            </a:pathLst>
          </a:custGeom>
          <a:blipFill rotWithShape="1">
            <a:blip r:embed="rId3">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470" name="Google Shape;470;p22"/>
          <p:cNvSpPr/>
          <p:nvPr/>
        </p:nvSpPr>
        <p:spPr>
          <a:xfrm>
            <a:off x="117764" y="4453579"/>
            <a:ext cx="793173" cy="592401"/>
          </a:xfrm>
          <a:custGeom>
            <a:rect b="b" l="l" r="r" t="t"/>
            <a:pathLst>
              <a:path extrusionOk="0" h="1184802" w="1586346">
                <a:moveTo>
                  <a:pt x="0" y="0"/>
                </a:moveTo>
                <a:lnTo>
                  <a:pt x="1586346" y="0"/>
                </a:lnTo>
                <a:lnTo>
                  <a:pt x="1586346" y="1184803"/>
                </a:lnTo>
                <a:lnTo>
                  <a:pt x="0" y="1184803"/>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471" name="Google Shape;471;p22"/>
          <p:cNvSpPr/>
          <p:nvPr/>
        </p:nvSpPr>
        <p:spPr>
          <a:xfrm>
            <a:off x="7868164" y="4834007"/>
            <a:ext cx="1229298" cy="268107"/>
          </a:xfrm>
          <a:custGeom>
            <a:rect b="b" l="l" r="r" t="t"/>
            <a:pathLst>
              <a:path extrusionOk="0" h="536213" w="2458595">
                <a:moveTo>
                  <a:pt x="0" y="0"/>
                </a:moveTo>
                <a:lnTo>
                  <a:pt x="2458596" y="0"/>
                </a:lnTo>
                <a:lnTo>
                  <a:pt x="2458596" y="536213"/>
                </a:lnTo>
                <a:lnTo>
                  <a:pt x="0" y="53621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A9E0"/>
        </a:solidFill>
      </p:bgPr>
    </p:bg>
    <p:spTree>
      <p:nvGrpSpPr>
        <p:cNvPr id="475" name="Shape 475"/>
        <p:cNvGrpSpPr/>
        <p:nvPr/>
      </p:nvGrpSpPr>
      <p:grpSpPr>
        <a:xfrm>
          <a:off x="0" y="0"/>
          <a:ext cx="0" cy="0"/>
          <a:chOff x="0" y="0"/>
          <a:chExt cx="0" cy="0"/>
        </a:xfrm>
      </p:grpSpPr>
      <p:sp>
        <p:nvSpPr>
          <p:cNvPr id="476" name="Google Shape;476;p23"/>
          <p:cNvSpPr/>
          <p:nvPr/>
        </p:nvSpPr>
        <p:spPr>
          <a:xfrm rot="-6179677">
            <a:off x="6139747" y="2494473"/>
            <a:ext cx="3333494" cy="3659524"/>
          </a:xfrm>
          <a:custGeom>
            <a:rect b="b" l="l" r="r" t="t"/>
            <a:pathLst>
              <a:path extrusionOk="0" h="7314478" w="6662825">
                <a:moveTo>
                  <a:pt x="0" y="0"/>
                </a:moveTo>
                <a:lnTo>
                  <a:pt x="6662825" y="0"/>
                </a:lnTo>
                <a:lnTo>
                  <a:pt x="6662825" y="7314478"/>
                </a:lnTo>
                <a:lnTo>
                  <a:pt x="0" y="7314478"/>
                </a:lnTo>
                <a:lnTo>
                  <a:pt x="0" y="0"/>
                </a:lnTo>
                <a:close/>
              </a:path>
            </a:pathLst>
          </a:custGeom>
          <a:blipFill rotWithShape="1">
            <a:blip r:embed="rId3">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Calibri"/>
              <a:ea typeface="Calibri"/>
              <a:cs typeface="Calibri"/>
              <a:sym typeface="Calibri"/>
            </a:endParaRPr>
          </a:p>
        </p:txBody>
      </p:sp>
      <p:sp>
        <p:nvSpPr>
          <p:cNvPr id="477" name="Google Shape;477;p23"/>
          <p:cNvSpPr/>
          <p:nvPr/>
        </p:nvSpPr>
        <p:spPr>
          <a:xfrm>
            <a:off x="6158897" y="1633174"/>
            <a:ext cx="2347023" cy="5378594"/>
          </a:xfrm>
          <a:custGeom>
            <a:rect b="b" l="l" r="r" t="t"/>
            <a:pathLst>
              <a:path extrusionOk="0" h="10757187" w="4694045">
                <a:moveTo>
                  <a:pt x="0" y="0"/>
                </a:moveTo>
                <a:lnTo>
                  <a:pt x="4694045" y="0"/>
                </a:lnTo>
                <a:lnTo>
                  <a:pt x="4694045" y="10757187"/>
                </a:lnTo>
                <a:lnTo>
                  <a:pt x="0" y="10757187"/>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Calibri"/>
              <a:ea typeface="Calibri"/>
              <a:cs typeface="Calibri"/>
              <a:sym typeface="Calibri"/>
            </a:endParaRPr>
          </a:p>
        </p:txBody>
      </p:sp>
      <p:grpSp>
        <p:nvGrpSpPr>
          <p:cNvPr id="478" name="Google Shape;478;p23"/>
          <p:cNvGrpSpPr/>
          <p:nvPr/>
        </p:nvGrpSpPr>
        <p:grpSpPr>
          <a:xfrm>
            <a:off x="363941" y="204338"/>
            <a:ext cx="6236853" cy="3710623"/>
            <a:chOff x="-5526456" y="-7047405"/>
            <a:chExt cx="9478500" cy="9894995"/>
          </a:xfrm>
        </p:grpSpPr>
        <p:sp>
          <p:nvSpPr>
            <p:cNvPr id="479" name="Google Shape;479;p23"/>
            <p:cNvSpPr txBox="1"/>
            <p:nvPr/>
          </p:nvSpPr>
          <p:spPr>
            <a:xfrm>
              <a:off x="-5526456" y="-5669410"/>
              <a:ext cx="9478500" cy="8517000"/>
            </a:xfrm>
            <a:prstGeom prst="rect">
              <a:avLst/>
            </a:prstGeom>
            <a:noFill/>
            <a:ln>
              <a:noFill/>
            </a:ln>
          </p:spPr>
          <p:txBody>
            <a:bodyPr anchorCtr="0" anchor="t" bIns="0" lIns="0" spcFirstLastPara="1" rIns="0" wrap="square" tIns="0">
              <a:spAutoFit/>
            </a:bodyPr>
            <a:lstStyle/>
            <a:p>
              <a:pPr indent="0" lvl="0" marL="114300" marR="0" rtl="0" algn="l">
                <a:lnSpc>
                  <a:spcPct val="115000"/>
                </a:lnSpc>
                <a:spcBef>
                  <a:spcPts val="1200"/>
                </a:spcBef>
                <a:spcAft>
                  <a:spcPts val="0"/>
                </a:spcAft>
                <a:buNone/>
              </a:pPr>
              <a:r>
                <a:rPr lang="en-US" sz="1300">
                  <a:solidFill>
                    <a:schemeClr val="dk1"/>
                  </a:solidFill>
                </a:rPr>
                <a:t>En </a:t>
              </a:r>
              <a:r>
                <a:rPr b="1" lang="en-US" sz="1300">
                  <a:solidFill>
                    <a:schemeClr val="dk1"/>
                  </a:solidFill>
                </a:rPr>
                <a:t>parejas</a:t>
              </a:r>
              <a:r>
                <a:rPr lang="en-US" sz="1300">
                  <a:solidFill>
                    <a:schemeClr val="dk1"/>
                  </a:solidFill>
                </a:rPr>
                <a:t>, lean un párrafo corto de un texto elegido (cuento, poema o asignatura escolar).</a:t>
              </a:r>
              <a:endParaRPr sz="13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300">
                  <a:solidFill>
                    <a:schemeClr val="dk1"/>
                  </a:solidFill>
                </a:rPr>
                <a:t>Los compañeros dan retroalimentación sobre:</a:t>
              </a:r>
              <a:endParaRPr sz="1300">
                <a:solidFill>
                  <a:schemeClr val="dk1"/>
                </a:solidFill>
              </a:endParaRPr>
            </a:p>
            <a:p>
              <a:pPr indent="-311150" lvl="0" marL="457200" rtl="0" algn="l">
                <a:lnSpc>
                  <a:spcPct val="115000"/>
                </a:lnSpc>
                <a:spcBef>
                  <a:spcPts val="1200"/>
                </a:spcBef>
                <a:spcAft>
                  <a:spcPts val="0"/>
                </a:spcAft>
                <a:buClr>
                  <a:schemeClr val="dk1"/>
                </a:buClr>
                <a:buSzPts val="1300"/>
                <a:buChar char="●"/>
              </a:pPr>
              <a:r>
                <a:rPr b="1" lang="en-US" sz="1300">
                  <a:solidFill>
                    <a:schemeClr val="dk1"/>
                  </a:solidFill>
                </a:rPr>
                <a:t>Tono y emoción</a:t>
              </a:r>
              <a:r>
                <a:rPr lang="en-US" sz="1300">
                  <a:solidFill>
                    <a:schemeClr val="dk1"/>
                  </a:solidFill>
                </a:rPr>
                <a:t> — ¿qué sentiste?</a:t>
              </a:r>
              <a:br>
                <a:rPr lang="en-US" sz="1300">
                  <a:solidFill>
                    <a:schemeClr val="dk1"/>
                  </a:solidFill>
                </a:rPr>
              </a:br>
              <a:endParaRPr sz="1300">
                <a:solidFill>
                  <a:schemeClr val="dk1"/>
                </a:solidFill>
              </a:endParaRPr>
            </a:p>
            <a:p>
              <a:pPr indent="-311150" lvl="0" marL="457200" rtl="0" algn="l">
                <a:lnSpc>
                  <a:spcPct val="115000"/>
                </a:lnSpc>
                <a:spcBef>
                  <a:spcPts val="0"/>
                </a:spcBef>
                <a:spcAft>
                  <a:spcPts val="0"/>
                </a:spcAft>
                <a:buClr>
                  <a:schemeClr val="dk1"/>
                </a:buClr>
                <a:buSzPts val="1300"/>
                <a:buChar char="●"/>
              </a:pPr>
              <a:r>
                <a:rPr b="1" lang="en-US" sz="1300">
                  <a:solidFill>
                    <a:schemeClr val="dk1"/>
                  </a:solidFill>
                </a:rPr>
                <a:t>Ritmo y velocidad</a:t>
              </a:r>
              <a:r>
                <a:rPr lang="en-US" sz="1300">
                  <a:solidFill>
                    <a:schemeClr val="dk1"/>
                  </a:solidFill>
                </a:rPr>
                <a:t> — ¿demasiado rápido? ¿demasiado lento? ¿variado?</a:t>
              </a:r>
              <a:br>
                <a:rPr lang="en-US" sz="1300">
                  <a:solidFill>
                    <a:schemeClr val="dk1"/>
                  </a:solidFill>
                </a:rPr>
              </a:br>
              <a:endParaRPr sz="1300">
                <a:solidFill>
                  <a:schemeClr val="dk1"/>
                </a:solidFill>
              </a:endParaRPr>
            </a:p>
            <a:p>
              <a:pPr indent="-311150" lvl="0" marL="457200" rtl="0" algn="l">
                <a:lnSpc>
                  <a:spcPct val="115000"/>
                </a:lnSpc>
                <a:spcBef>
                  <a:spcPts val="0"/>
                </a:spcBef>
                <a:spcAft>
                  <a:spcPts val="0"/>
                </a:spcAft>
                <a:buClr>
                  <a:schemeClr val="dk1"/>
                </a:buClr>
                <a:buSzPts val="1300"/>
                <a:buChar char="●"/>
              </a:pPr>
              <a:r>
                <a:rPr b="1" lang="en-US" sz="1300">
                  <a:solidFill>
                    <a:schemeClr val="dk1"/>
                  </a:solidFill>
                </a:rPr>
                <a:t>Claridad del habla</a:t>
              </a:r>
              <a:r>
                <a:rPr lang="en-US" sz="1300">
                  <a:solidFill>
                    <a:schemeClr val="dk1"/>
                  </a:solidFill>
                </a:rPr>
                <a:t> — ¿fácil de entender?</a:t>
              </a:r>
              <a:br>
                <a:rPr lang="en-US" sz="1300">
                  <a:solidFill>
                    <a:schemeClr val="dk1"/>
                  </a:solidFill>
                </a:rPr>
              </a:br>
              <a:endParaRPr sz="13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300">
                  <a:solidFill>
                    <a:schemeClr val="dk1"/>
                  </a:solidFill>
                </a:rPr>
                <a:t>Repitan la lectura, </a:t>
              </a:r>
              <a:r>
                <a:rPr b="1" lang="en-US" sz="1300">
                  <a:solidFill>
                    <a:schemeClr val="dk1"/>
                  </a:solidFill>
                </a:rPr>
                <a:t>integrando la retroalimentación</a:t>
              </a:r>
              <a:r>
                <a:rPr lang="en-US" sz="1300">
                  <a:solidFill>
                    <a:schemeClr val="dk1"/>
                  </a:solidFill>
                </a:rPr>
                <a:t> para mejorar la expresión oral.</a:t>
              </a:r>
              <a:endParaRPr sz="1300">
                <a:solidFill>
                  <a:schemeClr val="dk1"/>
                </a:solidFill>
              </a:endParaRPr>
            </a:p>
            <a:p>
              <a:pPr indent="0" lvl="0" marL="114300" marR="0" rtl="0" algn="l">
                <a:lnSpc>
                  <a:spcPct val="115000"/>
                </a:lnSpc>
                <a:spcBef>
                  <a:spcPts val="1200"/>
                </a:spcBef>
                <a:spcAft>
                  <a:spcPts val="0"/>
                </a:spcAft>
                <a:buNone/>
              </a:pPr>
              <a:r>
                <a:t/>
              </a:r>
              <a:endParaRPr sz="1800">
                <a:solidFill>
                  <a:schemeClr val="dk1"/>
                </a:solidFill>
              </a:endParaRPr>
            </a:p>
          </p:txBody>
        </p:sp>
        <p:sp>
          <p:nvSpPr>
            <p:cNvPr id="480" name="Google Shape;480;p23"/>
            <p:cNvSpPr txBox="1"/>
            <p:nvPr/>
          </p:nvSpPr>
          <p:spPr>
            <a:xfrm>
              <a:off x="-5366322" y="-7047405"/>
              <a:ext cx="8617500" cy="820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1200"/>
                </a:spcBef>
                <a:spcAft>
                  <a:spcPts val="0"/>
                </a:spcAft>
                <a:buClr>
                  <a:srgbClr val="000000"/>
                </a:buClr>
                <a:buSzPts val="1100"/>
                <a:buFont typeface="Arial"/>
                <a:buNone/>
              </a:pPr>
              <a:r>
                <a:rPr lang="en-US" sz="2000">
                  <a:latin typeface="Arial Black"/>
                  <a:ea typeface="Arial Black"/>
                  <a:cs typeface="Arial Black"/>
                  <a:sym typeface="Arial Black"/>
                </a:rPr>
                <a:t>Actividad práctica – Voz y expresión oral</a:t>
              </a:r>
              <a:endParaRPr b="0" i="0" sz="2000" u="none" cap="none" strike="noStrike">
                <a:solidFill>
                  <a:srgbClr val="000000"/>
                </a:solidFill>
                <a:latin typeface="Arial Black"/>
                <a:ea typeface="Arial Black"/>
                <a:cs typeface="Arial Black"/>
                <a:sym typeface="Arial Black"/>
              </a:endParaRPr>
            </a:p>
          </p:txBody>
        </p:sp>
      </p:grpSp>
      <p:sp>
        <p:nvSpPr>
          <p:cNvPr id="481" name="Google Shape;481;p23"/>
          <p:cNvSpPr/>
          <p:nvPr/>
        </p:nvSpPr>
        <p:spPr>
          <a:xfrm>
            <a:off x="117764" y="4453579"/>
            <a:ext cx="793173" cy="592401"/>
          </a:xfrm>
          <a:custGeom>
            <a:rect b="b" l="l" r="r" t="t"/>
            <a:pathLst>
              <a:path extrusionOk="0" h="1184802" w="1586346">
                <a:moveTo>
                  <a:pt x="0" y="0"/>
                </a:moveTo>
                <a:lnTo>
                  <a:pt x="1586346" y="0"/>
                </a:lnTo>
                <a:lnTo>
                  <a:pt x="1586346" y="1184803"/>
                </a:lnTo>
                <a:lnTo>
                  <a:pt x="0" y="118480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Calibri"/>
              <a:ea typeface="Calibri"/>
              <a:cs typeface="Calibri"/>
              <a:sym typeface="Calibri"/>
            </a:endParaRPr>
          </a:p>
        </p:txBody>
      </p:sp>
      <p:sp>
        <p:nvSpPr>
          <p:cNvPr id="482" name="Google Shape;482;p23"/>
          <p:cNvSpPr/>
          <p:nvPr/>
        </p:nvSpPr>
        <p:spPr>
          <a:xfrm>
            <a:off x="7868164" y="4834007"/>
            <a:ext cx="1229298" cy="268107"/>
          </a:xfrm>
          <a:custGeom>
            <a:rect b="b" l="l" r="r" t="t"/>
            <a:pathLst>
              <a:path extrusionOk="0" h="536213" w="2458595">
                <a:moveTo>
                  <a:pt x="0" y="0"/>
                </a:moveTo>
                <a:lnTo>
                  <a:pt x="2458596" y="0"/>
                </a:lnTo>
                <a:lnTo>
                  <a:pt x="2458596" y="536213"/>
                </a:lnTo>
                <a:lnTo>
                  <a:pt x="0" y="536213"/>
                </a:lnTo>
                <a:lnTo>
                  <a:pt x="0" y="0"/>
                </a:lnTo>
                <a:close/>
              </a:path>
            </a:pathLst>
          </a:custGeom>
          <a:blipFill rotWithShape="1">
            <a:blip r:embed="rId6">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1BC"/>
        </a:solidFill>
      </p:bgPr>
    </p:bg>
    <p:spTree>
      <p:nvGrpSpPr>
        <p:cNvPr id="486" name="Shape 486"/>
        <p:cNvGrpSpPr/>
        <p:nvPr/>
      </p:nvGrpSpPr>
      <p:grpSpPr>
        <a:xfrm>
          <a:off x="0" y="0"/>
          <a:ext cx="0" cy="0"/>
          <a:chOff x="0" y="0"/>
          <a:chExt cx="0" cy="0"/>
        </a:xfrm>
      </p:grpSpPr>
      <p:sp>
        <p:nvSpPr>
          <p:cNvPr id="487" name="Google Shape;487;p24"/>
          <p:cNvSpPr/>
          <p:nvPr/>
        </p:nvSpPr>
        <p:spPr>
          <a:xfrm rot="8668637">
            <a:off x="7282915" y="-2284183"/>
            <a:ext cx="6062372" cy="7754197"/>
          </a:xfrm>
          <a:custGeom>
            <a:rect b="b" l="l" r="r" t="t"/>
            <a:pathLst>
              <a:path extrusionOk="0" h="15508393" w="12124743">
                <a:moveTo>
                  <a:pt x="0" y="0"/>
                </a:moveTo>
                <a:lnTo>
                  <a:pt x="12124744" y="0"/>
                </a:lnTo>
                <a:lnTo>
                  <a:pt x="12124744" y="15508393"/>
                </a:lnTo>
                <a:lnTo>
                  <a:pt x="0" y="1550839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488" name="Google Shape;488;p24"/>
          <p:cNvGrpSpPr/>
          <p:nvPr/>
        </p:nvGrpSpPr>
        <p:grpSpPr>
          <a:xfrm>
            <a:off x="855401" y="552178"/>
            <a:ext cx="6033928" cy="4196652"/>
            <a:chOff x="0" y="9525"/>
            <a:chExt cx="14052900" cy="11191072"/>
          </a:xfrm>
        </p:grpSpPr>
        <p:sp>
          <p:nvSpPr>
            <p:cNvPr id="489" name="Google Shape;489;p24"/>
            <p:cNvSpPr txBox="1"/>
            <p:nvPr/>
          </p:nvSpPr>
          <p:spPr>
            <a:xfrm>
              <a:off x="0" y="9525"/>
              <a:ext cx="10045500" cy="985200"/>
            </a:xfrm>
            <a:prstGeom prst="rect">
              <a:avLst/>
            </a:prstGeom>
            <a:noFill/>
            <a:ln>
              <a:noFill/>
            </a:ln>
          </p:spPr>
          <p:txBody>
            <a:bodyPr anchorCtr="0" anchor="t" bIns="0" lIns="0" spcFirstLastPara="1" rIns="0" wrap="square" tIns="0">
              <a:spAutoFit/>
            </a:bodyPr>
            <a:lstStyle/>
            <a:p>
              <a:pPr indent="0" lvl="0" marL="0" marR="0" rtl="0" algn="l">
                <a:lnSpc>
                  <a:spcPct val="105999"/>
                </a:lnSpc>
                <a:spcBef>
                  <a:spcPts val="0"/>
                </a:spcBef>
                <a:spcAft>
                  <a:spcPts val="0"/>
                </a:spcAft>
                <a:buNone/>
              </a:pPr>
              <a:r>
                <a:rPr b="1" lang="en-US" sz="2400">
                  <a:solidFill>
                    <a:srgbClr val="383936"/>
                  </a:solidFill>
                  <a:latin typeface="Arial Black"/>
                  <a:ea typeface="Arial Black"/>
                  <a:cs typeface="Arial Black"/>
                  <a:sym typeface="Arial Black"/>
                </a:rPr>
                <a:t>Próximos pasos</a:t>
              </a:r>
              <a:r>
                <a:rPr b="1" i="0" lang="en-US" sz="2400" u="none" cap="none" strike="noStrike">
                  <a:solidFill>
                    <a:srgbClr val="383936"/>
                  </a:solidFill>
                  <a:latin typeface="Arial Black"/>
                  <a:ea typeface="Arial Black"/>
                  <a:cs typeface="Arial Black"/>
                  <a:sym typeface="Arial Black"/>
                </a:rPr>
                <a:t>:</a:t>
              </a:r>
              <a:endParaRPr/>
            </a:p>
          </p:txBody>
        </p:sp>
        <p:sp>
          <p:nvSpPr>
            <p:cNvPr id="490" name="Google Shape;490;p24"/>
            <p:cNvSpPr txBox="1"/>
            <p:nvPr/>
          </p:nvSpPr>
          <p:spPr>
            <a:xfrm>
              <a:off x="0" y="2888797"/>
              <a:ext cx="14052900" cy="8311800"/>
            </a:xfrm>
            <a:prstGeom prst="rect">
              <a:avLst/>
            </a:prstGeom>
            <a:noFill/>
            <a:ln>
              <a:noFill/>
            </a:ln>
          </p:spPr>
          <p:txBody>
            <a:bodyPr anchorCtr="0" anchor="t" bIns="0" lIns="0" spcFirstLastPara="1" rIns="0" wrap="square" tIns="0">
              <a:spAutoFit/>
            </a:bodyPr>
            <a:lstStyle/>
            <a:p>
              <a:pPr indent="-393700" lvl="0" marL="457200" rtl="0" algn="l">
                <a:lnSpc>
                  <a:spcPct val="150000"/>
                </a:lnSpc>
                <a:spcBef>
                  <a:spcPts val="0"/>
                </a:spcBef>
                <a:spcAft>
                  <a:spcPts val="0"/>
                </a:spcAft>
                <a:buSzPts val="2600"/>
                <a:buFont typeface="Noto Sans Symbols"/>
                <a:buChar char="⮚"/>
              </a:pPr>
              <a:r>
                <a:rPr b="1" lang="en-US" sz="1300">
                  <a:solidFill>
                    <a:schemeClr val="dk1"/>
                  </a:solidFill>
                </a:rPr>
                <a:t>Realiza</a:t>
              </a:r>
              <a:r>
                <a:rPr lang="en-US" sz="1300">
                  <a:solidFill>
                    <a:schemeClr val="dk1"/>
                  </a:solidFill>
                </a:rPr>
                <a:t> tu historia fotográfica según el storyboard</a:t>
              </a:r>
              <a:endParaRPr sz="1300">
                <a:solidFill>
                  <a:schemeClr val="dk1"/>
                </a:solidFill>
              </a:endParaRPr>
            </a:p>
            <a:p>
              <a:pPr indent="-393700" lvl="0" marL="457200" rtl="0" algn="l">
                <a:lnSpc>
                  <a:spcPct val="150000"/>
                </a:lnSpc>
                <a:spcBef>
                  <a:spcPts val="0"/>
                </a:spcBef>
                <a:spcAft>
                  <a:spcPts val="0"/>
                </a:spcAft>
                <a:buSzPts val="2600"/>
                <a:buFont typeface="Noto Sans Symbols"/>
                <a:buChar char="⮚"/>
              </a:pPr>
              <a:r>
                <a:rPr b="1" lang="en-US" sz="1300">
                  <a:solidFill>
                    <a:schemeClr val="dk1"/>
                  </a:solidFill>
                </a:rPr>
                <a:t>Practica</a:t>
              </a:r>
              <a:r>
                <a:rPr lang="en-US" sz="1300">
                  <a:solidFill>
                    <a:schemeClr val="dk1"/>
                  </a:solidFill>
                </a:rPr>
                <a:t> narrarla</a:t>
              </a:r>
              <a:endParaRPr sz="1300">
                <a:solidFill>
                  <a:schemeClr val="dk1"/>
                </a:solidFill>
              </a:endParaRPr>
            </a:p>
            <a:p>
              <a:pPr indent="-393700" lvl="0" marL="457200" rtl="0" algn="l">
                <a:lnSpc>
                  <a:spcPct val="150000"/>
                </a:lnSpc>
                <a:spcBef>
                  <a:spcPts val="0"/>
                </a:spcBef>
                <a:spcAft>
                  <a:spcPts val="0"/>
                </a:spcAft>
                <a:buSzPts val="2600"/>
                <a:buFont typeface="Noto Sans Symbols"/>
                <a:buChar char="⮚"/>
              </a:pPr>
              <a:r>
                <a:rPr b="1" lang="en-US" sz="1300">
                  <a:solidFill>
                    <a:schemeClr val="dk1"/>
                  </a:solidFill>
                </a:rPr>
                <a:t>Comparte</a:t>
              </a:r>
              <a:r>
                <a:rPr lang="en-US" sz="1300">
                  <a:solidFill>
                    <a:schemeClr val="dk1"/>
                  </a:solidFill>
                </a:rPr>
                <a:t> con tus compañeros para recibir retroalimentación</a:t>
              </a:r>
              <a:endParaRPr sz="1300">
                <a:solidFill>
                  <a:schemeClr val="dk1"/>
                </a:solidFill>
              </a:endParaRPr>
            </a:p>
            <a:p>
              <a:pPr indent="-393700" lvl="0" marL="457200" rtl="0" algn="l">
                <a:lnSpc>
                  <a:spcPct val="150000"/>
                </a:lnSpc>
                <a:spcBef>
                  <a:spcPts val="0"/>
                </a:spcBef>
                <a:spcAft>
                  <a:spcPts val="0"/>
                </a:spcAft>
                <a:buSzPts val="2600"/>
                <a:buFont typeface="Noto Sans Symbols"/>
                <a:buChar char="⮚"/>
              </a:pPr>
              <a:r>
                <a:rPr b="1" lang="en-US" sz="1300">
                  <a:solidFill>
                    <a:schemeClr val="dk1"/>
                  </a:solidFill>
                </a:rPr>
                <a:t>R</a:t>
              </a:r>
              <a:r>
                <a:rPr b="1" lang="en-US" sz="1300">
                  <a:solidFill>
                    <a:schemeClr val="dk1"/>
                  </a:solidFill>
                </a:rPr>
                <a:t>evisa</a:t>
              </a:r>
              <a:r>
                <a:rPr lang="en-US" sz="1300">
                  <a:solidFill>
                    <a:schemeClr val="dk1"/>
                  </a:solidFill>
                </a:rPr>
                <a:t> y presenta</a:t>
              </a:r>
              <a:endParaRPr sz="1300">
                <a:solidFill>
                  <a:schemeClr val="dk1"/>
                </a:solidFill>
              </a:endParaRPr>
            </a:p>
            <a:p>
              <a:pPr indent="0" lvl="0" marL="457200" marR="0" rtl="0" algn="l">
                <a:lnSpc>
                  <a:spcPct val="150000"/>
                </a:lnSpc>
                <a:spcBef>
                  <a:spcPts val="0"/>
                </a:spcBef>
                <a:spcAft>
                  <a:spcPts val="0"/>
                </a:spcAft>
                <a:buNone/>
              </a:pPr>
              <a:r>
                <a:t/>
              </a:r>
              <a:endParaRPr sz="2400">
                <a:solidFill>
                  <a:schemeClr val="dk1"/>
                </a:solidFill>
              </a:endParaRPr>
            </a:p>
            <a:p>
              <a:pPr indent="0" lvl="0" marL="0" marR="0" rtl="0" algn="l">
                <a:lnSpc>
                  <a:spcPct val="150000"/>
                </a:lnSpc>
                <a:spcBef>
                  <a:spcPts val="0"/>
                </a:spcBef>
                <a:spcAft>
                  <a:spcPts val="0"/>
                </a:spcAft>
                <a:buNone/>
              </a:pPr>
              <a:r>
                <a:t/>
              </a:r>
              <a:endParaRPr b="0" i="0" sz="1050" u="none" cap="none" strike="noStrike">
                <a:solidFill>
                  <a:srgbClr val="383936"/>
                </a:solidFill>
                <a:latin typeface="Arial"/>
                <a:ea typeface="Arial"/>
                <a:cs typeface="Arial"/>
                <a:sym typeface="Arial"/>
              </a:endParaRPr>
            </a:p>
          </p:txBody>
        </p:sp>
      </p:grpSp>
      <p:sp>
        <p:nvSpPr>
          <p:cNvPr id="491" name="Google Shape;491;p24"/>
          <p:cNvSpPr/>
          <p:nvPr/>
        </p:nvSpPr>
        <p:spPr>
          <a:xfrm rot="-585226">
            <a:off x="6865055" y="2764207"/>
            <a:ext cx="2488701" cy="2539491"/>
          </a:xfrm>
          <a:custGeom>
            <a:rect b="b" l="l" r="r" t="t"/>
            <a:pathLst>
              <a:path extrusionOk="0" h="5078982" w="4977402">
                <a:moveTo>
                  <a:pt x="0" y="0"/>
                </a:moveTo>
                <a:lnTo>
                  <a:pt x="4977402" y="0"/>
                </a:lnTo>
                <a:lnTo>
                  <a:pt x="4977402" y="5078982"/>
                </a:lnTo>
                <a:lnTo>
                  <a:pt x="0" y="507898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92" name="Google Shape;492;p24"/>
          <p:cNvSpPr/>
          <p:nvPr/>
        </p:nvSpPr>
        <p:spPr>
          <a:xfrm>
            <a:off x="117764" y="4453579"/>
            <a:ext cx="793173" cy="592401"/>
          </a:xfrm>
          <a:custGeom>
            <a:rect b="b" l="l" r="r" t="t"/>
            <a:pathLst>
              <a:path extrusionOk="0" h="1184802" w="1586346">
                <a:moveTo>
                  <a:pt x="0" y="0"/>
                </a:moveTo>
                <a:lnTo>
                  <a:pt x="1586346" y="0"/>
                </a:lnTo>
                <a:lnTo>
                  <a:pt x="1586346" y="1184803"/>
                </a:lnTo>
                <a:lnTo>
                  <a:pt x="0" y="118480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93" name="Google Shape;493;p24"/>
          <p:cNvSpPr/>
          <p:nvPr/>
        </p:nvSpPr>
        <p:spPr>
          <a:xfrm>
            <a:off x="7868164" y="4834007"/>
            <a:ext cx="1229298" cy="268107"/>
          </a:xfrm>
          <a:custGeom>
            <a:rect b="b" l="l" r="r" t="t"/>
            <a:pathLst>
              <a:path extrusionOk="0" h="536213" w="2458595">
                <a:moveTo>
                  <a:pt x="0" y="0"/>
                </a:moveTo>
                <a:lnTo>
                  <a:pt x="2458596" y="0"/>
                </a:lnTo>
                <a:lnTo>
                  <a:pt x="2458596" y="536213"/>
                </a:lnTo>
                <a:lnTo>
                  <a:pt x="0" y="536213"/>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A9E0"/>
        </a:solidFill>
      </p:bgPr>
    </p:bg>
    <p:spTree>
      <p:nvGrpSpPr>
        <p:cNvPr id="497" name="Shape 497"/>
        <p:cNvGrpSpPr/>
        <p:nvPr/>
      </p:nvGrpSpPr>
      <p:grpSpPr>
        <a:xfrm>
          <a:off x="0" y="0"/>
          <a:ext cx="0" cy="0"/>
          <a:chOff x="0" y="0"/>
          <a:chExt cx="0" cy="0"/>
        </a:xfrm>
      </p:grpSpPr>
      <p:sp>
        <p:nvSpPr>
          <p:cNvPr id="498" name="Google Shape;498;p25"/>
          <p:cNvSpPr/>
          <p:nvPr/>
        </p:nvSpPr>
        <p:spPr>
          <a:xfrm rot="7040357">
            <a:off x="-1613512" y="-1237287"/>
            <a:ext cx="4255723" cy="4553789"/>
          </a:xfrm>
          <a:custGeom>
            <a:rect b="b" l="l" r="r" t="t"/>
            <a:pathLst>
              <a:path extrusionOk="0" h="9107578" w="8511445">
                <a:moveTo>
                  <a:pt x="0" y="0"/>
                </a:moveTo>
                <a:lnTo>
                  <a:pt x="8511446" y="0"/>
                </a:lnTo>
                <a:lnTo>
                  <a:pt x="8511446" y="9107577"/>
                </a:lnTo>
                <a:lnTo>
                  <a:pt x="0" y="910757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99" name="Google Shape;499;p25"/>
          <p:cNvSpPr/>
          <p:nvPr/>
        </p:nvSpPr>
        <p:spPr>
          <a:xfrm>
            <a:off x="117764" y="4453579"/>
            <a:ext cx="793173" cy="592401"/>
          </a:xfrm>
          <a:custGeom>
            <a:rect b="b" l="l" r="r" t="t"/>
            <a:pathLst>
              <a:path extrusionOk="0" h="1184802" w="1586346">
                <a:moveTo>
                  <a:pt x="0" y="0"/>
                </a:moveTo>
                <a:lnTo>
                  <a:pt x="1586346" y="0"/>
                </a:lnTo>
                <a:lnTo>
                  <a:pt x="1586346" y="1184803"/>
                </a:lnTo>
                <a:lnTo>
                  <a:pt x="0" y="118480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00" name="Google Shape;500;p25"/>
          <p:cNvSpPr/>
          <p:nvPr/>
        </p:nvSpPr>
        <p:spPr>
          <a:xfrm>
            <a:off x="7544288" y="3086100"/>
            <a:ext cx="1473847" cy="2057400"/>
          </a:xfrm>
          <a:custGeom>
            <a:rect b="b" l="l" r="r" t="t"/>
            <a:pathLst>
              <a:path extrusionOk="0" h="4114800" w="2947693">
                <a:moveTo>
                  <a:pt x="0" y="0"/>
                </a:moveTo>
                <a:lnTo>
                  <a:pt x="2947693" y="0"/>
                </a:lnTo>
                <a:lnTo>
                  <a:pt x="2947693"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01" name="Google Shape;501;p25"/>
          <p:cNvSpPr/>
          <p:nvPr/>
        </p:nvSpPr>
        <p:spPr>
          <a:xfrm>
            <a:off x="7868164" y="4834007"/>
            <a:ext cx="1229298" cy="268107"/>
          </a:xfrm>
          <a:custGeom>
            <a:rect b="b" l="l" r="r" t="t"/>
            <a:pathLst>
              <a:path extrusionOk="0" h="536213" w="2458595">
                <a:moveTo>
                  <a:pt x="0" y="0"/>
                </a:moveTo>
                <a:lnTo>
                  <a:pt x="2458596" y="0"/>
                </a:lnTo>
                <a:lnTo>
                  <a:pt x="2458596" y="536213"/>
                </a:lnTo>
                <a:lnTo>
                  <a:pt x="0" y="536213"/>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02" name="Google Shape;502;p25"/>
          <p:cNvSpPr txBox="1"/>
          <p:nvPr/>
        </p:nvSpPr>
        <p:spPr>
          <a:xfrm>
            <a:off x="3011557" y="2041988"/>
            <a:ext cx="4260600" cy="19656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1200"/>
              </a:spcBef>
              <a:spcAft>
                <a:spcPts val="0"/>
              </a:spcAft>
              <a:buNone/>
            </a:pPr>
            <a:r>
              <a:rPr b="1" lang="en-US" sz="1300">
                <a:solidFill>
                  <a:schemeClr val="dk1"/>
                </a:solidFill>
              </a:rPr>
              <a:t>Reflexiones finales:</a:t>
            </a:r>
            <a:endParaRPr b="1" sz="1300">
              <a:solidFill>
                <a:schemeClr val="dk1"/>
              </a:solidFill>
            </a:endParaRPr>
          </a:p>
          <a:p>
            <a:pPr indent="-311150" lvl="0" marL="457200" rtl="0" algn="l">
              <a:lnSpc>
                <a:spcPct val="115000"/>
              </a:lnSpc>
              <a:spcBef>
                <a:spcPts val="1200"/>
              </a:spcBef>
              <a:spcAft>
                <a:spcPts val="0"/>
              </a:spcAft>
              <a:buClr>
                <a:schemeClr val="dk1"/>
              </a:buClr>
              <a:buSzPts val="1300"/>
              <a:buChar char="●"/>
            </a:pPr>
            <a:r>
              <a:rPr lang="en-US" sz="1300">
                <a:solidFill>
                  <a:schemeClr val="dk1"/>
                </a:solidFill>
              </a:rPr>
              <a:t>¿Cuál fue tu mayor momento de </a:t>
            </a:r>
            <a:r>
              <a:rPr b="1" lang="en-US" sz="1300">
                <a:solidFill>
                  <a:schemeClr val="dk1"/>
                </a:solidFill>
              </a:rPr>
              <a:t>“¡ajá!”</a:t>
            </a:r>
            <a:r>
              <a:rPr lang="en-US" sz="1300">
                <a:solidFill>
                  <a:schemeClr val="dk1"/>
                </a:solidFill>
              </a:rPr>
              <a:t> hoy?</a:t>
            </a:r>
            <a:br>
              <a:rPr lang="en-US" sz="1300">
                <a:solidFill>
                  <a:schemeClr val="dk1"/>
                </a:solidFill>
              </a:rPr>
            </a:br>
            <a:endParaRPr sz="1300">
              <a:solidFill>
                <a:schemeClr val="dk1"/>
              </a:solidFill>
            </a:endParaRPr>
          </a:p>
          <a:p>
            <a:pPr indent="-311150" lvl="0" marL="457200" rtl="0" algn="l">
              <a:lnSpc>
                <a:spcPct val="115000"/>
              </a:lnSpc>
              <a:spcBef>
                <a:spcPts val="0"/>
              </a:spcBef>
              <a:spcAft>
                <a:spcPts val="0"/>
              </a:spcAft>
              <a:buClr>
                <a:schemeClr val="dk1"/>
              </a:buClr>
              <a:buSzPts val="1300"/>
              <a:buChar char="●"/>
            </a:pPr>
            <a:r>
              <a:rPr lang="en-US" sz="1300">
                <a:solidFill>
                  <a:schemeClr val="dk1"/>
                </a:solidFill>
              </a:rPr>
              <a:t>¿Qué habilidad te emociona más </a:t>
            </a:r>
            <a:r>
              <a:rPr b="1" lang="en-US" sz="1300">
                <a:solidFill>
                  <a:schemeClr val="dk1"/>
                </a:solidFill>
              </a:rPr>
              <a:t>practicar</a:t>
            </a:r>
            <a:r>
              <a:rPr lang="en-US" sz="1300">
                <a:solidFill>
                  <a:schemeClr val="dk1"/>
                </a:solidFill>
              </a:rPr>
              <a:t>?</a:t>
            </a:r>
            <a:br>
              <a:rPr lang="en-US" sz="1300">
                <a:solidFill>
                  <a:schemeClr val="dk1"/>
                </a:solidFill>
              </a:rPr>
            </a:br>
            <a:endParaRPr sz="1300">
              <a:solidFill>
                <a:schemeClr val="dk1"/>
              </a:solidFill>
            </a:endParaRPr>
          </a:p>
          <a:p>
            <a:pPr indent="-311150" lvl="0" marL="457200" rtl="0" algn="l">
              <a:lnSpc>
                <a:spcPct val="115000"/>
              </a:lnSpc>
              <a:spcBef>
                <a:spcPts val="0"/>
              </a:spcBef>
              <a:spcAft>
                <a:spcPts val="0"/>
              </a:spcAft>
              <a:buClr>
                <a:schemeClr val="dk1"/>
              </a:buClr>
              <a:buSzPts val="1300"/>
              <a:buChar char="●"/>
            </a:pPr>
            <a:r>
              <a:rPr lang="en-US" sz="1300">
                <a:solidFill>
                  <a:schemeClr val="dk1"/>
                </a:solidFill>
              </a:rPr>
              <a:t>¿Qué </a:t>
            </a:r>
            <a:r>
              <a:rPr b="1" lang="en-US" sz="1300">
                <a:solidFill>
                  <a:schemeClr val="dk1"/>
                </a:solidFill>
              </a:rPr>
              <a:t>desafíos</a:t>
            </a:r>
            <a:r>
              <a:rPr lang="en-US" sz="1300">
                <a:solidFill>
                  <a:schemeClr val="dk1"/>
                </a:solidFill>
              </a:rPr>
              <a:t> anticipas?</a:t>
            </a:r>
            <a:endParaRPr sz="1300">
              <a:solidFill>
                <a:schemeClr val="dk1"/>
              </a:solidFill>
            </a:endParaRPr>
          </a:p>
          <a:p>
            <a:pPr indent="0" lvl="0" marL="457200" marR="0" rtl="0" algn="l">
              <a:lnSpc>
                <a:spcPct val="107000"/>
              </a:lnSpc>
              <a:spcBef>
                <a:spcPts val="1200"/>
              </a:spcBef>
              <a:spcAft>
                <a:spcPts val="0"/>
              </a:spcAft>
              <a:buNone/>
            </a:pPr>
            <a:r>
              <a:t/>
            </a:r>
            <a:endParaRPr b="1" sz="1800">
              <a:solidFill>
                <a:schemeClr val="dk1"/>
              </a:solidFill>
            </a:endParaRPr>
          </a:p>
        </p:txBody>
      </p:sp>
      <p:sp>
        <p:nvSpPr>
          <p:cNvPr id="503" name="Google Shape;503;p25"/>
          <p:cNvSpPr txBox="1"/>
          <p:nvPr/>
        </p:nvSpPr>
        <p:spPr>
          <a:xfrm>
            <a:off x="3126748" y="581601"/>
            <a:ext cx="45327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2400">
                <a:solidFill>
                  <a:schemeClr val="dk1"/>
                </a:solidFill>
              </a:rPr>
              <a:t>Reflexión y preguntas y respuestas</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3E4"/>
        </a:solidFill>
      </p:bgPr>
    </p:bg>
    <p:spTree>
      <p:nvGrpSpPr>
        <p:cNvPr id="507" name="Shape 507"/>
        <p:cNvGrpSpPr/>
        <p:nvPr/>
      </p:nvGrpSpPr>
      <p:grpSpPr>
        <a:xfrm>
          <a:off x="0" y="0"/>
          <a:ext cx="0" cy="0"/>
          <a:chOff x="0" y="0"/>
          <a:chExt cx="0" cy="0"/>
        </a:xfrm>
      </p:grpSpPr>
      <p:sp>
        <p:nvSpPr>
          <p:cNvPr id="508" name="Google Shape;508;p26"/>
          <p:cNvSpPr txBox="1"/>
          <p:nvPr/>
        </p:nvSpPr>
        <p:spPr>
          <a:xfrm>
            <a:off x="3777841" y="1804028"/>
            <a:ext cx="3663000" cy="477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100"/>
              <a:buFont typeface="Arial"/>
              <a:buNone/>
            </a:pPr>
            <a:r>
              <a:rPr b="1" lang="en-US" sz="3100">
                <a:solidFill>
                  <a:srgbClr val="293739"/>
                </a:solidFill>
              </a:rPr>
              <a:t>Muchas gracias</a:t>
            </a:r>
            <a:endParaRPr b="0" i="0" sz="700" u="none" cap="none" strike="noStrike">
              <a:solidFill>
                <a:srgbClr val="000000"/>
              </a:solidFill>
              <a:latin typeface="Arial"/>
              <a:ea typeface="Arial"/>
              <a:cs typeface="Arial"/>
              <a:sym typeface="Arial"/>
            </a:endParaRPr>
          </a:p>
        </p:txBody>
      </p:sp>
      <p:sp>
        <p:nvSpPr>
          <p:cNvPr id="509" name="Google Shape;509;p26"/>
          <p:cNvSpPr/>
          <p:nvPr/>
        </p:nvSpPr>
        <p:spPr>
          <a:xfrm rot="-1816621">
            <a:off x="311066" y="3187599"/>
            <a:ext cx="1349412" cy="1823656"/>
          </a:xfrm>
          <a:custGeom>
            <a:rect b="b" l="l" r="r" t="t"/>
            <a:pathLst>
              <a:path extrusionOk="0" h="3632225" w="2694450">
                <a:moveTo>
                  <a:pt x="0" y="0"/>
                </a:moveTo>
                <a:lnTo>
                  <a:pt x="2694451" y="0"/>
                </a:lnTo>
                <a:lnTo>
                  <a:pt x="2694451" y="3632225"/>
                </a:lnTo>
                <a:lnTo>
                  <a:pt x="0" y="3632225"/>
                </a:lnTo>
                <a:lnTo>
                  <a:pt x="0" y="0"/>
                </a:lnTo>
                <a:close/>
              </a:path>
            </a:pathLst>
          </a:custGeom>
          <a:blipFill rotWithShape="1">
            <a:blip r:embed="rId3">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510" name="Google Shape;510;p26"/>
          <p:cNvSpPr/>
          <p:nvPr/>
        </p:nvSpPr>
        <p:spPr>
          <a:xfrm rot="2408129">
            <a:off x="2349981" y="3091979"/>
            <a:ext cx="1495639" cy="2016180"/>
          </a:xfrm>
          <a:custGeom>
            <a:rect b="b" l="l" r="r" t="t"/>
            <a:pathLst>
              <a:path extrusionOk="0" h="4029843" w="2989411">
                <a:moveTo>
                  <a:pt x="0" y="0"/>
                </a:moveTo>
                <a:lnTo>
                  <a:pt x="2989410" y="0"/>
                </a:lnTo>
                <a:lnTo>
                  <a:pt x="2989410" y="4029843"/>
                </a:lnTo>
                <a:lnTo>
                  <a:pt x="0" y="4029843"/>
                </a:lnTo>
                <a:lnTo>
                  <a:pt x="0" y="0"/>
                </a:lnTo>
                <a:close/>
              </a:path>
            </a:pathLst>
          </a:custGeom>
          <a:blipFill rotWithShape="1">
            <a:blip r:embed="rId3">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511" name="Google Shape;511;p26"/>
          <p:cNvSpPr/>
          <p:nvPr/>
        </p:nvSpPr>
        <p:spPr>
          <a:xfrm>
            <a:off x="911624" y="1056064"/>
            <a:ext cx="2277906" cy="3831341"/>
          </a:xfrm>
          <a:custGeom>
            <a:rect b="b" l="l" r="r" t="t"/>
            <a:pathLst>
              <a:path extrusionOk="0" h="7662681" w="4555812">
                <a:moveTo>
                  <a:pt x="0" y="0"/>
                </a:moveTo>
                <a:lnTo>
                  <a:pt x="4555813" y="0"/>
                </a:lnTo>
                <a:lnTo>
                  <a:pt x="4555813" y="7662681"/>
                </a:lnTo>
                <a:lnTo>
                  <a:pt x="0" y="7662681"/>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512" name="Google Shape;512;p26"/>
          <p:cNvSpPr/>
          <p:nvPr/>
        </p:nvSpPr>
        <p:spPr>
          <a:xfrm flipH="1" rot="-9824388">
            <a:off x="-910153" y="3016246"/>
            <a:ext cx="6735883" cy="3220977"/>
          </a:xfrm>
          <a:custGeom>
            <a:rect b="b" l="l" r="r" t="t"/>
            <a:pathLst>
              <a:path extrusionOk="0" h="6441954" w="13471766">
                <a:moveTo>
                  <a:pt x="13471766" y="0"/>
                </a:moveTo>
                <a:lnTo>
                  <a:pt x="0" y="0"/>
                </a:lnTo>
                <a:lnTo>
                  <a:pt x="0" y="6441954"/>
                </a:lnTo>
                <a:lnTo>
                  <a:pt x="13471766" y="6441954"/>
                </a:lnTo>
                <a:lnTo>
                  <a:pt x="13471766"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513" name="Google Shape;513;p26"/>
          <p:cNvSpPr/>
          <p:nvPr/>
        </p:nvSpPr>
        <p:spPr>
          <a:xfrm flipH="1" rot="-9824388">
            <a:off x="-834241" y="3310256"/>
            <a:ext cx="6292146" cy="3008790"/>
          </a:xfrm>
          <a:custGeom>
            <a:rect b="b" l="l" r="r" t="t"/>
            <a:pathLst>
              <a:path extrusionOk="0" h="6017580" w="12584292">
                <a:moveTo>
                  <a:pt x="12584292" y="0"/>
                </a:moveTo>
                <a:lnTo>
                  <a:pt x="0" y="0"/>
                </a:lnTo>
                <a:lnTo>
                  <a:pt x="0" y="6017580"/>
                </a:lnTo>
                <a:lnTo>
                  <a:pt x="12584292" y="6017580"/>
                </a:lnTo>
                <a:lnTo>
                  <a:pt x="12584292" y="0"/>
                </a:lnTo>
                <a:close/>
              </a:path>
            </a:pathLst>
          </a:custGeom>
          <a:blipFill rotWithShape="1">
            <a:blip r:embed="rId6">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514" name="Google Shape;514;p26"/>
          <p:cNvSpPr/>
          <p:nvPr/>
        </p:nvSpPr>
        <p:spPr>
          <a:xfrm>
            <a:off x="127289" y="4453579"/>
            <a:ext cx="793173" cy="592401"/>
          </a:xfrm>
          <a:custGeom>
            <a:rect b="b" l="l" r="r" t="t"/>
            <a:pathLst>
              <a:path extrusionOk="0" h="1184802" w="1586346">
                <a:moveTo>
                  <a:pt x="0" y="0"/>
                </a:moveTo>
                <a:lnTo>
                  <a:pt x="1586346" y="0"/>
                </a:lnTo>
                <a:lnTo>
                  <a:pt x="1586346" y="1184803"/>
                </a:lnTo>
                <a:lnTo>
                  <a:pt x="0" y="1184803"/>
                </a:lnTo>
                <a:lnTo>
                  <a:pt x="0" y="0"/>
                </a:lnTo>
                <a:close/>
              </a:path>
            </a:pathLst>
          </a:custGeom>
          <a:blipFill rotWithShape="1">
            <a:blip r:embed="rId7">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515" name="Google Shape;515;p26"/>
          <p:cNvSpPr/>
          <p:nvPr/>
        </p:nvSpPr>
        <p:spPr>
          <a:xfrm>
            <a:off x="7868164" y="4834007"/>
            <a:ext cx="1229298" cy="268107"/>
          </a:xfrm>
          <a:custGeom>
            <a:rect b="b" l="l" r="r" t="t"/>
            <a:pathLst>
              <a:path extrusionOk="0" h="536213" w="2458595">
                <a:moveTo>
                  <a:pt x="0" y="0"/>
                </a:moveTo>
                <a:lnTo>
                  <a:pt x="2458596" y="0"/>
                </a:lnTo>
                <a:lnTo>
                  <a:pt x="2458596" y="536213"/>
                </a:lnTo>
                <a:lnTo>
                  <a:pt x="0" y="536213"/>
                </a:lnTo>
                <a:lnTo>
                  <a:pt x="0" y="0"/>
                </a:lnTo>
                <a:close/>
              </a:path>
            </a:pathLst>
          </a:custGeom>
          <a:blipFill rotWithShape="1">
            <a:blip r:embed="rId8">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516" name="Google Shape;516;p26"/>
          <p:cNvSpPr txBox="1"/>
          <p:nvPr/>
        </p:nvSpPr>
        <p:spPr>
          <a:xfrm>
            <a:off x="6062963" y="4075124"/>
            <a:ext cx="3034500" cy="775597"/>
          </a:xfrm>
          <a:prstGeom prst="rect">
            <a:avLst/>
          </a:prstGeom>
          <a:noFill/>
          <a:ln>
            <a:noFill/>
          </a:ln>
        </p:spPr>
        <p:txBody>
          <a:bodyPr anchorCtr="0" anchor="t" bIns="0" lIns="0" spcFirstLastPara="1" rIns="0" wrap="square" tIns="0">
            <a:spAutoFit/>
          </a:bodyPr>
          <a:lstStyle/>
          <a:p>
            <a:pPr indent="0" lvl="0" marL="0" marR="0" rtl="0" algn="l">
              <a:lnSpc>
                <a:spcPct val="140032"/>
              </a:lnSpc>
              <a:spcBef>
                <a:spcPts val="0"/>
              </a:spcBef>
              <a:spcAft>
                <a:spcPts val="0"/>
              </a:spcAft>
              <a:buClr>
                <a:srgbClr val="000000"/>
              </a:buClr>
              <a:buSzPts val="600"/>
              <a:buFont typeface="Arial"/>
              <a:buNone/>
            </a:pPr>
            <a:r>
              <a:rPr b="0" i="0" lang="en-US" sz="600" u="none" cap="none" strike="noStrike">
                <a:solidFill>
                  <a:srgbClr val="383936"/>
                </a:solidFill>
                <a:latin typeface="Arial"/>
                <a:ea typeface="Arial"/>
                <a:cs typeface="Arial"/>
                <a:sym typeface="Aria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a:p>
          <a:p>
            <a:pPr indent="0" lvl="0" marL="0" marR="0" rtl="0" algn="l">
              <a:lnSpc>
                <a:spcPct val="140032"/>
              </a:lnSpc>
              <a:spcBef>
                <a:spcPts val="0"/>
              </a:spcBef>
              <a:spcAft>
                <a:spcPts val="0"/>
              </a:spcAft>
              <a:buClr>
                <a:srgbClr val="000000"/>
              </a:buClr>
              <a:buSzPts val="600"/>
              <a:buFont typeface="Arial"/>
              <a:buNone/>
            </a:pPr>
            <a:r>
              <a:t/>
            </a:r>
            <a:endParaRPr b="0" i="0" sz="600" u="none" cap="none" strike="noStrike">
              <a:solidFill>
                <a:srgbClr val="383936"/>
              </a:solidFill>
              <a:latin typeface="Arial"/>
              <a:ea typeface="Arial"/>
              <a:cs typeface="Arial"/>
              <a:sym typeface="Arial"/>
            </a:endParaRPr>
          </a:p>
          <a:p>
            <a:pPr indent="0" lvl="0" marL="0" marR="0" rtl="0" algn="l">
              <a:lnSpc>
                <a:spcPct val="140032"/>
              </a:lnSpc>
              <a:spcBef>
                <a:spcPts val="0"/>
              </a:spcBef>
              <a:spcAft>
                <a:spcPts val="0"/>
              </a:spcAft>
              <a:buClr>
                <a:srgbClr val="000000"/>
              </a:buClr>
              <a:buSzPts val="600"/>
              <a:buFont typeface="Arial"/>
              <a:buNone/>
            </a:pPr>
            <a:r>
              <a:rPr b="0" i="0" lang="en-US" sz="600" u="none" cap="none" strike="noStrike">
                <a:solidFill>
                  <a:srgbClr val="383936"/>
                </a:solidFill>
                <a:latin typeface="Arial"/>
                <a:ea typeface="Arial"/>
                <a:cs typeface="Arial"/>
                <a:sym typeface="Arial"/>
              </a:rPr>
              <a:t>Creative Commons licence (either free or 4.0 share alike)</a:t>
            </a:r>
            <a:endParaRPr b="0" i="0" sz="700" u="none" cap="none" strike="noStrike">
              <a:solidFill>
                <a:srgbClr val="000000"/>
              </a:solidFill>
              <a:latin typeface="Arial"/>
              <a:ea typeface="Arial"/>
              <a:cs typeface="Arial"/>
              <a:sym typeface="Arial"/>
            </a:endParaRPr>
          </a:p>
        </p:txBody>
      </p:sp>
      <p:pic>
        <p:nvPicPr>
          <p:cNvPr descr="A black and white sign with a person in a circle&#10;&#10;AI-generated content may be incorrect." id="517" name="Google Shape;517;p26"/>
          <p:cNvPicPr preferRelativeResize="0"/>
          <p:nvPr/>
        </p:nvPicPr>
        <p:blipFill rotWithShape="1">
          <a:blip r:embed="rId9">
            <a:alphaModFix/>
          </a:blip>
          <a:srcRect b="0" l="0" r="0" t="0"/>
          <a:stretch/>
        </p:blipFill>
        <p:spPr>
          <a:xfrm>
            <a:off x="6998885" y="4852147"/>
            <a:ext cx="714444" cy="24996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1BC"/>
        </a:solidFill>
      </p:bgPr>
    </p:bg>
    <p:spTree>
      <p:nvGrpSpPr>
        <p:cNvPr id="521" name="Shape 521"/>
        <p:cNvGrpSpPr/>
        <p:nvPr/>
      </p:nvGrpSpPr>
      <p:grpSpPr>
        <a:xfrm>
          <a:off x="0" y="0"/>
          <a:ext cx="0" cy="0"/>
          <a:chOff x="0" y="0"/>
          <a:chExt cx="0" cy="0"/>
        </a:xfrm>
      </p:grpSpPr>
      <p:sp>
        <p:nvSpPr>
          <p:cNvPr id="522" name="Google Shape;522;p27"/>
          <p:cNvSpPr/>
          <p:nvPr/>
        </p:nvSpPr>
        <p:spPr>
          <a:xfrm rot="8673732">
            <a:off x="6966148" y="-1652882"/>
            <a:ext cx="6064266" cy="7756619"/>
          </a:xfrm>
          <a:custGeom>
            <a:rect b="b" l="l" r="r" t="t"/>
            <a:pathLst>
              <a:path extrusionOk="0" h="15508393" w="12124743">
                <a:moveTo>
                  <a:pt x="0" y="0"/>
                </a:moveTo>
                <a:lnTo>
                  <a:pt x="12124744" y="0"/>
                </a:lnTo>
                <a:lnTo>
                  <a:pt x="12124744" y="15508393"/>
                </a:lnTo>
                <a:lnTo>
                  <a:pt x="0" y="15508393"/>
                </a:lnTo>
                <a:lnTo>
                  <a:pt x="0" y="0"/>
                </a:lnTo>
                <a:close/>
              </a:path>
            </a:pathLst>
          </a:custGeom>
          <a:blipFill rotWithShape="1">
            <a:blip r:embed="rId3">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523" name="Google Shape;523;p27"/>
          <p:cNvSpPr/>
          <p:nvPr/>
        </p:nvSpPr>
        <p:spPr>
          <a:xfrm rot="8673732">
            <a:off x="7922021" y="-1313991"/>
            <a:ext cx="6064266" cy="7756619"/>
          </a:xfrm>
          <a:custGeom>
            <a:rect b="b" l="l" r="r" t="t"/>
            <a:pathLst>
              <a:path extrusionOk="0" h="15508393" w="12124743">
                <a:moveTo>
                  <a:pt x="0" y="0"/>
                </a:moveTo>
                <a:lnTo>
                  <a:pt x="12124743" y="0"/>
                </a:lnTo>
                <a:lnTo>
                  <a:pt x="12124743" y="15508392"/>
                </a:lnTo>
                <a:lnTo>
                  <a:pt x="0" y="15508392"/>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grpSp>
        <p:nvGrpSpPr>
          <p:cNvPr id="524" name="Google Shape;524;p27"/>
          <p:cNvGrpSpPr/>
          <p:nvPr/>
        </p:nvGrpSpPr>
        <p:grpSpPr>
          <a:xfrm>
            <a:off x="596700" y="552175"/>
            <a:ext cx="9970690" cy="4255518"/>
            <a:chOff x="-267584" y="9525"/>
            <a:chExt cx="10313084" cy="11348046"/>
          </a:xfrm>
        </p:grpSpPr>
        <p:sp>
          <p:nvSpPr>
            <p:cNvPr id="525" name="Google Shape;525;p27"/>
            <p:cNvSpPr txBox="1"/>
            <p:nvPr/>
          </p:nvSpPr>
          <p:spPr>
            <a:xfrm>
              <a:off x="0" y="9525"/>
              <a:ext cx="10045500" cy="985200"/>
            </a:xfrm>
            <a:prstGeom prst="rect">
              <a:avLst/>
            </a:prstGeom>
            <a:noFill/>
            <a:ln>
              <a:noFill/>
            </a:ln>
          </p:spPr>
          <p:txBody>
            <a:bodyPr anchorCtr="0" anchor="t" bIns="0" lIns="0" spcFirstLastPara="1" rIns="0" wrap="square" tIns="0">
              <a:spAutoFit/>
            </a:bodyPr>
            <a:lstStyle/>
            <a:p>
              <a:pPr indent="0" lvl="0" marL="0" marR="0" rtl="0" algn="l">
                <a:lnSpc>
                  <a:spcPct val="106000"/>
                </a:lnSpc>
                <a:spcBef>
                  <a:spcPts val="0"/>
                </a:spcBef>
                <a:spcAft>
                  <a:spcPts val="0"/>
                </a:spcAft>
                <a:buClr>
                  <a:srgbClr val="000000"/>
                </a:buClr>
                <a:buSzPts val="2400"/>
                <a:buFont typeface="Arial"/>
                <a:buNone/>
              </a:pPr>
              <a:r>
                <a:rPr b="1" i="0" lang="en-US" sz="2400" u="none" cap="none" strike="noStrike">
                  <a:solidFill>
                    <a:srgbClr val="383936"/>
                  </a:solidFill>
                  <a:latin typeface="Arial"/>
                  <a:ea typeface="Arial"/>
                  <a:cs typeface="Arial"/>
                  <a:sym typeface="Arial"/>
                </a:rPr>
                <a:t>Refere</a:t>
              </a:r>
              <a:r>
                <a:rPr b="1" lang="en-US" sz="2400">
                  <a:solidFill>
                    <a:srgbClr val="383936"/>
                  </a:solidFill>
                </a:rPr>
                <a:t>ncias y bibliografía</a:t>
              </a:r>
              <a:endParaRPr b="0" i="0" sz="700" u="none" cap="none" strike="noStrike">
                <a:solidFill>
                  <a:srgbClr val="000000"/>
                </a:solidFill>
                <a:latin typeface="Arial"/>
                <a:ea typeface="Arial"/>
                <a:cs typeface="Arial"/>
                <a:sym typeface="Arial"/>
              </a:endParaRPr>
            </a:p>
          </p:txBody>
        </p:sp>
        <p:sp>
          <p:nvSpPr>
            <p:cNvPr id="526" name="Google Shape;526;p27"/>
            <p:cNvSpPr txBox="1"/>
            <p:nvPr/>
          </p:nvSpPr>
          <p:spPr>
            <a:xfrm>
              <a:off x="-267584" y="1324058"/>
              <a:ext cx="9314233" cy="10033513"/>
            </a:xfrm>
            <a:prstGeom prst="rect">
              <a:avLst/>
            </a:prstGeom>
            <a:noFill/>
            <a:ln>
              <a:noFill/>
            </a:ln>
          </p:spPr>
          <p:txBody>
            <a:bodyPr anchorCtr="0" anchor="t" bIns="0" lIns="0" spcFirstLastPara="1" rIns="0" wrap="square" tIns="0">
              <a:spAutoFit/>
            </a:bodyPr>
            <a:lstStyle/>
            <a:p>
              <a:pPr indent="0" lvl="0" marL="0" marR="0" rtl="0" algn="l">
                <a:lnSpc>
                  <a:spcPct val="107000"/>
                </a:lnSpc>
                <a:spcBef>
                  <a:spcPts val="0"/>
                </a:spcBef>
                <a:spcAft>
                  <a:spcPts val="0"/>
                </a:spcAft>
                <a:buClr>
                  <a:schemeClr val="dk1"/>
                </a:buClr>
                <a:buSzPts val="1100"/>
                <a:buFont typeface="Arial"/>
                <a:buNone/>
              </a:pPr>
              <a:r>
                <a:rPr b="0" i="0" lang="en-US" sz="1200" u="none" cap="none" strike="noStrike">
                  <a:solidFill>
                    <a:schemeClr val="dk1"/>
                  </a:solidFill>
                  <a:latin typeface="Arial"/>
                  <a:ea typeface="Arial"/>
                  <a:cs typeface="Arial"/>
                  <a:sym typeface="Arial"/>
                </a:rPr>
                <a:t>Ohler, J., 2008. Digital storytelling in the classroom: New media pathways to literacy, learning, and creativity. 2nd ed. Thousand Oaks: Corwin Press. </a:t>
              </a:r>
              <a:endParaRPr b="0" i="0" sz="1200" u="none" cap="none" strike="noStrike">
                <a:solidFill>
                  <a:schemeClr val="dk1"/>
                </a:solidFill>
                <a:latin typeface="Arial"/>
                <a:ea typeface="Arial"/>
                <a:cs typeface="Arial"/>
                <a:sym typeface="Arial"/>
              </a:endParaRPr>
            </a:p>
            <a:p>
              <a:pPr indent="0" lvl="0" marL="0" marR="0" rtl="0" algn="l">
                <a:lnSpc>
                  <a:spcPct val="107000"/>
                </a:lnSpc>
                <a:spcBef>
                  <a:spcPts val="800"/>
                </a:spcBef>
                <a:spcAft>
                  <a:spcPts val="0"/>
                </a:spcAft>
                <a:buClr>
                  <a:schemeClr val="dk1"/>
                </a:buClr>
                <a:buSzPts val="1100"/>
                <a:buFont typeface="Arial"/>
                <a:buNone/>
              </a:pPr>
              <a:r>
                <a:rPr b="0" i="0" lang="en-US" sz="1200" u="none" cap="none" strike="noStrike">
                  <a:solidFill>
                    <a:schemeClr val="dk1"/>
                  </a:solidFill>
                  <a:latin typeface="Arial"/>
                  <a:ea typeface="Arial"/>
                  <a:cs typeface="Arial"/>
                  <a:sym typeface="Arial"/>
                </a:rPr>
                <a:t>Ece Dede (n.d). The Lion Cage - Charlie Chaplin (The Circus, 1928) - with sound [Video]. YouTube. https://www.youtube.com/watch?v=Mm1N_3Inf9o </a:t>
              </a:r>
              <a:endParaRPr b="0" i="0" sz="1200" u="none" cap="none" strike="noStrike">
                <a:solidFill>
                  <a:schemeClr val="dk1"/>
                </a:solidFill>
                <a:latin typeface="Arial"/>
                <a:ea typeface="Arial"/>
                <a:cs typeface="Arial"/>
                <a:sym typeface="Arial"/>
              </a:endParaRPr>
            </a:p>
            <a:p>
              <a:pPr indent="0" lvl="0" marL="0" marR="0" rtl="0" algn="l">
                <a:lnSpc>
                  <a:spcPct val="107000"/>
                </a:lnSpc>
                <a:spcBef>
                  <a:spcPts val="800"/>
                </a:spcBef>
                <a:spcAft>
                  <a:spcPts val="0"/>
                </a:spcAft>
                <a:buClr>
                  <a:schemeClr val="dk1"/>
                </a:buClr>
                <a:buSzPts val="1100"/>
                <a:buFont typeface="Arial"/>
                <a:buNone/>
              </a:pPr>
              <a:r>
                <a:rPr b="0" i="0" lang="en-US" sz="1200" u="none" cap="none" strike="noStrike">
                  <a:solidFill>
                    <a:schemeClr val="dk1"/>
                  </a:solidFill>
                  <a:latin typeface="Arial"/>
                  <a:ea typeface="Arial"/>
                  <a:cs typeface="Arial"/>
                  <a:sym typeface="Arial"/>
                </a:rPr>
                <a:t>Adams, A. (1941) Moonrise, Hernandez, New Mexico [online photograph]. Available at: https://en.wikipedia.org/wiki/Ansel_Adams#/media/File:Moonrise,_Hernandez,_New_Mexico.jpg (Accessed: 30 June 2025). </a:t>
              </a:r>
              <a:endParaRPr b="0" i="0" sz="1200" u="none" cap="none" strike="noStrike">
                <a:solidFill>
                  <a:schemeClr val="dk1"/>
                </a:solidFill>
                <a:latin typeface="Arial"/>
                <a:ea typeface="Arial"/>
                <a:cs typeface="Arial"/>
                <a:sym typeface="Arial"/>
              </a:endParaRPr>
            </a:p>
            <a:p>
              <a:pPr indent="0" lvl="0" marL="0" marR="0" rtl="0" algn="l">
                <a:lnSpc>
                  <a:spcPct val="107000"/>
                </a:lnSpc>
                <a:spcBef>
                  <a:spcPts val="800"/>
                </a:spcBef>
                <a:spcAft>
                  <a:spcPts val="0"/>
                </a:spcAft>
                <a:buNone/>
              </a:pPr>
              <a:r>
                <a:rPr b="0" i="0" lang="en-US" sz="1200" u="none" cap="none" strike="noStrike">
                  <a:solidFill>
                    <a:schemeClr val="dk1"/>
                  </a:solidFill>
                  <a:latin typeface="Arial"/>
                  <a:ea typeface="Arial"/>
                  <a:cs typeface="Arial"/>
                  <a:sym typeface="Arial"/>
                </a:rPr>
                <a:t>Cartier-Bresson, H. (1932) Behind the Gare Saint-Lazare [online photograph]. Available at: https://en.wikipedia.org/wiki/Behind_the_Gare_Saint-Lazare#/media/File:Henri_Cartier-Bresson_-_Behind_the_Gare_Saint-Lazare,_1932.jpg (Accessed: 30 June 2025). And International Center of Photography (NY) Collection:  https://s3.amazonaws.com/icptmsdata/c/a/r/t/cartier_bresson_197_1994_412627_displaysize.jpg</a:t>
              </a:r>
              <a:endParaRPr b="0" i="0" sz="1200" u="none" cap="none" strike="noStrike">
                <a:solidFill>
                  <a:schemeClr val="dk1"/>
                </a:solidFill>
                <a:latin typeface="Arial"/>
                <a:ea typeface="Arial"/>
                <a:cs typeface="Arial"/>
                <a:sym typeface="Arial"/>
              </a:endParaRPr>
            </a:p>
            <a:p>
              <a:pPr indent="0" lvl="0" marL="0" marR="0" rtl="0" algn="l">
                <a:lnSpc>
                  <a:spcPct val="107000"/>
                </a:lnSpc>
                <a:spcBef>
                  <a:spcPts val="800"/>
                </a:spcBef>
                <a:spcAft>
                  <a:spcPts val="0"/>
                </a:spcAft>
                <a:buClr>
                  <a:schemeClr val="dk1"/>
                </a:buClr>
                <a:buSzPts val="1100"/>
                <a:buFont typeface="Arial"/>
                <a:buNone/>
              </a:pPr>
              <a:r>
                <a:rPr b="0" i="0" lang="en-US" sz="1200" u="none" cap="none" strike="noStrike">
                  <a:solidFill>
                    <a:schemeClr val="dk1"/>
                  </a:solidFill>
                  <a:latin typeface="Arial"/>
                  <a:ea typeface="Arial"/>
                  <a:cs typeface="Arial"/>
                  <a:sym typeface="Arial"/>
                </a:rPr>
                <a:t>McCurry, S. (1984) Sharbat Gula (Afghan Girl) [online photograph]. Available at: https://en.wikipedia.org/wiki/Afghan_Girl#/media/File:Sharbat_Gula.jpg (Accessed: 30 June 2025).</a:t>
              </a:r>
              <a:endParaRPr b="0" i="0" sz="1200" u="none" cap="none" strike="noStrike">
                <a:solidFill>
                  <a:schemeClr val="dk1"/>
                </a:solidFill>
                <a:latin typeface="Arial"/>
                <a:ea typeface="Arial"/>
                <a:cs typeface="Arial"/>
                <a:sym typeface="Arial"/>
              </a:endParaRPr>
            </a:p>
            <a:p>
              <a:pPr indent="0" lvl="0" marL="0" marR="0" rtl="0" algn="l">
                <a:lnSpc>
                  <a:spcPct val="140000"/>
                </a:lnSpc>
                <a:spcBef>
                  <a:spcPts val="800"/>
                </a:spcBef>
                <a:spcAft>
                  <a:spcPts val="0"/>
                </a:spcAft>
                <a:buClr>
                  <a:schemeClr val="dk1"/>
                </a:buClr>
                <a:buSzPts val="11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40000"/>
                </a:lnSpc>
                <a:spcBef>
                  <a:spcPts val="800"/>
                </a:spcBef>
                <a:spcAft>
                  <a:spcPts val="0"/>
                </a:spcAft>
                <a:buClr>
                  <a:schemeClr val="dk1"/>
                </a:buClr>
                <a:buSzPts val="11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200"/>
                <a:buFont typeface="Arial"/>
                <a:buNone/>
              </a:pPr>
              <a:r>
                <a:t/>
              </a:r>
              <a:endParaRPr b="0" i="0" sz="1200" u="none" cap="none" strike="noStrike">
                <a:solidFill>
                  <a:srgbClr val="383936"/>
                </a:solidFill>
                <a:latin typeface="Arial"/>
                <a:ea typeface="Arial"/>
                <a:cs typeface="Arial"/>
                <a:sym typeface="Arial"/>
              </a:endParaRPr>
            </a:p>
          </p:txBody>
        </p:sp>
      </p:grpSp>
      <p:sp>
        <p:nvSpPr>
          <p:cNvPr id="527" name="Google Shape;527;p27"/>
          <p:cNvSpPr/>
          <p:nvPr/>
        </p:nvSpPr>
        <p:spPr>
          <a:xfrm>
            <a:off x="9601701" y="2688354"/>
            <a:ext cx="793173" cy="592401"/>
          </a:xfrm>
          <a:custGeom>
            <a:rect b="b" l="l" r="r" t="t"/>
            <a:pathLst>
              <a:path extrusionOk="0" h="1184802" w="1586346">
                <a:moveTo>
                  <a:pt x="0" y="0"/>
                </a:moveTo>
                <a:lnTo>
                  <a:pt x="1586346" y="0"/>
                </a:lnTo>
                <a:lnTo>
                  <a:pt x="1586346" y="1184803"/>
                </a:lnTo>
                <a:lnTo>
                  <a:pt x="0" y="118480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528" name="Google Shape;528;p27"/>
          <p:cNvSpPr/>
          <p:nvPr/>
        </p:nvSpPr>
        <p:spPr>
          <a:xfrm>
            <a:off x="7868164" y="4834007"/>
            <a:ext cx="1229298" cy="268107"/>
          </a:xfrm>
          <a:custGeom>
            <a:rect b="b" l="l" r="r" t="t"/>
            <a:pathLst>
              <a:path extrusionOk="0" h="536213" w="2458595">
                <a:moveTo>
                  <a:pt x="0" y="0"/>
                </a:moveTo>
                <a:lnTo>
                  <a:pt x="2458596" y="0"/>
                </a:lnTo>
                <a:lnTo>
                  <a:pt x="2458596" y="536213"/>
                </a:lnTo>
                <a:lnTo>
                  <a:pt x="0" y="536213"/>
                </a:lnTo>
                <a:lnTo>
                  <a:pt x="0" y="0"/>
                </a:lnTo>
                <a:close/>
              </a:path>
            </a:pathLst>
          </a:custGeom>
          <a:blipFill rotWithShape="1">
            <a:blip r:embed="rId6">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FC4E5"/>
        </a:solidFill>
      </p:bgPr>
    </p:bg>
    <p:spTree>
      <p:nvGrpSpPr>
        <p:cNvPr id="532" name="Shape 532"/>
        <p:cNvGrpSpPr/>
        <p:nvPr/>
      </p:nvGrpSpPr>
      <p:grpSpPr>
        <a:xfrm>
          <a:off x="0" y="0"/>
          <a:ext cx="0" cy="0"/>
          <a:chOff x="0" y="0"/>
          <a:chExt cx="0" cy="0"/>
        </a:xfrm>
      </p:grpSpPr>
      <p:sp>
        <p:nvSpPr>
          <p:cNvPr id="533" name="Google Shape;533;p28"/>
          <p:cNvSpPr/>
          <p:nvPr/>
        </p:nvSpPr>
        <p:spPr>
          <a:xfrm rot="328315">
            <a:off x="5303672" y="-495451"/>
            <a:ext cx="6734141" cy="6424216"/>
          </a:xfrm>
          <a:custGeom>
            <a:rect b="b" l="l" r="r" t="t"/>
            <a:pathLst>
              <a:path extrusionOk="0" h="5977890" w="626491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4272B7"/>
          </a:solidFill>
          <a:ln cap="flat" cmpd="sng" w="12700">
            <a:solidFill>
              <a:srgbClr val="000000"/>
            </a:solidFill>
            <a:prstDash val="solid"/>
            <a:round/>
            <a:headEnd len="sm" w="sm" type="none"/>
            <a:tailEnd len="sm" w="sm" type="none"/>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534" name="Google Shape;534;p28"/>
          <p:cNvSpPr/>
          <p:nvPr/>
        </p:nvSpPr>
        <p:spPr>
          <a:xfrm rot="352404">
            <a:off x="6169051" y="-372907"/>
            <a:ext cx="6581380" cy="6279862"/>
          </a:xfrm>
          <a:custGeom>
            <a:rect b="b" l="l" r="r" t="t"/>
            <a:pathLst>
              <a:path extrusionOk="0" h="5977890" w="626491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C3DBE8"/>
          </a:solidFill>
          <a:ln cap="flat" cmpd="sng" w="12700">
            <a:solidFill>
              <a:srgbClr val="000000"/>
            </a:solidFill>
            <a:prstDash val="solid"/>
            <a:round/>
            <a:headEnd len="sm" w="sm" type="none"/>
            <a:tailEnd len="sm" w="sm" type="none"/>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535" name="Google Shape;535;p28"/>
          <p:cNvSpPr/>
          <p:nvPr/>
        </p:nvSpPr>
        <p:spPr>
          <a:xfrm rot="377637">
            <a:off x="7189117" y="-244331"/>
            <a:ext cx="6428958" cy="6134423"/>
          </a:xfrm>
          <a:custGeom>
            <a:rect b="b" l="l" r="r" t="t"/>
            <a:pathLst>
              <a:path extrusionOk="0" h="5977890" w="626491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FBF3E4"/>
          </a:solidFill>
          <a:ln cap="flat" cmpd="sng" w="12700">
            <a:solidFill>
              <a:srgbClr val="000000"/>
            </a:solidFill>
            <a:prstDash val="solid"/>
            <a:round/>
            <a:headEnd len="sm" w="sm" type="none"/>
            <a:tailEnd len="sm" w="sm" type="none"/>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536" name="Google Shape;536;p28"/>
          <p:cNvSpPr/>
          <p:nvPr/>
        </p:nvSpPr>
        <p:spPr>
          <a:xfrm>
            <a:off x="7877689" y="4834007"/>
            <a:ext cx="1229298" cy="268107"/>
          </a:xfrm>
          <a:custGeom>
            <a:rect b="b" l="l" r="r" t="t"/>
            <a:pathLst>
              <a:path extrusionOk="0" h="536213" w="2458595">
                <a:moveTo>
                  <a:pt x="0" y="0"/>
                </a:moveTo>
                <a:lnTo>
                  <a:pt x="2458596" y="0"/>
                </a:lnTo>
                <a:lnTo>
                  <a:pt x="2458596" y="536213"/>
                </a:lnTo>
                <a:lnTo>
                  <a:pt x="0" y="536213"/>
                </a:lnTo>
                <a:lnTo>
                  <a:pt x="0" y="0"/>
                </a:lnTo>
                <a:close/>
              </a:path>
            </a:pathLst>
          </a:custGeom>
          <a:blipFill rotWithShape="1">
            <a:blip r:embed="rId3">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537" name="Google Shape;537;p28"/>
          <p:cNvSpPr/>
          <p:nvPr/>
        </p:nvSpPr>
        <p:spPr>
          <a:xfrm>
            <a:off x="5315175" y="1328905"/>
            <a:ext cx="3458671" cy="2583194"/>
          </a:xfrm>
          <a:custGeom>
            <a:rect b="b" l="l" r="r" t="t"/>
            <a:pathLst>
              <a:path extrusionOk="0" h="5166389" w="6917341">
                <a:moveTo>
                  <a:pt x="0" y="0"/>
                </a:moveTo>
                <a:lnTo>
                  <a:pt x="6917342" y="0"/>
                </a:lnTo>
                <a:lnTo>
                  <a:pt x="6917342" y="5166389"/>
                </a:lnTo>
                <a:lnTo>
                  <a:pt x="0" y="5166389"/>
                </a:lnTo>
                <a:lnTo>
                  <a:pt x="0" y="0"/>
                </a:lnTo>
                <a:close/>
              </a:path>
            </a:pathLst>
          </a:custGeom>
          <a:blipFill rotWithShape="1">
            <a:blip r:embed="rId4">
              <a:alphaModFix/>
            </a:blip>
            <a:stretch>
              <a:fillRect b="0" l="0" r="0" t="0"/>
            </a:stretch>
          </a:blipFill>
          <a:ln cap="sq" cmpd="sng" w="104775">
            <a:solidFill>
              <a:srgbClr val="3B628F"/>
            </a:solidFill>
            <a:prstDash val="solid"/>
            <a:miter lim="8000"/>
            <a:headEnd len="sm" w="sm" type="none"/>
            <a:tailEnd len="sm" w="sm" type="none"/>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538" name="Google Shape;538;p28"/>
          <p:cNvSpPr/>
          <p:nvPr/>
        </p:nvSpPr>
        <p:spPr>
          <a:xfrm>
            <a:off x="368493" y="1277327"/>
            <a:ext cx="1684626" cy="472030"/>
          </a:xfrm>
          <a:custGeom>
            <a:rect b="b" l="l" r="r" t="t"/>
            <a:pathLst>
              <a:path extrusionOk="0" h="944060" w="3369252">
                <a:moveTo>
                  <a:pt x="0" y="0"/>
                </a:moveTo>
                <a:lnTo>
                  <a:pt x="3369253" y="0"/>
                </a:lnTo>
                <a:lnTo>
                  <a:pt x="3369253" y="944060"/>
                </a:lnTo>
                <a:lnTo>
                  <a:pt x="0" y="944060"/>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539" name="Google Shape;539;p28"/>
          <p:cNvSpPr/>
          <p:nvPr/>
        </p:nvSpPr>
        <p:spPr>
          <a:xfrm>
            <a:off x="584745" y="3135677"/>
            <a:ext cx="1560797" cy="466960"/>
          </a:xfrm>
          <a:custGeom>
            <a:rect b="b" l="l" r="r" t="t"/>
            <a:pathLst>
              <a:path extrusionOk="0" h="933920" w="3121595">
                <a:moveTo>
                  <a:pt x="0" y="0"/>
                </a:moveTo>
                <a:lnTo>
                  <a:pt x="3121595" y="0"/>
                </a:lnTo>
                <a:lnTo>
                  <a:pt x="3121595" y="933919"/>
                </a:lnTo>
                <a:lnTo>
                  <a:pt x="0" y="933919"/>
                </a:lnTo>
                <a:lnTo>
                  <a:pt x="0" y="0"/>
                </a:lnTo>
                <a:close/>
              </a:path>
            </a:pathLst>
          </a:custGeom>
          <a:blipFill rotWithShape="1">
            <a:blip r:embed="rId6">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540" name="Google Shape;540;p28"/>
          <p:cNvSpPr/>
          <p:nvPr/>
        </p:nvSpPr>
        <p:spPr>
          <a:xfrm>
            <a:off x="2930449" y="3979242"/>
            <a:ext cx="1098484" cy="768939"/>
          </a:xfrm>
          <a:custGeom>
            <a:rect b="b" l="l" r="r" t="t"/>
            <a:pathLst>
              <a:path extrusionOk="0" h="1537877" w="2196967">
                <a:moveTo>
                  <a:pt x="0" y="0"/>
                </a:moveTo>
                <a:lnTo>
                  <a:pt x="2196967" y="0"/>
                </a:lnTo>
                <a:lnTo>
                  <a:pt x="2196967" y="1537877"/>
                </a:lnTo>
                <a:lnTo>
                  <a:pt x="0" y="1537877"/>
                </a:lnTo>
                <a:lnTo>
                  <a:pt x="0" y="0"/>
                </a:lnTo>
                <a:close/>
              </a:path>
            </a:pathLst>
          </a:custGeom>
          <a:blipFill rotWithShape="1">
            <a:blip r:embed="rId7">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541" name="Google Shape;541;p28"/>
          <p:cNvSpPr/>
          <p:nvPr/>
        </p:nvSpPr>
        <p:spPr>
          <a:xfrm>
            <a:off x="3125287" y="1150431"/>
            <a:ext cx="878184" cy="725012"/>
          </a:xfrm>
          <a:custGeom>
            <a:rect b="b" l="l" r="r" t="t"/>
            <a:pathLst>
              <a:path extrusionOk="0" h="1450025" w="1756368">
                <a:moveTo>
                  <a:pt x="0" y="0"/>
                </a:moveTo>
                <a:lnTo>
                  <a:pt x="1756368" y="0"/>
                </a:lnTo>
                <a:lnTo>
                  <a:pt x="1756368" y="1450025"/>
                </a:lnTo>
                <a:lnTo>
                  <a:pt x="0" y="1450025"/>
                </a:lnTo>
                <a:lnTo>
                  <a:pt x="0" y="0"/>
                </a:lnTo>
                <a:close/>
              </a:path>
            </a:pathLst>
          </a:custGeom>
          <a:blipFill rotWithShape="1">
            <a:blip r:embed="rId8">
              <a:alphaModFix/>
            </a:blip>
            <a:stretch>
              <a:fillRect b="-34002" l="-69811" r="-70042" t="-29385"/>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542" name="Google Shape;542;p28"/>
          <p:cNvSpPr/>
          <p:nvPr/>
        </p:nvSpPr>
        <p:spPr>
          <a:xfrm>
            <a:off x="368493" y="2195905"/>
            <a:ext cx="1993300" cy="604446"/>
          </a:xfrm>
          <a:custGeom>
            <a:rect b="b" l="l" r="r" t="t"/>
            <a:pathLst>
              <a:path extrusionOk="0" h="1208891" w="3986600">
                <a:moveTo>
                  <a:pt x="0" y="0"/>
                </a:moveTo>
                <a:lnTo>
                  <a:pt x="3986600" y="0"/>
                </a:lnTo>
                <a:lnTo>
                  <a:pt x="3986600" y="1208891"/>
                </a:lnTo>
                <a:lnTo>
                  <a:pt x="0" y="1208891"/>
                </a:lnTo>
                <a:lnTo>
                  <a:pt x="0" y="0"/>
                </a:lnTo>
                <a:close/>
              </a:path>
            </a:pathLst>
          </a:custGeom>
          <a:blipFill rotWithShape="1">
            <a:blip r:embed="rId9">
              <a:alphaModFix/>
            </a:blip>
            <a:stretch>
              <a:fillRect b="-109460" l="-20306" r="-17795" t="-11200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543" name="Google Shape;543;p28"/>
          <p:cNvSpPr/>
          <p:nvPr/>
        </p:nvSpPr>
        <p:spPr>
          <a:xfrm>
            <a:off x="2750292" y="1986232"/>
            <a:ext cx="1628175" cy="986543"/>
          </a:xfrm>
          <a:custGeom>
            <a:rect b="b" l="l" r="r" t="t"/>
            <a:pathLst>
              <a:path extrusionOk="0" h="1973085" w="3256350">
                <a:moveTo>
                  <a:pt x="0" y="0"/>
                </a:moveTo>
                <a:lnTo>
                  <a:pt x="3256351" y="0"/>
                </a:lnTo>
                <a:lnTo>
                  <a:pt x="3256351" y="1973084"/>
                </a:lnTo>
                <a:lnTo>
                  <a:pt x="0" y="1973084"/>
                </a:lnTo>
                <a:lnTo>
                  <a:pt x="0" y="0"/>
                </a:lnTo>
                <a:close/>
              </a:path>
            </a:pathLst>
          </a:custGeom>
          <a:blipFill rotWithShape="1">
            <a:blip r:embed="rId10">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544" name="Google Shape;544;p28"/>
          <p:cNvSpPr/>
          <p:nvPr/>
        </p:nvSpPr>
        <p:spPr>
          <a:xfrm>
            <a:off x="2750291" y="3082311"/>
            <a:ext cx="1512301" cy="754056"/>
          </a:xfrm>
          <a:custGeom>
            <a:rect b="b" l="l" r="r" t="t"/>
            <a:pathLst>
              <a:path extrusionOk="0" h="1508112" w="3024602">
                <a:moveTo>
                  <a:pt x="0" y="0"/>
                </a:moveTo>
                <a:lnTo>
                  <a:pt x="3024602" y="0"/>
                </a:lnTo>
                <a:lnTo>
                  <a:pt x="3024602" y="1508112"/>
                </a:lnTo>
                <a:lnTo>
                  <a:pt x="0" y="1508112"/>
                </a:lnTo>
                <a:lnTo>
                  <a:pt x="0" y="0"/>
                </a:lnTo>
                <a:close/>
              </a:path>
            </a:pathLst>
          </a:custGeom>
          <a:blipFill rotWithShape="1">
            <a:blip r:embed="rId11">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545" name="Google Shape;545;p28"/>
          <p:cNvSpPr/>
          <p:nvPr/>
        </p:nvSpPr>
        <p:spPr>
          <a:xfrm>
            <a:off x="713704" y="3936011"/>
            <a:ext cx="1127694" cy="725757"/>
          </a:xfrm>
          <a:custGeom>
            <a:rect b="b" l="l" r="r" t="t"/>
            <a:pathLst>
              <a:path extrusionOk="0" h="1451513" w="2255388">
                <a:moveTo>
                  <a:pt x="0" y="0"/>
                </a:moveTo>
                <a:lnTo>
                  <a:pt x="2255388" y="0"/>
                </a:lnTo>
                <a:lnTo>
                  <a:pt x="2255388" y="1451513"/>
                </a:lnTo>
                <a:lnTo>
                  <a:pt x="0" y="1451513"/>
                </a:lnTo>
                <a:lnTo>
                  <a:pt x="0" y="0"/>
                </a:lnTo>
                <a:close/>
              </a:path>
            </a:pathLst>
          </a:custGeom>
          <a:blipFill rotWithShape="1">
            <a:blip r:embed="rId12">
              <a:alphaModFix/>
            </a:blip>
            <a:stretch>
              <a:fillRect b="-20457" l="-2128" r="-2118"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546" name="Google Shape;546;p28"/>
          <p:cNvSpPr txBox="1"/>
          <p:nvPr/>
        </p:nvSpPr>
        <p:spPr>
          <a:xfrm>
            <a:off x="141581" y="469761"/>
            <a:ext cx="5173800" cy="446400"/>
          </a:xfrm>
          <a:prstGeom prst="rect">
            <a:avLst/>
          </a:prstGeom>
          <a:noFill/>
          <a:ln>
            <a:noFill/>
          </a:ln>
        </p:spPr>
        <p:txBody>
          <a:bodyPr anchorCtr="0" anchor="t" bIns="0" lIns="0" spcFirstLastPara="1" rIns="0" wrap="square" tIns="0">
            <a:spAutoFit/>
          </a:bodyPr>
          <a:lstStyle/>
          <a:p>
            <a:pPr indent="0" lvl="0" marL="0" marR="0" rtl="0" algn="l">
              <a:lnSpc>
                <a:spcPct val="105999"/>
              </a:lnSpc>
              <a:spcBef>
                <a:spcPts val="0"/>
              </a:spcBef>
              <a:spcAft>
                <a:spcPts val="0"/>
              </a:spcAft>
              <a:buClr>
                <a:srgbClr val="000000"/>
              </a:buClr>
              <a:buSzPts val="2900"/>
              <a:buFont typeface="Arial"/>
              <a:buNone/>
            </a:pPr>
            <a:r>
              <a:rPr b="1" i="0" lang="en-US" sz="2900" u="none" cap="none" strike="noStrike">
                <a:solidFill>
                  <a:schemeClr val="dk1"/>
                </a:solidFill>
                <a:latin typeface="Arial"/>
                <a:ea typeface="Arial"/>
                <a:cs typeface="Arial"/>
                <a:sym typeface="Arial"/>
              </a:rPr>
              <a:t> </a:t>
            </a:r>
            <a:r>
              <a:rPr b="1" lang="en-US" sz="2900">
                <a:solidFill>
                  <a:schemeClr val="dk1"/>
                </a:solidFill>
              </a:rPr>
              <a:t>EQUIPO SHOOT</a:t>
            </a:r>
            <a:endParaRPr b="0" i="0" sz="700" u="none" cap="none" strike="noStrik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FC4E5"/>
        </a:solidFill>
      </p:bgPr>
    </p:bg>
    <p:spTree>
      <p:nvGrpSpPr>
        <p:cNvPr id="236" name="Shape 236"/>
        <p:cNvGrpSpPr/>
        <p:nvPr/>
      </p:nvGrpSpPr>
      <p:grpSpPr>
        <a:xfrm>
          <a:off x="0" y="0"/>
          <a:ext cx="0" cy="0"/>
          <a:chOff x="0" y="0"/>
          <a:chExt cx="0" cy="0"/>
        </a:xfrm>
      </p:grpSpPr>
      <p:sp>
        <p:nvSpPr>
          <p:cNvPr id="237" name="Google Shape;237;p3"/>
          <p:cNvSpPr txBox="1"/>
          <p:nvPr/>
        </p:nvSpPr>
        <p:spPr>
          <a:xfrm>
            <a:off x="370150" y="1252500"/>
            <a:ext cx="4369500" cy="3313200"/>
          </a:xfrm>
          <a:prstGeom prst="rect">
            <a:avLst/>
          </a:prstGeom>
          <a:noFill/>
          <a:ln>
            <a:noFill/>
          </a:ln>
        </p:spPr>
        <p:txBody>
          <a:bodyPr anchorCtr="0" anchor="t" bIns="0" lIns="0" spcFirstLastPara="1" rIns="0" wrap="square" tIns="0">
            <a:spAutoFit/>
          </a:bodyPr>
          <a:lstStyle/>
          <a:p>
            <a:pPr indent="0" lvl="0" marL="0" rtl="0" algn="just">
              <a:lnSpc>
                <a:spcPct val="115000"/>
              </a:lnSpc>
              <a:spcBef>
                <a:spcPts val="1200"/>
              </a:spcBef>
              <a:spcAft>
                <a:spcPts val="0"/>
              </a:spcAft>
              <a:buClr>
                <a:schemeClr val="dk1"/>
              </a:buClr>
              <a:buSzPts val="1100"/>
              <a:buFont typeface="Arial"/>
              <a:buNone/>
            </a:pPr>
            <a:r>
              <a:rPr b="1" lang="en-US" sz="1100"/>
              <a:t>Esta metodología introduce un enfoque innovador para la enseñanza al integrar la narración digital a través de la fotografía.</a:t>
            </a:r>
            <a:br>
              <a:rPr b="1" lang="en-US" sz="1100"/>
            </a:br>
            <a:r>
              <a:rPr b="1" lang="en-US" sz="1100"/>
              <a:t> Basada en la neurociencia, la narración fomenta conexiones emocionales, lo que hace que la información sea más accesible y memorable.</a:t>
            </a:r>
            <a:endParaRPr b="1" sz="1100"/>
          </a:p>
          <a:p>
            <a:pPr indent="0" lvl="0" marL="0" rtl="0" algn="just">
              <a:lnSpc>
                <a:spcPct val="115000"/>
              </a:lnSpc>
              <a:spcBef>
                <a:spcPts val="1200"/>
              </a:spcBef>
              <a:spcAft>
                <a:spcPts val="0"/>
              </a:spcAft>
              <a:buClr>
                <a:schemeClr val="dk1"/>
              </a:buClr>
              <a:buSzPts val="1100"/>
              <a:buFont typeface="Arial"/>
              <a:buNone/>
            </a:pPr>
            <a:r>
              <a:rPr b="1" lang="en-US" sz="1100"/>
              <a:t>Aborda los desafíos que enfrentan los estudiantes desmotivados y aquellos con dificultades de aprendizaje al aprovechar tecnologías contemporáneas para crear un entorno de aprendizaje atractivo e inclusivo.</a:t>
            </a:r>
            <a:endParaRPr b="1" sz="1100"/>
          </a:p>
          <a:p>
            <a:pPr indent="0" lvl="0" marL="0" rtl="0" algn="just">
              <a:lnSpc>
                <a:spcPct val="115000"/>
              </a:lnSpc>
              <a:spcBef>
                <a:spcPts val="1200"/>
              </a:spcBef>
              <a:spcAft>
                <a:spcPts val="0"/>
              </a:spcAft>
              <a:buClr>
                <a:schemeClr val="dk1"/>
              </a:buClr>
              <a:buSzPts val="1100"/>
              <a:buFont typeface="Arial"/>
              <a:buNone/>
            </a:pPr>
            <a:r>
              <a:rPr b="1" lang="en-US" sz="1100"/>
              <a:t>La narración aumenta la participación, la creatividad y la comprensión en las distintas áreas curriculares, a la vez que se adapta a diversas necesidades de aprendizaje, incluidos los estudiantes con dificultades de aprendizaje.</a:t>
            </a:r>
            <a:endParaRPr b="1" sz="1100"/>
          </a:p>
          <a:p>
            <a:pPr indent="0" lvl="0" marL="0" marR="0" rtl="0" algn="l">
              <a:lnSpc>
                <a:spcPct val="140000"/>
              </a:lnSpc>
              <a:spcBef>
                <a:spcPts val="1200"/>
              </a:spcBef>
              <a:spcAft>
                <a:spcPts val="0"/>
              </a:spcAft>
              <a:buClr>
                <a:srgbClr val="000000"/>
              </a:buClr>
              <a:buSzPts val="1100"/>
              <a:buFont typeface="Arial"/>
              <a:buNone/>
            </a:pPr>
            <a:r>
              <a:t/>
            </a:r>
            <a:endParaRPr b="1" i="0" sz="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p:txBody>
      </p:sp>
      <p:sp>
        <p:nvSpPr>
          <p:cNvPr id="238" name="Google Shape;238;p3"/>
          <p:cNvSpPr/>
          <p:nvPr/>
        </p:nvSpPr>
        <p:spPr>
          <a:xfrm rot="328315">
            <a:off x="5303672" y="-495451"/>
            <a:ext cx="6734141" cy="6424216"/>
          </a:xfrm>
          <a:custGeom>
            <a:rect b="b" l="l" r="r" t="t"/>
            <a:pathLst>
              <a:path extrusionOk="0" h="5977890" w="626491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4272B7"/>
          </a:solidFill>
          <a:ln cap="flat" cmpd="sng" w="12700">
            <a:solidFill>
              <a:srgbClr val="000000"/>
            </a:solidFill>
            <a:prstDash val="solid"/>
            <a:round/>
            <a:headEnd len="sm" w="sm" type="none"/>
            <a:tailEnd len="sm" w="sm" type="none"/>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Calibri"/>
              <a:ea typeface="Calibri"/>
              <a:cs typeface="Calibri"/>
              <a:sym typeface="Calibri"/>
            </a:endParaRPr>
          </a:p>
        </p:txBody>
      </p:sp>
      <p:sp>
        <p:nvSpPr>
          <p:cNvPr id="239" name="Google Shape;239;p3"/>
          <p:cNvSpPr/>
          <p:nvPr/>
        </p:nvSpPr>
        <p:spPr>
          <a:xfrm rot="352404">
            <a:off x="6169051" y="-372907"/>
            <a:ext cx="6581380" cy="6279862"/>
          </a:xfrm>
          <a:custGeom>
            <a:rect b="b" l="l" r="r" t="t"/>
            <a:pathLst>
              <a:path extrusionOk="0" h="5977890" w="626491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8FC4E5"/>
          </a:solidFill>
          <a:ln cap="flat" cmpd="sng" w="12700">
            <a:solidFill>
              <a:srgbClr val="000000"/>
            </a:solidFill>
            <a:prstDash val="solid"/>
            <a:round/>
            <a:headEnd len="sm" w="sm" type="none"/>
            <a:tailEnd len="sm" w="sm" type="none"/>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Calibri"/>
              <a:ea typeface="Calibri"/>
              <a:cs typeface="Calibri"/>
              <a:sym typeface="Calibri"/>
            </a:endParaRPr>
          </a:p>
        </p:txBody>
      </p:sp>
      <p:sp>
        <p:nvSpPr>
          <p:cNvPr id="240" name="Google Shape;240;p3"/>
          <p:cNvSpPr/>
          <p:nvPr/>
        </p:nvSpPr>
        <p:spPr>
          <a:xfrm rot="377637">
            <a:off x="7189117" y="-244331"/>
            <a:ext cx="6428958" cy="6134423"/>
          </a:xfrm>
          <a:custGeom>
            <a:rect b="b" l="l" r="r" t="t"/>
            <a:pathLst>
              <a:path extrusionOk="0" h="5977890" w="626491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FBF3E4"/>
          </a:solidFill>
          <a:ln cap="flat" cmpd="sng" w="12700">
            <a:solidFill>
              <a:srgbClr val="000000"/>
            </a:solidFill>
            <a:prstDash val="solid"/>
            <a:round/>
            <a:headEnd len="sm" w="sm" type="none"/>
            <a:tailEnd len="sm" w="sm" type="none"/>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Calibri"/>
              <a:ea typeface="Calibri"/>
              <a:cs typeface="Calibri"/>
              <a:sym typeface="Calibri"/>
            </a:endParaRPr>
          </a:p>
        </p:txBody>
      </p:sp>
      <p:sp>
        <p:nvSpPr>
          <p:cNvPr id="241" name="Google Shape;241;p3"/>
          <p:cNvSpPr/>
          <p:nvPr/>
        </p:nvSpPr>
        <p:spPr>
          <a:xfrm>
            <a:off x="117764" y="4453579"/>
            <a:ext cx="793173" cy="592401"/>
          </a:xfrm>
          <a:custGeom>
            <a:rect b="b" l="l" r="r" t="t"/>
            <a:pathLst>
              <a:path extrusionOk="0" h="1184802" w="1586346">
                <a:moveTo>
                  <a:pt x="0" y="0"/>
                </a:moveTo>
                <a:lnTo>
                  <a:pt x="1586346" y="0"/>
                </a:lnTo>
                <a:lnTo>
                  <a:pt x="1586346" y="1184803"/>
                </a:lnTo>
                <a:lnTo>
                  <a:pt x="0" y="1184803"/>
                </a:lnTo>
                <a:lnTo>
                  <a:pt x="0" y="0"/>
                </a:lnTo>
                <a:close/>
              </a:path>
            </a:pathLst>
          </a:custGeom>
          <a:blipFill rotWithShape="1">
            <a:blip r:embed="rId3">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Calibri"/>
              <a:ea typeface="Calibri"/>
              <a:cs typeface="Calibri"/>
              <a:sym typeface="Calibri"/>
            </a:endParaRPr>
          </a:p>
        </p:txBody>
      </p:sp>
      <p:sp>
        <p:nvSpPr>
          <p:cNvPr id="242" name="Google Shape;242;p3"/>
          <p:cNvSpPr/>
          <p:nvPr/>
        </p:nvSpPr>
        <p:spPr>
          <a:xfrm>
            <a:off x="7877689" y="4834007"/>
            <a:ext cx="1229298" cy="268107"/>
          </a:xfrm>
          <a:custGeom>
            <a:rect b="b" l="l" r="r" t="t"/>
            <a:pathLst>
              <a:path extrusionOk="0" h="536213" w="2458595">
                <a:moveTo>
                  <a:pt x="0" y="0"/>
                </a:moveTo>
                <a:lnTo>
                  <a:pt x="2458596" y="0"/>
                </a:lnTo>
                <a:lnTo>
                  <a:pt x="2458596" y="536213"/>
                </a:lnTo>
                <a:lnTo>
                  <a:pt x="0" y="536213"/>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Calibri"/>
              <a:ea typeface="Calibri"/>
              <a:cs typeface="Calibri"/>
              <a:sym typeface="Calibri"/>
            </a:endParaRPr>
          </a:p>
        </p:txBody>
      </p:sp>
      <p:sp>
        <p:nvSpPr>
          <p:cNvPr id="243" name="Google Shape;243;p3"/>
          <p:cNvSpPr/>
          <p:nvPr/>
        </p:nvSpPr>
        <p:spPr>
          <a:xfrm>
            <a:off x="5315175" y="1328905"/>
            <a:ext cx="3458671" cy="2583194"/>
          </a:xfrm>
          <a:custGeom>
            <a:rect b="b" l="l" r="r" t="t"/>
            <a:pathLst>
              <a:path extrusionOk="0" h="5166389" w="6917341">
                <a:moveTo>
                  <a:pt x="0" y="0"/>
                </a:moveTo>
                <a:lnTo>
                  <a:pt x="6917342" y="0"/>
                </a:lnTo>
                <a:lnTo>
                  <a:pt x="6917342" y="5166389"/>
                </a:lnTo>
                <a:lnTo>
                  <a:pt x="0" y="5166389"/>
                </a:lnTo>
                <a:lnTo>
                  <a:pt x="0" y="0"/>
                </a:lnTo>
                <a:close/>
              </a:path>
            </a:pathLst>
          </a:custGeom>
          <a:blipFill rotWithShape="1">
            <a:blip r:embed="rId3">
              <a:alphaModFix/>
            </a:blip>
            <a:stretch>
              <a:fillRect b="0" l="0" r="0" t="0"/>
            </a:stretch>
          </a:blipFill>
          <a:ln cap="sq" cmpd="sng" w="104775">
            <a:solidFill>
              <a:srgbClr val="3B628F"/>
            </a:solidFill>
            <a:prstDash val="solid"/>
            <a:miter lim="8000"/>
            <a:headEnd len="sm" w="sm" type="none"/>
            <a:tailEnd len="sm" w="sm" type="none"/>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Calibri"/>
              <a:ea typeface="Calibri"/>
              <a:cs typeface="Calibri"/>
              <a:sym typeface="Calibri"/>
            </a:endParaRPr>
          </a:p>
        </p:txBody>
      </p:sp>
      <p:sp>
        <p:nvSpPr>
          <p:cNvPr id="244" name="Google Shape;244;p3"/>
          <p:cNvSpPr txBox="1"/>
          <p:nvPr/>
        </p:nvSpPr>
        <p:spPr>
          <a:xfrm>
            <a:off x="370154" y="154941"/>
            <a:ext cx="5338800" cy="729300"/>
          </a:xfrm>
          <a:prstGeom prst="rect">
            <a:avLst/>
          </a:prstGeom>
          <a:noFill/>
          <a:ln>
            <a:noFill/>
          </a:ln>
        </p:spPr>
        <p:txBody>
          <a:bodyPr anchorCtr="0" anchor="t" bIns="0" lIns="0" spcFirstLastPara="1" rIns="0" wrap="square" tIns="0">
            <a:spAutoFit/>
          </a:bodyPr>
          <a:lstStyle/>
          <a:p>
            <a:pPr indent="0" lvl="0" marL="0" marR="0" rtl="0" algn="l">
              <a:lnSpc>
                <a:spcPct val="106000"/>
              </a:lnSpc>
              <a:spcBef>
                <a:spcPts val="0"/>
              </a:spcBef>
              <a:spcAft>
                <a:spcPts val="0"/>
              </a:spcAft>
              <a:buClr>
                <a:srgbClr val="000000"/>
              </a:buClr>
              <a:buSzPts val="2300"/>
              <a:buFont typeface="Arial"/>
              <a:buNone/>
            </a:pPr>
            <a:r>
              <a:rPr b="1" lang="en-US" sz="2300"/>
              <a:t>La metodología de narración a través de la fotografía.</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272B7"/>
        </a:solidFill>
      </p:bgPr>
    </p:bg>
    <p:spTree>
      <p:nvGrpSpPr>
        <p:cNvPr id="248" name="Shape 248"/>
        <p:cNvGrpSpPr/>
        <p:nvPr/>
      </p:nvGrpSpPr>
      <p:grpSpPr>
        <a:xfrm>
          <a:off x="0" y="0"/>
          <a:ext cx="0" cy="0"/>
          <a:chOff x="0" y="0"/>
          <a:chExt cx="0" cy="0"/>
        </a:xfrm>
      </p:grpSpPr>
      <p:sp>
        <p:nvSpPr>
          <p:cNvPr id="249" name="Google Shape;249;p4"/>
          <p:cNvSpPr/>
          <p:nvPr/>
        </p:nvSpPr>
        <p:spPr>
          <a:xfrm rot="-1378363">
            <a:off x="4686776" y="2369149"/>
            <a:ext cx="3130927" cy="3305347"/>
          </a:xfrm>
          <a:custGeom>
            <a:rect b="b" l="l" r="r" t="t"/>
            <a:pathLst>
              <a:path extrusionOk="0" h="6602693" w="6266556">
                <a:moveTo>
                  <a:pt x="0" y="0"/>
                </a:moveTo>
                <a:lnTo>
                  <a:pt x="6266556" y="0"/>
                </a:lnTo>
                <a:lnTo>
                  <a:pt x="6266556" y="6602693"/>
                </a:lnTo>
                <a:lnTo>
                  <a:pt x="0" y="6602693"/>
                </a:lnTo>
                <a:lnTo>
                  <a:pt x="0" y="0"/>
                </a:lnTo>
                <a:close/>
              </a:path>
            </a:pathLst>
          </a:custGeom>
          <a:blipFill rotWithShape="1">
            <a:blip r:embed="rId3">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50" name="Google Shape;250;p4"/>
          <p:cNvSpPr/>
          <p:nvPr/>
        </p:nvSpPr>
        <p:spPr>
          <a:xfrm rot="5400000">
            <a:off x="4369740" y="1385653"/>
            <a:ext cx="5652722" cy="2703029"/>
          </a:xfrm>
          <a:custGeom>
            <a:rect b="b" l="l" r="r" t="t"/>
            <a:pathLst>
              <a:path extrusionOk="0" h="5406057" w="11305443">
                <a:moveTo>
                  <a:pt x="0" y="0"/>
                </a:moveTo>
                <a:lnTo>
                  <a:pt x="11305442" y="0"/>
                </a:lnTo>
                <a:lnTo>
                  <a:pt x="11305442" y="5406058"/>
                </a:lnTo>
                <a:lnTo>
                  <a:pt x="0" y="5406058"/>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51" name="Google Shape;251;p4"/>
          <p:cNvSpPr/>
          <p:nvPr/>
        </p:nvSpPr>
        <p:spPr>
          <a:xfrm rot="5400000">
            <a:off x="5108315" y="1309771"/>
            <a:ext cx="5652722" cy="2703029"/>
          </a:xfrm>
          <a:custGeom>
            <a:rect b="b" l="l" r="r" t="t"/>
            <a:pathLst>
              <a:path extrusionOk="0" h="5406057" w="11305443">
                <a:moveTo>
                  <a:pt x="0" y="0"/>
                </a:moveTo>
                <a:lnTo>
                  <a:pt x="11305443" y="0"/>
                </a:lnTo>
                <a:lnTo>
                  <a:pt x="11305443" y="5406058"/>
                </a:lnTo>
                <a:lnTo>
                  <a:pt x="0" y="5406058"/>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52" name="Google Shape;252;p4"/>
          <p:cNvSpPr/>
          <p:nvPr/>
        </p:nvSpPr>
        <p:spPr>
          <a:xfrm>
            <a:off x="5450727" y="2183257"/>
            <a:ext cx="3096888" cy="3079996"/>
          </a:xfrm>
          <a:custGeom>
            <a:rect b="b" l="l" r="r" t="t"/>
            <a:pathLst>
              <a:path extrusionOk="0" h="6159992" w="6193776">
                <a:moveTo>
                  <a:pt x="0" y="0"/>
                </a:moveTo>
                <a:lnTo>
                  <a:pt x="6193776" y="0"/>
                </a:lnTo>
                <a:lnTo>
                  <a:pt x="6193776" y="6159991"/>
                </a:lnTo>
                <a:lnTo>
                  <a:pt x="0" y="6159991"/>
                </a:lnTo>
                <a:lnTo>
                  <a:pt x="0" y="0"/>
                </a:lnTo>
                <a:close/>
              </a:path>
            </a:pathLst>
          </a:custGeom>
          <a:blipFill rotWithShape="1">
            <a:blip r:embed="rId6">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53" name="Google Shape;253;p4"/>
          <p:cNvSpPr txBox="1"/>
          <p:nvPr/>
        </p:nvSpPr>
        <p:spPr>
          <a:xfrm>
            <a:off x="803163" y="1592373"/>
            <a:ext cx="5571000" cy="1269300"/>
          </a:xfrm>
          <a:prstGeom prst="rect">
            <a:avLst/>
          </a:prstGeom>
          <a:noFill/>
          <a:ln>
            <a:noFill/>
          </a:ln>
        </p:spPr>
        <p:txBody>
          <a:bodyPr anchorCtr="0" anchor="t" bIns="0" lIns="0" spcFirstLastPara="1" rIns="0" wrap="square" tIns="0">
            <a:spAutoFit/>
          </a:bodyPr>
          <a:lstStyle/>
          <a:p>
            <a:pPr indent="0" lvl="0" marL="0" marR="0" rtl="0" algn="l">
              <a:lnSpc>
                <a:spcPct val="107916"/>
              </a:lnSpc>
              <a:spcBef>
                <a:spcPts val="0"/>
              </a:spcBef>
              <a:spcAft>
                <a:spcPts val="0"/>
              </a:spcAft>
              <a:buClr>
                <a:schemeClr val="dk1"/>
              </a:buClr>
              <a:buSzPts val="1100"/>
              <a:buFont typeface="Arial"/>
              <a:buNone/>
            </a:pPr>
            <a:r>
              <a:rPr b="1" i="0" lang="en-US" sz="2400" u="none" cap="none" strike="noStrike">
                <a:solidFill>
                  <a:schemeClr val="lt1"/>
                </a:solidFill>
                <a:latin typeface="Arial"/>
                <a:ea typeface="Arial"/>
                <a:cs typeface="Arial"/>
                <a:sym typeface="Arial"/>
              </a:rPr>
              <a:t>Webinar 2: </a:t>
            </a:r>
            <a:r>
              <a:rPr b="1" lang="en-US" sz="2400">
                <a:solidFill>
                  <a:schemeClr val="lt1"/>
                </a:solidFill>
              </a:rPr>
              <a:t>Construcción de historias y técnicas de comunicación efectiva.</a:t>
            </a:r>
            <a:endParaRPr b="1" i="0" sz="2400" u="none" cap="none" strike="noStrike">
              <a:solidFill>
                <a:schemeClr val="lt1"/>
              </a:solidFill>
              <a:latin typeface="Arial"/>
              <a:ea typeface="Arial"/>
              <a:cs typeface="Arial"/>
              <a:sym typeface="Arial"/>
            </a:endParaRPr>
          </a:p>
          <a:p>
            <a:pPr indent="0" lvl="0" marL="0" marR="0" rtl="0" algn="l">
              <a:lnSpc>
                <a:spcPct val="106000"/>
              </a:lnSpc>
              <a:spcBef>
                <a:spcPts val="800"/>
              </a:spcBef>
              <a:spcAft>
                <a:spcPts val="0"/>
              </a:spcAft>
              <a:buClr>
                <a:srgbClr val="000000"/>
              </a:buClr>
              <a:buSzPts val="2400"/>
              <a:buFont typeface="Arial"/>
              <a:buNone/>
            </a:pPr>
            <a:r>
              <a:t/>
            </a:r>
            <a:endParaRPr b="1" i="0" sz="2400" u="none" cap="none" strike="noStrike">
              <a:solidFill>
                <a:schemeClr val="lt1"/>
              </a:solidFill>
              <a:latin typeface="Arial"/>
              <a:ea typeface="Arial"/>
              <a:cs typeface="Arial"/>
              <a:sym typeface="Arial"/>
            </a:endParaRPr>
          </a:p>
        </p:txBody>
      </p:sp>
      <p:sp>
        <p:nvSpPr>
          <p:cNvPr id="254" name="Google Shape;254;p4"/>
          <p:cNvSpPr/>
          <p:nvPr/>
        </p:nvSpPr>
        <p:spPr>
          <a:xfrm>
            <a:off x="117764" y="4453579"/>
            <a:ext cx="793173" cy="592401"/>
          </a:xfrm>
          <a:custGeom>
            <a:rect b="b" l="l" r="r" t="t"/>
            <a:pathLst>
              <a:path extrusionOk="0" h="1184802" w="1586346">
                <a:moveTo>
                  <a:pt x="0" y="0"/>
                </a:moveTo>
                <a:lnTo>
                  <a:pt x="1586346" y="0"/>
                </a:lnTo>
                <a:lnTo>
                  <a:pt x="1586346" y="1184803"/>
                </a:lnTo>
                <a:lnTo>
                  <a:pt x="0" y="1184803"/>
                </a:lnTo>
                <a:lnTo>
                  <a:pt x="0" y="0"/>
                </a:lnTo>
                <a:close/>
              </a:path>
            </a:pathLst>
          </a:custGeom>
          <a:blipFill rotWithShape="1">
            <a:blip r:embed="rId7">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55" name="Google Shape;255;p4"/>
          <p:cNvSpPr/>
          <p:nvPr/>
        </p:nvSpPr>
        <p:spPr>
          <a:xfrm>
            <a:off x="7868164" y="4834007"/>
            <a:ext cx="1229298" cy="268107"/>
          </a:xfrm>
          <a:custGeom>
            <a:rect b="b" l="l" r="r" t="t"/>
            <a:pathLst>
              <a:path extrusionOk="0" h="536213" w="2458595">
                <a:moveTo>
                  <a:pt x="0" y="0"/>
                </a:moveTo>
                <a:lnTo>
                  <a:pt x="2458596" y="0"/>
                </a:lnTo>
                <a:lnTo>
                  <a:pt x="2458596" y="536213"/>
                </a:lnTo>
                <a:lnTo>
                  <a:pt x="0" y="536213"/>
                </a:lnTo>
                <a:lnTo>
                  <a:pt x="0" y="0"/>
                </a:lnTo>
                <a:close/>
              </a:path>
            </a:pathLst>
          </a:custGeom>
          <a:blipFill rotWithShape="1">
            <a:blip r:embed="rId8">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FC4E5"/>
        </a:solidFill>
      </p:bgPr>
    </p:bg>
    <p:spTree>
      <p:nvGrpSpPr>
        <p:cNvPr id="259" name="Shape 259"/>
        <p:cNvGrpSpPr/>
        <p:nvPr/>
      </p:nvGrpSpPr>
      <p:grpSpPr>
        <a:xfrm>
          <a:off x="0" y="0"/>
          <a:ext cx="0" cy="0"/>
          <a:chOff x="0" y="0"/>
          <a:chExt cx="0" cy="0"/>
        </a:xfrm>
      </p:grpSpPr>
      <p:sp>
        <p:nvSpPr>
          <p:cNvPr id="260" name="Google Shape;260;p5"/>
          <p:cNvSpPr/>
          <p:nvPr/>
        </p:nvSpPr>
        <p:spPr>
          <a:xfrm>
            <a:off x="5177762" y="-1658514"/>
            <a:ext cx="6071953" cy="5844307"/>
          </a:xfrm>
          <a:custGeom>
            <a:rect b="b" l="l" r="r" t="t"/>
            <a:pathLst>
              <a:path extrusionOk="0"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Arial"/>
              <a:ea typeface="Arial"/>
              <a:cs typeface="Arial"/>
              <a:sym typeface="Arial"/>
            </a:endParaRPr>
          </a:p>
        </p:txBody>
      </p:sp>
      <p:sp>
        <p:nvSpPr>
          <p:cNvPr id="261" name="Google Shape;261;p5"/>
          <p:cNvSpPr/>
          <p:nvPr/>
        </p:nvSpPr>
        <p:spPr>
          <a:xfrm>
            <a:off x="5619642" y="-1399787"/>
            <a:ext cx="5389376" cy="5187322"/>
          </a:xfrm>
          <a:custGeom>
            <a:rect b="b" l="l" r="r" t="t"/>
            <a:pathLst>
              <a:path extrusionOk="0"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Arial"/>
              <a:ea typeface="Arial"/>
              <a:cs typeface="Arial"/>
              <a:sym typeface="Arial"/>
            </a:endParaRPr>
          </a:p>
        </p:txBody>
      </p:sp>
      <p:sp>
        <p:nvSpPr>
          <p:cNvPr id="262" name="Google Shape;262;p5"/>
          <p:cNvSpPr/>
          <p:nvPr/>
        </p:nvSpPr>
        <p:spPr>
          <a:xfrm>
            <a:off x="5932117" y="-331659"/>
            <a:ext cx="3853651" cy="3709173"/>
          </a:xfrm>
          <a:custGeom>
            <a:rect b="b" l="l" r="r" t="t"/>
            <a:pathLst>
              <a:path extrusionOk="0"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rotWithShape="1">
            <a:blip r:embed="rId3">
              <a:alphaModFix/>
            </a:blip>
            <a:stretch>
              <a:fillRect b="0" l="-19188" r="-19187"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Arial"/>
              <a:ea typeface="Arial"/>
              <a:cs typeface="Arial"/>
              <a:sym typeface="Arial"/>
            </a:endParaRPr>
          </a:p>
        </p:txBody>
      </p:sp>
      <p:sp>
        <p:nvSpPr>
          <p:cNvPr id="263" name="Google Shape;263;p5"/>
          <p:cNvSpPr txBox="1"/>
          <p:nvPr/>
        </p:nvSpPr>
        <p:spPr>
          <a:xfrm>
            <a:off x="647899" y="380575"/>
            <a:ext cx="5040900" cy="369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lang="en-US" sz="2400">
                <a:solidFill>
                  <a:schemeClr val="dk1"/>
                </a:solidFill>
                <a:latin typeface="Arial Black"/>
                <a:ea typeface="Arial Black"/>
                <a:cs typeface="Arial Black"/>
                <a:sym typeface="Arial Black"/>
              </a:rPr>
              <a:t>Del concepto al </a:t>
            </a:r>
            <a:r>
              <a:rPr b="1" lang="en-US" sz="2400">
                <a:solidFill>
                  <a:schemeClr val="dk1"/>
                </a:solidFill>
                <a:latin typeface="Arial Black"/>
                <a:ea typeface="Arial Black"/>
                <a:cs typeface="Arial Black"/>
                <a:sym typeface="Arial Black"/>
              </a:rPr>
              <a:t>guión</a:t>
            </a:r>
            <a:r>
              <a:rPr b="1" lang="en-US" sz="2400">
                <a:solidFill>
                  <a:schemeClr val="dk1"/>
                </a:solidFill>
                <a:latin typeface="Arial Black"/>
                <a:ea typeface="Arial Black"/>
                <a:cs typeface="Arial Black"/>
                <a:sym typeface="Arial Black"/>
              </a:rPr>
              <a:t> gráfico</a:t>
            </a:r>
            <a:endParaRPr/>
          </a:p>
        </p:txBody>
      </p:sp>
      <p:sp>
        <p:nvSpPr>
          <p:cNvPr id="264" name="Google Shape;264;p5"/>
          <p:cNvSpPr txBox="1"/>
          <p:nvPr/>
        </p:nvSpPr>
        <p:spPr>
          <a:xfrm>
            <a:off x="647910" y="1075718"/>
            <a:ext cx="2935500" cy="1032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1200"/>
              </a:spcBef>
              <a:spcAft>
                <a:spcPts val="0"/>
              </a:spcAft>
              <a:buClr>
                <a:schemeClr val="dk1"/>
              </a:buClr>
              <a:buSzPts val="1100"/>
              <a:buFont typeface="Arial"/>
              <a:buNone/>
            </a:pPr>
            <a:r>
              <a:rPr b="1" lang="en-US" sz="1100">
                <a:solidFill>
                  <a:schemeClr val="dk1"/>
                </a:solidFill>
              </a:rPr>
              <a:t>¿Qué es un storyboard?</a:t>
            </a:r>
            <a:endParaRPr b="1" sz="1100">
              <a:solidFill>
                <a:schemeClr val="dk1"/>
              </a:solidFill>
            </a:endParaRPr>
          </a:p>
          <a:p>
            <a:pPr indent="0" lvl="0" marL="0" marR="0" rtl="0" algn="l">
              <a:lnSpc>
                <a:spcPct val="115000"/>
              </a:lnSpc>
              <a:spcBef>
                <a:spcPts val="1200"/>
              </a:spcBef>
              <a:spcAft>
                <a:spcPts val="0"/>
              </a:spcAft>
              <a:buNone/>
            </a:pPr>
            <a:r>
              <a:rPr lang="en-US" sz="1100">
                <a:solidFill>
                  <a:schemeClr val="dk1"/>
                </a:solidFill>
              </a:rPr>
              <a:t>Un mapa visual de tu historia.</a:t>
            </a:r>
            <a:r>
              <a:rPr b="1" i="0" lang="en-US" sz="1600" u="none" cap="none" strike="noStrike">
                <a:solidFill>
                  <a:schemeClr val="dk1"/>
                </a:solidFill>
                <a:latin typeface="Arial"/>
                <a:ea typeface="Arial"/>
                <a:cs typeface="Arial"/>
                <a:sym typeface="Arial"/>
              </a:rPr>
              <a:t> </a:t>
            </a:r>
            <a:endParaRPr/>
          </a:p>
          <a:p>
            <a:pPr indent="0" lvl="0" marL="0" marR="0" rtl="0" algn="l">
              <a:lnSpc>
                <a:spcPct val="115000"/>
              </a:lnSpc>
              <a:spcBef>
                <a:spcPts val="1200"/>
              </a:spcBef>
              <a:spcAft>
                <a:spcPts val="0"/>
              </a:spcAft>
              <a:buNone/>
            </a:pPr>
            <a:r>
              <a:t/>
            </a:r>
            <a:endParaRPr b="1" i="0" sz="1600" u="none" cap="none" strike="noStrike">
              <a:solidFill>
                <a:schemeClr val="dk1"/>
              </a:solidFill>
              <a:latin typeface="Arial"/>
              <a:ea typeface="Arial"/>
              <a:cs typeface="Arial"/>
              <a:sym typeface="Arial"/>
            </a:endParaRPr>
          </a:p>
        </p:txBody>
      </p:sp>
      <p:sp>
        <p:nvSpPr>
          <p:cNvPr id="265" name="Google Shape;265;p5"/>
          <p:cNvSpPr/>
          <p:nvPr/>
        </p:nvSpPr>
        <p:spPr>
          <a:xfrm>
            <a:off x="7868164" y="161094"/>
            <a:ext cx="1116199" cy="833661"/>
          </a:xfrm>
          <a:custGeom>
            <a:rect b="b" l="l" r="r" t="t"/>
            <a:pathLst>
              <a:path extrusionOk="0" h="1667321" w="2232397">
                <a:moveTo>
                  <a:pt x="0" y="0"/>
                </a:moveTo>
                <a:lnTo>
                  <a:pt x="2232397" y="0"/>
                </a:lnTo>
                <a:lnTo>
                  <a:pt x="2232397" y="1667321"/>
                </a:lnTo>
                <a:lnTo>
                  <a:pt x="0" y="166732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Arial"/>
              <a:ea typeface="Arial"/>
              <a:cs typeface="Arial"/>
              <a:sym typeface="Arial"/>
            </a:endParaRPr>
          </a:p>
        </p:txBody>
      </p:sp>
      <p:sp>
        <p:nvSpPr>
          <p:cNvPr id="266" name="Google Shape;266;p5"/>
          <p:cNvSpPr/>
          <p:nvPr/>
        </p:nvSpPr>
        <p:spPr>
          <a:xfrm>
            <a:off x="117764" y="4453579"/>
            <a:ext cx="793173" cy="592401"/>
          </a:xfrm>
          <a:custGeom>
            <a:rect b="b" l="l" r="r" t="t"/>
            <a:pathLst>
              <a:path extrusionOk="0" h="1184802" w="1586346">
                <a:moveTo>
                  <a:pt x="0" y="0"/>
                </a:moveTo>
                <a:lnTo>
                  <a:pt x="1586346" y="0"/>
                </a:lnTo>
                <a:lnTo>
                  <a:pt x="1586346" y="1184803"/>
                </a:lnTo>
                <a:lnTo>
                  <a:pt x="0" y="118480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Arial"/>
              <a:ea typeface="Arial"/>
              <a:cs typeface="Arial"/>
              <a:sym typeface="Arial"/>
            </a:endParaRPr>
          </a:p>
        </p:txBody>
      </p:sp>
      <p:sp>
        <p:nvSpPr>
          <p:cNvPr id="267" name="Google Shape;267;p5"/>
          <p:cNvSpPr/>
          <p:nvPr/>
        </p:nvSpPr>
        <p:spPr>
          <a:xfrm>
            <a:off x="7868164" y="4834007"/>
            <a:ext cx="1229298" cy="268107"/>
          </a:xfrm>
          <a:custGeom>
            <a:rect b="b" l="l" r="r" t="t"/>
            <a:pathLst>
              <a:path extrusionOk="0" h="536213" w="2458595">
                <a:moveTo>
                  <a:pt x="0" y="0"/>
                </a:moveTo>
                <a:lnTo>
                  <a:pt x="2458596" y="0"/>
                </a:lnTo>
                <a:lnTo>
                  <a:pt x="2458596" y="536213"/>
                </a:lnTo>
                <a:lnTo>
                  <a:pt x="0" y="53621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Arial"/>
              <a:ea typeface="Arial"/>
              <a:cs typeface="Arial"/>
              <a:sym typeface="Arial"/>
            </a:endParaRPr>
          </a:p>
        </p:txBody>
      </p:sp>
      <p:sp>
        <p:nvSpPr>
          <p:cNvPr id="268" name="Google Shape;268;p5"/>
          <p:cNvSpPr txBox="1"/>
          <p:nvPr/>
        </p:nvSpPr>
        <p:spPr>
          <a:xfrm>
            <a:off x="447109" y="1909499"/>
            <a:ext cx="4931700" cy="2647500"/>
          </a:xfrm>
          <a:prstGeom prst="rect">
            <a:avLst/>
          </a:prstGeom>
          <a:noFill/>
          <a:ln>
            <a:noFill/>
          </a:ln>
        </p:spPr>
        <p:txBody>
          <a:bodyPr anchorCtr="0" anchor="t" bIns="45700" lIns="91425" spcFirstLastPara="1" rIns="91425" wrap="square" tIns="45700">
            <a:spAutoFit/>
          </a:bodyPr>
          <a:lstStyle/>
          <a:p>
            <a:pPr indent="-292100" lvl="0" marL="457200" rtl="0" algn="l">
              <a:lnSpc>
                <a:spcPct val="150000"/>
              </a:lnSpc>
              <a:spcBef>
                <a:spcPts val="0"/>
              </a:spcBef>
              <a:spcAft>
                <a:spcPts val="0"/>
              </a:spcAft>
              <a:buClr>
                <a:schemeClr val="dk1"/>
              </a:buClr>
              <a:buSzPts val="1000"/>
              <a:buChar char="●"/>
            </a:pPr>
            <a:r>
              <a:rPr lang="en-US" sz="800">
                <a:solidFill>
                  <a:schemeClr val="dk1"/>
                </a:solidFill>
              </a:rPr>
              <a:t>Tiene un principio y un final</a:t>
            </a:r>
            <a:br>
              <a:rPr lang="en-US" sz="800">
                <a:solidFill>
                  <a:schemeClr val="dk1"/>
                </a:solidFill>
              </a:rPr>
            </a:br>
            <a:endParaRPr sz="800">
              <a:solidFill>
                <a:schemeClr val="dk1"/>
              </a:solidFill>
            </a:endParaRPr>
          </a:p>
          <a:p>
            <a:pPr indent="-292100" lvl="0" marL="457200" rtl="0" algn="l">
              <a:lnSpc>
                <a:spcPct val="150000"/>
              </a:lnSpc>
              <a:spcBef>
                <a:spcPts val="0"/>
              </a:spcBef>
              <a:spcAft>
                <a:spcPts val="0"/>
              </a:spcAft>
              <a:buClr>
                <a:schemeClr val="dk1"/>
              </a:buClr>
              <a:buSzPts val="1000"/>
              <a:buChar char="●"/>
            </a:pPr>
            <a:r>
              <a:rPr lang="en-US" sz="800">
                <a:solidFill>
                  <a:schemeClr val="dk1"/>
                </a:solidFill>
              </a:rPr>
              <a:t>Avanza cuadro por cuadro como un esquema visual</a:t>
            </a:r>
            <a:br>
              <a:rPr lang="en-US" sz="800">
                <a:solidFill>
                  <a:schemeClr val="dk1"/>
                </a:solidFill>
              </a:rPr>
            </a:br>
            <a:endParaRPr sz="800">
              <a:solidFill>
                <a:schemeClr val="dk1"/>
              </a:solidFill>
            </a:endParaRPr>
          </a:p>
          <a:p>
            <a:pPr indent="-292100" lvl="0" marL="457200" rtl="0" algn="l">
              <a:lnSpc>
                <a:spcPct val="150000"/>
              </a:lnSpc>
              <a:spcBef>
                <a:spcPts val="0"/>
              </a:spcBef>
              <a:spcAft>
                <a:spcPts val="0"/>
              </a:spcAft>
              <a:buClr>
                <a:schemeClr val="dk1"/>
              </a:buClr>
              <a:buSzPts val="1000"/>
              <a:buChar char="●"/>
            </a:pPr>
            <a:r>
              <a:rPr lang="en-US" sz="800">
                <a:solidFill>
                  <a:schemeClr val="dk1"/>
                </a:solidFill>
              </a:rPr>
              <a:t>Documenta las transiciones (cómo se mueven las personas, los ángulos de cámara, el zoom)</a:t>
            </a:r>
            <a:br>
              <a:rPr lang="en-US" sz="800">
                <a:solidFill>
                  <a:schemeClr val="dk1"/>
                </a:solidFill>
              </a:rPr>
            </a:br>
            <a:endParaRPr sz="800">
              <a:solidFill>
                <a:schemeClr val="dk1"/>
              </a:solidFill>
            </a:endParaRPr>
          </a:p>
          <a:p>
            <a:pPr indent="-292100" lvl="0" marL="457200" rtl="0" algn="l">
              <a:lnSpc>
                <a:spcPct val="150000"/>
              </a:lnSpc>
              <a:spcBef>
                <a:spcPts val="0"/>
              </a:spcBef>
              <a:spcAft>
                <a:spcPts val="0"/>
              </a:spcAft>
              <a:buClr>
                <a:schemeClr val="dk1"/>
              </a:buClr>
              <a:buSzPts val="1000"/>
              <a:buChar char="●"/>
            </a:pPr>
            <a:r>
              <a:rPr lang="en-US" sz="800">
                <a:solidFill>
                  <a:schemeClr val="dk1"/>
                </a:solidFill>
              </a:rPr>
              <a:t>Apoya la visión creativa</a:t>
            </a:r>
            <a:br>
              <a:rPr lang="en-US" sz="800">
                <a:solidFill>
                  <a:schemeClr val="dk1"/>
                </a:solidFill>
              </a:rPr>
            </a:br>
            <a:endParaRPr sz="800">
              <a:solidFill>
                <a:schemeClr val="dk1"/>
              </a:solidFill>
            </a:endParaRPr>
          </a:p>
          <a:p>
            <a:pPr indent="-292100" lvl="0" marL="457200" rtl="0" algn="l">
              <a:lnSpc>
                <a:spcPct val="150000"/>
              </a:lnSpc>
              <a:spcBef>
                <a:spcPts val="0"/>
              </a:spcBef>
              <a:spcAft>
                <a:spcPts val="0"/>
              </a:spcAft>
              <a:buClr>
                <a:schemeClr val="dk1"/>
              </a:buClr>
              <a:buSzPts val="1000"/>
              <a:buChar char="●"/>
            </a:pPr>
            <a:r>
              <a:rPr lang="en-US" sz="800">
                <a:solidFill>
                  <a:schemeClr val="dk1"/>
                </a:solidFill>
              </a:rPr>
              <a:t>Y la ejecución técnica</a:t>
            </a:r>
            <a:br>
              <a:rPr lang="en-US" sz="800">
                <a:solidFill>
                  <a:schemeClr val="dk1"/>
                </a:solidFill>
              </a:rPr>
            </a:br>
            <a:endParaRPr sz="800">
              <a:solidFill>
                <a:schemeClr val="dk1"/>
              </a:solidFill>
            </a:endParaRPr>
          </a:p>
          <a:p>
            <a:pPr indent="-292100" lvl="0" marL="457200" rtl="0" algn="l">
              <a:lnSpc>
                <a:spcPct val="150000"/>
              </a:lnSpc>
              <a:spcBef>
                <a:spcPts val="0"/>
              </a:spcBef>
              <a:spcAft>
                <a:spcPts val="0"/>
              </a:spcAft>
              <a:buClr>
                <a:schemeClr val="dk1"/>
              </a:buClr>
              <a:buSzPts val="1000"/>
              <a:buChar char="●"/>
            </a:pPr>
            <a:r>
              <a:rPr lang="en-US" sz="800">
                <a:solidFill>
                  <a:schemeClr val="dk1"/>
                </a:solidFill>
              </a:rPr>
              <a:t>Ayuda a planificar antes de la grabación/fotografía</a:t>
            </a:r>
            <a:endParaRPr sz="800">
              <a:solidFill>
                <a:schemeClr val="dk1"/>
              </a:solidFill>
            </a:endParaRPr>
          </a:p>
          <a:p>
            <a:pPr indent="0" lvl="0" marL="457200" marR="0" rtl="0" algn="l">
              <a:lnSpc>
                <a:spcPct val="150000"/>
              </a:lnSpc>
              <a:spcBef>
                <a:spcPts val="0"/>
              </a:spcBef>
              <a:spcAft>
                <a:spcPts val="0"/>
              </a:spcAft>
              <a:buNone/>
            </a:pPr>
            <a:r>
              <a:t/>
            </a:r>
            <a:endParaRPr sz="16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FC4E5"/>
        </a:solidFill>
      </p:bgPr>
    </p:bg>
    <p:spTree>
      <p:nvGrpSpPr>
        <p:cNvPr id="272" name="Shape 272"/>
        <p:cNvGrpSpPr/>
        <p:nvPr/>
      </p:nvGrpSpPr>
      <p:grpSpPr>
        <a:xfrm>
          <a:off x="0" y="0"/>
          <a:ext cx="0" cy="0"/>
          <a:chOff x="0" y="0"/>
          <a:chExt cx="0" cy="0"/>
        </a:xfrm>
      </p:grpSpPr>
      <p:sp>
        <p:nvSpPr>
          <p:cNvPr id="273" name="Google Shape;273;p6"/>
          <p:cNvSpPr/>
          <p:nvPr/>
        </p:nvSpPr>
        <p:spPr>
          <a:xfrm>
            <a:off x="5177762" y="-1658513"/>
            <a:ext cx="6081836" cy="5853821"/>
          </a:xfrm>
          <a:custGeom>
            <a:rect b="b" l="l" r="r" t="t"/>
            <a:pathLst>
              <a:path extrusionOk="0"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cap="flat" cmpd="sng" w="12700">
            <a:solidFill>
              <a:srgbClr val="000000"/>
            </a:solidFill>
            <a:prstDash val="solid"/>
            <a:round/>
            <a:headEnd len="sm" w="sm" type="none"/>
            <a:tailEnd len="sm" w="sm" type="none"/>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74" name="Google Shape;274;p6"/>
          <p:cNvSpPr/>
          <p:nvPr/>
        </p:nvSpPr>
        <p:spPr>
          <a:xfrm>
            <a:off x="5619641" y="-1399787"/>
            <a:ext cx="5413153" cy="5210207"/>
          </a:xfrm>
          <a:custGeom>
            <a:rect b="b" l="l" r="r" t="t"/>
            <a:pathLst>
              <a:path extrusionOk="0"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cap="flat" cmpd="sng" w="12700">
            <a:solidFill>
              <a:srgbClr val="000000"/>
            </a:solidFill>
            <a:prstDash val="solid"/>
            <a:round/>
            <a:headEnd len="sm" w="sm" type="none"/>
            <a:tailEnd len="sm" w="sm" type="none"/>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75" name="Google Shape;275;p6"/>
          <p:cNvSpPr txBox="1"/>
          <p:nvPr/>
        </p:nvSpPr>
        <p:spPr>
          <a:xfrm>
            <a:off x="659776" y="103775"/>
            <a:ext cx="4919700" cy="9483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Font typeface="Arial"/>
              <a:buNone/>
            </a:pPr>
            <a:r>
              <a:rPr b="1" lang="en-US" sz="2400">
                <a:solidFill>
                  <a:schemeClr val="dk1"/>
                </a:solidFill>
                <a:latin typeface="Arial Black"/>
                <a:ea typeface="Arial Black"/>
                <a:cs typeface="Arial Black"/>
                <a:sym typeface="Arial Black"/>
              </a:rPr>
              <a:t>Del concepto al guión gráfico</a:t>
            </a:r>
            <a:endParaRPr b="1" i="0" sz="2400" u="none" cap="none" strike="noStrike">
              <a:solidFill>
                <a:schemeClr val="dk1"/>
              </a:solidFill>
              <a:latin typeface="Arial"/>
              <a:ea typeface="Arial"/>
              <a:cs typeface="Arial"/>
              <a:sym typeface="Arial"/>
            </a:endParaRPr>
          </a:p>
          <a:p>
            <a:pPr indent="0" lvl="0" marL="0" marR="0" rtl="0" algn="l">
              <a:lnSpc>
                <a:spcPct val="106000"/>
              </a:lnSpc>
              <a:spcBef>
                <a:spcPts val="1200"/>
              </a:spcBef>
              <a:spcAft>
                <a:spcPts val="0"/>
              </a:spcAft>
              <a:buClr>
                <a:srgbClr val="000000"/>
              </a:buClr>
              <a:buSzPts val="2400"/>
              <a:buFont typeface="Arial"/>
              <a:buNone/>
            </a:pPr>
            <a:r>
              <a:t/>
            </a:r>
            <a:endParaRPr b="1" i="0" sz="2400" u="none" cap="none" strike="noStrike">
              <a:solidFill>
                <a:srgbClr val="293739"/>
              </a:solidFill>
              <a:latin typeface="Arial"/>
              <a:ea typeface="Arial"/>
              <a:cs typeface="Arial"/>
              <a:sym typeface="Arial"/>
            </a:endParaRPr>
          </a:p>
        </p:txBody>
      </p:sp>
      <p:pic>
        <p:nvPicPr>
          <p:cNvPr id="276" name="Google Shape;276;p6"/>
          <p:cNvPicPr preferRelativeResize="0"/>
          <p:nvPr/>
        </p:nvPicPr>
        <p:blipFill rotWithShape="1">
          <a:blip r:embed="rId3">
            <a:alphaModFix/>
          </a:blip>
          <a:srcRect b="0" l="0" r="0" t="0"/>
          <a:stretch/>
        </p:blipFill>
        <p:spPr>
          <a:xfrm>
            <a:off x="5924565" y="-686201"/>
            <a:ext cx="4395492" cy="4049364"/>
          </a:xfrm>
          <a:prstGeom prst="rect">
            <a:avLst/>
          </a:prstGeom>
          <a:noFill/>
          <a:ln>
            <a:noFill/>
          </a:ln>
        </p:spPr>
      </p:pic>
      <p:sp>
        <p:nvSpPr>
          <p:cNvPr id="277" name="Google Shape;277;p6"/>
          <p:cNvSpPr/>
          <p:nvPr/>
        </p:nvSpPr>
        <p:spPr>
          <a:xfrm>
            <a:off x="7868164" y="161094"/>
            <a:ext cx="1116199" cy="833661"/>
          </a:xfrm>
          <a:custGeom>
            <a:rect b="b" l="l" r="r" t="t"/>
            <a:pathLst>
              <a:path extrusionOk="0" h="1667321" w="2232397">
                <a:moveTo>
                  <a:pt x="0" y="0"/>
                </a:moveTo>
                <a:lnTo>
                  <a:pt x="2232397" y="0"/>
                </a:lnTo>
                <a:lnTo>
                  <a:pt x="2232397" y="1667321"/>
                </a:lnTo>
                <a:lnTo>
                  <a:pt x="0" y="1667321"/>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78" name="Google Shape;278;p6"/>
          <p:cNvSpPr/>
          <p:nvPr/>
        </p:nvSpPr>
        <p:spPr>
          <a:xfrm>
            <a:off x="117764" y="4453579"/>
            <a:ext cx="793173" cy="592401"/>
          </a:xfrm>
          <a:custGeom>
            <a:rect b="b" l="l" r="r" t="t"/>
            <a:pathLst>
              <a:path extrusionOk="0" h="1184802" w="1586346">
                <a:moveTo>
                  <a:pt x="0" y="0"/>
                </a:moveTo>
                <a:lnTo>
                  <a:pt x="1586346" y="0"/>
                </a:lnTo>
                <a:lnTo>
                  <a:pt x="1586346" y="1184803"/>
                </a:lnTo>
                <a:lnTo>
                  <a:pt x="0" y="1184803"/>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79" name="Google Shape;279;p6"/>
          <p:cNvSpPr/>
          <p:nvPr/>
        </p:nvSpPr>
        <p:spPr>
          <a:xfrm>
            <a:off x="7868164" y="4834007"/>
            <a:ext cx="1229298" cy="268107"/>
          </a:xfrm>
          <a:custGeom>
            <a:rect b="b" l="l" r="r" t="t"/>
            <a:pathLst>
              <a:path extrusionOk="0" h="536213" w="2458595">
                <a:moveTo>
                  <a:pt x="0" y="0"/>
                </a:moveTo>
                <a:lnTo>
                  <a:pt x="2458596" y="0"/>
                </a:lnTo>
                <a:lnTo>
                  <a:pt x="2458596" y="536213"/>
                </a:lnTo>
                <a:lnTo>
                  <a:pt x="0" y="53621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80" name="Google Shape;280;p6"/>
          <p:cNvSpPr/>
          <p:nvPr/>
        </p:nvSpPr>
        <p:spPr>
          <a:xfrm>
            <a:off x="117764" y="719307"/>
            <a:ext cx="2348357" cy="3734272"/>
          </a:xfrm>
          <a:custGeom>
            <a:rect b="b" l="l" r="r" t="t"/>
            <a:pathLst>
              <a:path extrusionOk="0" h="6197134" w="4641332">
                <a:moveTo>
                  <a:pt x="0" y="0"/>
                </a:moveTo>
                <a:lnTo>
                  <a:pt x="4641332" y="0"/>
                </a:lnTo>
                <a:lnTo>
                  <a:pt x="4641332" y="6197133"/>
                </a:lnTo>
                <a:lnTo>
                  <a:pt x="0" y="6197133"/>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81" name="Google Shape;281;p6"/>
          <p:cNvSpPr txBox="1"/>
          <p:nvPr/>
        </p:nvSpPr>
        <p:spPr>
          <a:xfrm>
            <a:off x="1440403" y="4497590"/>
            <a:ext cx="5597370" cy="604524"/>
          </a:xfrm>
          <a:prstGeom prst="rect">
            <a:avLst/>
          </a:prstGeom>
          <a:noFill/>
          <a:ln>
            <a:noFill/>
          </a:ln>
        </p:spPr>
        <p:txBody>
          <a:bodyPr anchorCtr="0" anchor="t" bIns="45700" lIns="91425" spcFirstLastPara="1" rIns="91425" wrap="square" tIns="45700">
            <a:spAutoFit/>
          </a:bodyPr>
          <a:lstStyle/>
          <a:p>
            <a:pPr indent="0" lvl="0" marL="0" marR="0" rtl="0" algn="ctr">
              <a:lnSpc>
                <a:spcPct val="153500"/>
              </a:lnSpc>
              <a:spcBef>
                <a:spcPts val="0"/>
              </a:spcBef>
              <a:spcAft>
                <a:spcPts val="0"/>
              </a:spcAft>
              <a:buNone/>
            </a:pPr>
            <a:r>
              <a:rPr b="1" i="0" lang="en-US" sz="1400" u="sng" cap="none" strike="noStrike">
                <a:solidFill>
                  <a:srgbClr val="083C92"/>
                </a:solidFill>
                <a:latin typeface="Arial"/>
                <a:ea typeface="Arial"/>
                <a:cs typeface="Arial"/>
                <a:sym typeface="Arial"/>
                <a:hlinkClick r:id="rId7">
                  <a:extLst>
                    <a:ext uri="{A12FA001-AC4F-418D-AE19-62706E023703}">
                      <ahyp:hlinkClr val="tx"/>
                    </a:ext>
                  </a:extLst>
                </a:hlinkClick>
              </a:rPr>
              <a:t>https://www.canva.com/design/DAGyAK39miA/zflU91Ubyqgsa852PM5x2w/edit?referrer=storyboard-landing-page</a:t>
            </a:r>
            <a:r>
              <a:rPr b="1" i="0" lang="en-US" sz="1400" u="none" cap="none" strike="noStrike">
                <a:solidFill>
                  <a:srgbClr val="083C92"/>
                </a:solidFill>
                <a:latin typeface="Arial"/>
                <a:ea typeface="Arial"/>
                <a:cs typeface="Arial"/>
                <a:sym typeface="Arial"/>
              </a:rPr>
              <a:t>t</a:t>
            </a:r>
            <a:endParaRPr/>
          </a:p>
        </p:txBody>
      </p:sp>
      <p:sp>
        <p:nvSpPr>
          <p:cNvPr id="282" name="Google Shape;282;p6"/>
          <p:cNvSpPr/>
          <p:nvPr/>
        </p:nvSpPr>
        <p:spPr>
          <a:xfrm>
            <a:off x="2547891" y="719308"/>
            <a:ext cx="2532803" cy="3734272"/>
          </a:xfrm>
          <a:custGeom>
            <a:rect b="b" l="l" r="r" t="t"/>
            <a:pathLst>
              <a:path extrusionOk="0" h="5807473" w="7300824">
                <a:moveTo>
                  <a:pt x="0" y="0"/>
                </a:moveTo>
                <a:lnTo>
                  <a:pt x="7300824" y="0"/>
                </a:lnTo>
                <a:lnTo>
                  <a:pt x="7300824" y="5807473"/>
                </a:lnTo>
                <a:lnTo>
                  <a:pt x="0" y="5807473"/>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FC4E5"/>
        </a:solidFill>
      </p:bgPr>
    </p:bg>
    <p:spTree>
      <p:nvGrpSpPr>
        <p:cNvPr id="286" name="Shape 286"/>
        <p:cNvGrpSpPr/>
        <p:nvPr/>
      </p:nvGrpSpPr>
      <p:grpSpPr>
        <a:xfrm>
          <a:off x="0" y="0"/>
          <a:ext cx="0" cy="0"/>
          <a:chOff x="0" y="0"/>
          <a:chExt cx="0" cy="0"/>
        </a:xfrm>
      </p:grpSpPr>
      <p:sp>
        <p:nvSpPr>
          <p:cNvPr id="287" name="Google Shape;287;p7"/>
          <p:cNvSpPr/>
          <p:nvPr/>
        </p:nvSpPr>
        <p:spPr>
          <a:xfrm>
            <a:off x="5177762" y="-1658513"/>
            <a:ext cx="6081836" cy="5853821"/>
          </a:xfrm>
          <a:custGeom>
            <a:rect b="b" l="l" r="r" t="t"/>
            <a:pathLst>
              <a:path extrusionOk="0"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cap="flat" cmpd="sng" w="12700">
            <a:solidFill>
              <a:srgbClr val="000000"/>
            </a:solidFill>
            <a:prstDash val="solid"/>
            <a:round/>
            <a:headEnd len="sm" w="sm" type="none"/>
            <a:tailEnd len="sm" w="sm" type="none"/>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88" name="Google Shape;288;p7"/>
          <p:cNvSpPr/>
          <p:nvPr/>
        </p:nvSpPr>
        <p:spPr>
          <a:xfrm>
            <a:off x="5619641" y="-1399787"/>
            <a:ext cx="5413153" cy="5210207"/>
          </a:xfrm>
          <a:custGeom>
            <a:rect b="b" l="l" r="r" t="t"/>
            <a:pathLst>
              <a:path extrusionOk="0"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cap="flat" cmpd="sng" w="12700">
            <a:solidFill>
              <a:srgbClr val="000000"/>
            </a:solidFill>
            <a:prstDash val="solid"/>
            <a:round/>
            <a:headEnd len="sm" w="sm" type="none"/>
            <a:tailEnd len="sm" w="sm" type="none"/>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descr="Red and white canopy" id="289" name="Google Shape;289;p7"/>
          <p:cNvSpPr/>
          <p:nvPr/>
        </p:nvSpPr>
        <p:spPr>
          <a:xfrm>
            <a:off x="6022218" y="-700810"/>
            <a:ext cx="4394206" cy="4229462"/>
          </a:xfrm>
          <a:custGeom>
            <a:rect b="b" l="l" r="r" t="t"/>
            <a:pathLst>
              <a:path extrusionOk="0"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rotWithShape="1">
            <a:blip r:embed="rId3">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90" name="Google Shape;290;p7"/>
          <p:cNvSpPr txBox="1"/>
          <p:nvPr/>
        </p:nvSpPr>
        <p:spPr>
          <a:xfrm>
            <a:off x="625650" y="599600"/>
            <a:ext cx="4325400" cy="3725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1200"/>
              </a:spcBef>
              <a:spcAft>
                <a:spcPts val="0"/>
              </a:spcAft>
              <a:buNone/>
            </a:pPr>
            <a:r>
              <a:rPr b="1" lang="en-US" sz="1100">
                <a:solidFill>
                  <a:schemeClr val="dk1"/>
                </a:solidFill>
              </a:rPr>
              <a:t>ACTIVIDAD 1</a:t>
            </a:r>
            <a:endParaRPr b="1" sz="1100">
              <a:solidFill>
                <a:schemeClr val="dk1"/>
              </a:solidFill>
            </a:endParaRPr>
          </a:p>
          <a:p>
            <a:pPr indent="0" lvl="0" marL="0" rtl="0" algn="l">
              <a:lnSpc>
                <a:spcPct val="115000"/>
              </a:lnSpc>
              <a:spcBef>
                <a:spcPts val="1200"/>
              </a:spcBef>
              <a:spcAft>
                <a:spcPts val="0"/>
              </a:spcAft>
              <a:buNone/>
            </a:pPr>
            <a:r>
              <a:rPr lang="en-US" sz="1100">
                <a:solidFill>
                  <a:schemeClr val="dk1"/>
                </a:solidFill>
              </a:rPr>
              <a:t>Crea un storyboard para una escena de una película de Charlie Chaplin (</a:t>
            </a:r>
            <a:r>
              <a:rPr b="1" lang="en-US" sz="1100">
                <a:solidFill>
                  <a:schemeClr val="dk1"/>
                </a:solidFill>
              </a:rPr>
              <a:t>La jaula del león – Charlie Chaplin, El circo, 1928</a:t>
            </a:r>
            <a:r>
              <a:rPr lang="en-US" sz="1100">
                <a:solidFill>
                  <a:schemeClr val="dk1"/>
                </a:solidFill>
              </a:rPr>
              <a:t>).</a:t>
            </a:r>
            <a:endParaRPr sz="1100">
              <a:solidFill>
                <a:schemeClr val="dk1"/>
              </a:solidFill>
            </a:endParaRPr>
          </a:p>
          <a:p>
            <a:pPr indent="-298450" lvl="0" marL="457200" rtl="0" algn="l">
              <a:lnSpc>
                <a:spcPct val="115000"/>
              </a:lnSpc>
              <a:spcBef>
                <a:spcPts val="1200"/>
              </a:spcBef>
              <a:spcAft>
                <a:spcPts val="0"/>
              </a:spcAft>
              <a:buClr>
                <a:schemeClr val="dk1"/>
              </a:buClr>
              <a:buSzPts val="1100"/>
              <a:buChar char="●"/>
            </a:pPr>
            <a:r>
              <a:rPr lang="en-US" sz="1100">
                <a:solidFill>
                  <a:schemeClr val="dk1"/>
                </a:solidFill>
              </a:rPr>
              <a:t>Usa </a:t>
            </a:r>
            <a:r>
              <a:rPr b="1" lang="en-US" sz="1100">
                <a:solidFill>
                  <a:schemeClr val="dk1"/>
                </a:solidFill>
              </a:rPr>
              <a:t>dibujo a mano sencillo en papel</a:t>
            </a:r>
            <a:r>
              <a:rPr lang="en-US" sz="1100">
                <a:solidFill>
                  <a:schemeClr val="dk1"/>
                </a:solidFill>
              </a:rPr>
              <a:t> y luego una herramienta digital con una estructura tipo PowerPoint, como </a:t>
            </a:r>
            <a:r>
              <a:rPr b="1" lang="en-US" sz="1100">
                <a:solidFill>
                  <a:schemeClr val="dk1"/>
                </a:solidFill>
              </a:rPr>
              <a:t>Canva</a:t>
            </a:r>
            <a:r>
              <a:rPr lang="en-US" sz="1100">
                <a:solidFill>
                  <a:schemeClr val="dk1"/>
                </a:solidFill>
              </a:rPr>
              <a:t> o </a:t>
            </a:r>
            <a:r>
              <a:rPr b="1" lang="en-US" sz="1100">
                <a:solidFill>
                  <a:schemeClr val="dk1"/>
                </a:solidFill>
              </a:rPr>
              <a:t>Google Slides</a:t>
            </a:r>
            <a:r>
              <a:rPr lang="en-US" sz="1100">
                <a:solidFill>
                  <a:schemeClr val="dk1"/>
                </a:solidFill>
              </a:rPr>
              <a:t>.</a:t>
            </a:r>
            <a:br>
              <a:rPr lang="en-US" sz="1100">
                <a:solidFill>
                  <a:schemeClr val="dk1"/>
                </a:solidFill>
              </a:rPr>
            </a:b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Intenta crear el </a:t>
            </a:r>
            <a:r>
              <a:rPr b="1" lang="en-US" sz="1100">
                <a:solidFill>
                  <a:schemeClr val="dk1"/>
                </a:solidFill>
              </a:rPr>
              <a:t>escenario, la época, los personajes y las transiciones</a:t>
            </a:r>
            <a:r>
              <a:rPr lang="en-US" sz="1100">
                <a:solidFill>
                  <a:schemeClr val="dk1"/>
                </a:solidFill>
              </a:rPr>
              <a:t>.</a:t>
            </a:r>
            <a:br>
              <a:rPr lang="en-US" sz="1100">
                <a:solidFill>
                  <a:schemeClr val="dk1"/>
                </a:solidFill>
              </a:rPr>
            </a:b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Comparte tu storyboard con tus compañeros y </a:t>
            </a:r>
            <a:r>
              <a:rPr b="1" lang="en-US" sz="1100">
                <a:solidFill>
                  <a:schemeClr val="dk1"/>
                </a:solidFill>
              </a:rPr>
              <a:t>discute las decisiones narrativas</a:t>
            </a:r>
            <a:r>
              <a:rPr lang="en-US" sz="1100">
                <a:solidFill>
                  <a:schemeClr val="dk1"/>
                </a:solidFill>
              </a:rPr>
              <a:t>.</a:t>
            </a:r>
            <a:endParaRPr sz="1100">
              <a:solidFill>
                <a:schemeClr val="dk1"/>
              </a:solidFill>
            </a:endParaRPr>
          </a:p>
          <a:p>
            <a:pPr indent="0" lvl="0" marL="457200" marR="0" rtl="0" algn="l">
              <a:lnSpc>
                <a:spcPct val="115000"/>
              </a:lnSpc>
              <a:spcBef>
                <a:spcPts val="1200"/>
              </a:spcBef>
              <a:spcAft>
                <a:spcPts val="0"/>
              </a:spcAft>
              <a:buNone/>
            </a:pPr>
            <a:br>
              <a:rPr b="0" i="0" lang="en-US" sz="1400" u="none" cap="none" strike="noStrike">
                <a:solidFill>
                  <a:schemeClr val="dk1"/>
                </a:solidFill>
                <a:latin typeface="Tahoma"/>
                <a:ea typeface="Tahoma"/>
                <a:cs typeface="Tahoma"/>
                <a:sym typeface="Tahoma"/>
              </a:rPr>
            </a:br>
            <a:endParaRPr b="0" i="0" sz="1400" u="none" cap="none" strike="noStrike">
              <a:solidFill>
                <a:schemeClr val="dk1"/>
              </a:solidFill>
              <a:latin typeface="Tahoma"/>
              <a:ea typeface="Tahoma"/>
              <a:cs typeface="Tahoma"/>
              <a:sym typeface="Tahoma"/>
            </a:endParaRPr>
          </a:p>
          <a:p>
            <a:pPr indent="0" lvl="0" marL="0" marR="0" rtl="0" algn="l">
              <a:lnSpc>
                <a:spcPct val="106000"/>
              </a:lnSpc>
              <a:spcBef>
                <a:spcPts val="1200"/>
              </a:spcBef>
              <a:spcAft>
                <a:spcPts val="0"/>
              </a:spcAft>
              <a:buClr>
                <a:srgbClr val="000000"/>
              </a:buClr>
              <a:buSzPts val="1800"/>
              <a:buFont typeface="Arial"/>
              <a:buNone/>
            </a:pPr>
            <a:r>
              <a:t/>
            </a:r>
            <a:endParaRPr b="1" i="0" sz="1800" u="none" cap="none" strike="noStrike">
              <a:solidFill>
                <a:srgbClr val="293739"/>
              </a:solidFill>
              <a:latin typeface="Arial"/>
              <a:ea typeface="Arial"/>
              <a:cs typeface="Arial"/>
              <a:sym typeface="Arial"/>
            </a:endParaRPr>
          </a:p>
        </p:txBody>
      </p:sp>
      <p:sp>
        <p:nvSpPr>
          <p:cNvPr id="291" name="Google Shape;291;p7"/>
          <p:cNvSpPr/>
          <p:nvPr/>
        </p:nvSpPr>
        <p:spPr>
          <a:xfrm>
            <a:off x="7868164" y="161094"/>
            <a:ext cx="1116199" cy="833661"/>
          </a:xfrm>
          <a:custGeom>
            <a:rect b="b" l="l" r="r" t="t"/>
            <a:pathLst>
              <a:path extrusionOk="0" h="1667321" w="2232397">
                <a:moveTo>
                  <a:pt x="0" y="0"/>
                </a:moveTo>
                <a:lnTo>
                  <a:pt x="2232397" y="0"/>
                </a:lnTo>
                <a:lnTo>
                  <a:pt x="2232397" y="1667321"/>
                </a:lnTo>
                <a:lnTo>
                  <a:pt x="0" y="1667321"/>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92" name="Google Shape;292;p7"/>
          <p:cNvSpPr/>
          <p:nvPr/>
        </p:nvSpPr>
        <p:spPr>
          <a:xfrm>
            <a:off x="117764" y="4453579"/>
            <a:ext cx="793173" cy="592401"/>
          </a:xfrm>
          <a:custGeom>
            <a:rect b="b" l="l" r="r" t="t"/>
            <a:pathLst>
              <a:path extrusionOk="0" h="1184802" w="1586346">
                <a:moveTo>
                  <a:pt x="0" y="0"/>
                </a:moveTo>
                <a:lnTo>
                  <a:pt x="1586346" y="0"/>
                </a:lnTo>
                <a:lnTo>
                  <a:pt x="1586346" y="1184803"/>
                </a:lnTo>
                <a:lnTo>
                  <a:pt x="0" y="1184803"/>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93" name="Google Shape;293;p7"/>
          <p:cNvSpPr/>
          <p:nvPr/>
        </p:nvSpPr>
        <p:spPr>
          <a:xfrm>
            <a:off x="7868164" y="4834007"/>
            <a:ext cx="1229298" cy="268107"/>
          </a:xfrm>
          <a:custGeom>
            <a:rect b="b" l="l" r="r" t="t"/>
            <a:pathLst>
              <a:path extrusionOk="0" h="536213" w="2458595">
                <a:moveTo>
                  <a:pt x="0" y="0"/>
                </a:moveTo>
                <a:lnTo>
                  <a:pt x="2458596" y="0"/>
                </a:lnTo>
                <a:lnTo>
                  <a:pt x="2458596" y="536213"/>
                </a:lnTo>
                <a:lnTo>
                  <a:pt x="0" y="53621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94" name="Google Shape;294;p7"/>
          <p:cNvSpPr txBox="1"/>
          <p:nvPr/>
        </p:nvSpPr>
        <p:spPr>
          <a:xfrm>
            <a:off x="4772147" y="4227629"/>
            <a:ext cx="432531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sng" cap="none" strike="noStrike">
                <a:solidFill>
                  <a:srgbClr val="000000"/>
                </a:solidFill>
                <a:latin typeface="Arial"/>
                <a:ea typeface="Arial"/>
                <a:cs typeface="Arial"/>
                <a:sym typeface="Arial"/>
                <a:hlinkClick r:id="rId6">
                  <a:extLst>
                    <a:ext uri="{A12FA001-AC4F-418D-AE19-62706E023703}">
                      <ahyp:hlinkClr val="tx"/>
                    </a:ext>
                  </a:extLst>
                </a:hlinkClick>
              </a:rPr>
              <a:t>https://www.youtube.com/watch?v=Mm1N_3Inf9o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3E4"/>
        </a:solidFill>
      </p:bgPr>
    </p:bg>
    <p:spTree>
      <p:nvGrpSpPr>
        <p:cNvPr id="298" name="Shape 298"/>
        <p:cNvGrpSpPr/>
        <p:nvPr/>
      </p:nvGrpSpPr>
      <p:grpSpPr>
        <a:xfrm>
          <a:off x="0" y="0"/>
          <a:ext cx="0" cy="0"/>
          <a:chOff x="0" y="0"/>
          <a:chExt cx="0" cy="0"/>
        </a:xfrm>
      </p:grpSpPr>
      <p:sp>
        <p:nvSpPr>
          <p:cNvPr id="299" name="Google Shape;299;p8"/>
          <p:cNvSpPr/>
          <p:nvPr/>
        </p:nvSpPr>
        <p:spPr>
          <a:xfrm rot="742437">
            <a:off x="5230374" y="-1385998"/>
            <a:ext cx="6082420" cy="7779840"/>
          </a:xfrm>
          <a:custGeom>
            <a:rect b="b" l="l" r="r" t="t"/>
            <a:pathLst>
              <a:path extrusionOk="0" h="15508393" w="12124743">
                <a:moveTo>
                  <a:pt x="0" y="0"/>
                </a:moveTo>
                <a:lnTo>
                  <a:pt x="12124744" y="0"/>
                </a:lnTo>
                <a:lnTo>
                  <a:pt x="12124744" y="15508393"/>
                </a:lnTo>
                <a:lnTo>
                  <a:pt x="0" y="15508393"/>
                </a:lnTo>
                <a:lnTo>
                  <a:pt x="0" y="0"/>
                </a:lnTo>
                <a:close/>
              </a:path>
            </a:pathLst>
          </a:custGeom>
          <a:blipFill rotWithShape="1">
            <a:blip r:embed="rId3">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00" name="Google Shape;300;p8"/>
          <p:cNvSpPr/>
          <p:nvPr/>
        </p:nvSpPr>
        <p:spPr>
          <a:xfrm rot="742437">
            <a:off x="5595816" y="-1138650"/>
            <a:ext cx="6082420" cy="7779840"/>
          </a:xfrm>
          <a:custGeom>
            <a:rect b="b" l="l" r="r" t="t"/>
            <a:pathLst>
              <a:path extrusionOk="0" h="15508393" w="12124743">
                <a:moveTo>
                  <a:pt x="0" y="0"/>
                </a:moveTo>
                <a:lnTo>
                  <a:pt x="12124743" y="0"/>
                </a:lnTo>
                <a:lnTo>
                  <a:pt x="12124743" y="15508393"/>
                </a:lnTo>
                <a:lnTo>
                  <a:pt x="0" y="15508393"/>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01" name="Google Shape;301;p8"/>
          <p:cNvSpPr/>
          <p:nvPr/>
        </p:nvSpPr>
        <p:spPr>
          <a:xfrm rot="316874">
            <a:off x="-204454" y="-1472547"/>
            <a:ext cx="3805361" cy="3662693"/>
          </a:xfrm>
          <a:custGeom>
            <a:rect b="b" l="l" r="r" t="t"/>
            <a:pathLst>
              <a:path extrusionOk="0"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8FC4E5"/>
          </a:solidFill>
          <a:ln cap="flat" cmpd="sng" w="12700">
            <a:solidFill>
              <a:srgbClr val="000000"/>
            </a:solidFill>
            <a:prstDash val="solid"/>
            <a:round/>
            <a:headEnd len="sm" w="sm" type="none"/>
            <a:tailEnd len="sm" w="sm" type="none"/>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02" name="Google Shape;302;p8"/>
          <p:cNvSpPr/>
          <p:nvPr/>
        </p:nvSpPr>
        <p:spPr>
          <a:xfrm rot="333597">
            <a:off x="-237737" y="-1517117"/>
            <a:ext cx="3615162" cy="3476790"/>
          </a:xfrm>
          <a:custGeom>
            <a:rect b="b" l="l" r="r" t="t"/>
            <a:pathLst>
              <a:path extrusionOk="0"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cap="flat" cmpd="sng" w="12700">
            <a:solidFill>
              <a:srgbClr val="000000"/>
            </a:solidFill>
            <a:prstDash val="solid"/>
            <a:round/>
            <a:headEnd len="sm" w="sm" type="none"/>
            <a:tailEnd len="sm" w="sm" type="none"/>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descr="White origami unicorn" id="303" name="Google Shape;303;p8"/>
          <p:cNvSpPr/>
          <p:nvPr/>
        </p:nvSpPr>
        <p:spPr>
          <a:xfrm rot="321350">
            <a:off x="-65627" y="-1227115"/>
            <a:ext cx="3325537" cy="3070530"/>
          </a:xfrm>
          <a:custGeom>
            <a:rect b="b" l="l" r="r" t="t"/>
            <a:pathLst>
              <a:path extrusionOk="0"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rotWithShape="1">
            <a:blip r:embed="rId5">
              <a:alphaModFix/>
            </a:blip>
            <a:stretch>
              <a:fillRect b="-18155" l="3578" r="-3577" t="18155"/>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04" name="Google Shape;304;p8"/>
          <p:cNvSpPr txBox="1"/>
          <p:nvPr/>
        </p:nvSpPr>
        <p:spPr>
          <a:xfrm>
            <a:off x="3715659" y="308150"/>
            <a:ext cx="5259300" cy="1117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1200"/>
              </a:spcBef>
              <a:spcAft>
                <a:spcPts val="0"/>
              </a:spcAft>
              <a:buClr>
                <a:schemeClr val="dk1"/>
              </a:buClr>
              <a:buSzPts val="1100"/>
              <a:buFont typeface="Arial"/>
              <a:buNone/>
            </a:pPr>
            <a:r>
              <a:rPr b="1" lang="en-US" sz="2200">
                <a:solidFill>
                  <a:schemeClr val="dk1"/>
                </a:solidFill>
                <a:latin typeface="Arial Black"/>
                <a:ea typeface="Arial Black"/>
                <a:cs typeface="Arial Black"/>
                <a:sym typeface="Arial Black"/>
              </a:rPr>
              <a:t>Desarrollando los elementos de tu historia: personajes, escenarios y temas</a:t>
            </a:r>
            <a:endParaRPr b="1" i="0" sz="2200" u="none" cap="none" strike="noStrike">
              <a:solidFill>
                <a:schemeClr val="dk1"/>
              </a:solidFill>
              <a:latin typeface="Arial Black"/>
              <a:ea typeface="Arial Black"/>
              <a:cs typeface="Arial Black"/>
              <a:sym typeface="Arial Black"/>
            </a:endParaRPr>
          </a:p>
        </p:txBody>
      </p:sp>
      <p:sp>
        <p:nvSpPr>
          <p:cNvPr id="305" name="Google Shape;305;p8"/>
          <p:cNvSpPr/>
          <p:nvPr/>
        </p:nvSpPr>
        <p:spPr>
          <a:xfrm>
            <a:off x="117764" y="4453579"/>
            <a:ext cx="793173" cy="592401"/>
          </a:xfrm>
          <a:custGeom>
            <a:rect b="b" l="l" r="r" t="t"/>
            <a:pathLst>
              <a:path extrusionOk="0" h="1184802" w="1586346">
                <a:moveTo>
                  <a:pt x="0" y="0"/>
                </a:moveTo>
                <a:lnTo>
                  <a:pt x="1586346" y="0"/>
                </a:lnTo>
                <a:lnTo>
                  <a:pt x="1586346" y="1184803"/>
                </a:lnTo>
                <a:lnTo>
                  <a:pt x="0" y="1184803"/>
                </a:lnTo>
                <a:lnTo>
                  <a:pt x="0" y="0"/>
                </a:lnTo>
                <a:close/>
              </a:path>
            </a:pathLst>
          </a:custGeom>
          <a:blipFill rotWithShape="1">
            <a:blip r:embed="rId6">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06" name="Google Shape;306;p8"/>
          <p:cNvSpPr/>
          <p:nvPr/>
        </p:nvSpPr>
        <p:spPr>
          <a:xfrm>
            <a:off x="7868164" y="4834007"/>
            <a:ext cx="1229298" cy="268107"/>
          </a:xfrm>
          <a:custGeom>
            <a:rect b="b" l="l" r="r" t="t"/>
            <a:pathLst>
              <a:path extrusionOk="0" h="536213" w="2458595">
                <a:moveTo>
                  <a:pt x="0" y="0"/>
                </a:moveTo>
                <a:lnTo>
                  <a:pt x="2458596" y="0"/>
                </a:lnTo>
                <a:lnTo>
                  <a:pt x="2458596" y="536213"/>
                </a:lnTo>
                <a:lnTo>
                  <a:pt x="0" y="536213"/>
                </a:lnTo>
                <a:lnTo>
                  <a:pt x="0" y="0"/>
                </a:lnTo>
                <a:close/>
              </a:path>
            </a:pathLst>
          </a:custGeom>
          <a:blipFill rotWithShape="1">
            <a:blip r:embed="rId7">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07" name="Google Shape;307;p8"/>
          <p:cNvSpPr txBox="1"/>
          <p:nvPr/>
        </p:nvSpPr>
        <p:spPr>
          <a:xfrm>
            <a:off x="373674" y="2126626"/>
            <a:ext cx="5527800" cy="17739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200"/>
              </a:spcBef>
              <a:spcAft>
                <a:spcPts val="0"/>
              </a:spcAft>
              <a:buClr>
                <a:schemeClr val="dk1"/>
              </a:buClr>
              <a:buSzPts val="1100"/>
              <a:buFont typeface="Arial"/>
              <a:buNone/>
            </a:pPr>
            <a:r>
              <a:rPr b="1" lang="en-US" sz="1100">
                <a:solidFill>
                  <a:schemeClr val="dk1"/>
                </a:solidFill>
              </a:rPr>
              <a:t>1. PERSONAJES</a:t>
            </a:r>
            <a:endParaRPr b="1" sz="11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100">
                <a:solidFill>
                  <a:schemeClr val="dk1"/>
                </a:solidFill>
              </a:rPr>
              <a:t>Personas, objetos o símbolos clave que transmiten significado.</a:t>
            </a:r>
            <a:br>
              <a:rPr lang="en-US" sz="1100">
                <a:solidFill>
                  <a:schemeClr val="dk1"/>
                </a:solidFill>
              </a:rPr>
            </a:br>
            <a:r>
              <a:rPr lang="en-US" sz="1100">
                <a:solidFill>
                  <a:schemeClr val="dk1"/>
                </a:solidFill>
              </a:rPr>
              <a:t> ¿Quién es el centro de tu historia? ¿Qué representan?</a:t>
            </a:r>
            <a:endParaRPr sz="11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sz="1100">
                <a:solidFill>
                  <a:schemeClr val="dk1"/>
                </a:solidFill>
              </a:rPr>
              <a:t>Ejemplo:</a:t>
            </a:r>
            <a:r>
              <a:rPr lang="en-US" sz="1100">
                <a:solidFill>
                  <a:schemeClr val="dk1"/>
                </a:solidFill>
              </a:rPr>
              <a:t> En </a:t>
            </a:r>
            <a:r>
              <a:rPr i="1" lang="en-US" sz="1100">
                <a:solidFill>
                  <a:schemeClr val="dk1"/>
                </a:solidFill>
              </a:rPr>
              <a:t>La Odisea</a:t>
            </a:r>
            <a:r>
              <a:rPr lang="en-US" sz="1100">
                <a:solidFill>
                  <a:schemeClr val="dk1"/>
                </a:solidFill>
              </a:rPr>
              <a:t> de Homero — Odiseo (héroe/viaje), Penélope (lealtad), pretendientes (obstáculos)</a:t>
            </a:r>
            <a:endParaRPr sz="1100">
              <a:solidFill>
                <a:schemeClr val="dk1"/>
              </a:solidFill>
            </a:endParaRPr>
          </a:p>
          <a:p>
            <a:pPr indent="0" lvl="0" marL="0" marR="0" rtl="0" algn="l">
              <a:lnSpc>
                <a:spcPct val="130000"/>
              </a:lnSpc>
              <a:spcBef>
                <a:spcPts val="1200"/>
              </a:spcBef>
              <a:spcAft>
                <a:spcPts val="0"/>
              </a:spcAft>
              <a:buNone/>
            </a:pPr>
            <a:r>
              <a:t/>
            </a:r>
            <a:endParaRPr b="1" sz="16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3E4"/>
        </a:solidFill>
      </p:bgPr>
    </p:bg>
    <p:spTree>
      <p:nvGrpSpPr>
        <p:cNvPr id="311" name="Shape 311"/>
        <p:cNvGrpSpPr/>
        <p:nvPr/>
      </p:nvGrpSpPr>
      <p:grpSpPr>
        <a:xfrm>
          <a:off x="0" y="0"/>
          <a:ext cx="0" cy="0"/>
          <a:chOff x="0" y="0"/>
          <a:chExt cx="0" cy="0"/>
        </a:xfrm>
      </p:grpSpPr>
      <p:sp>
        <p:nvSpPr>
          <p:cNvPr id="312" name="Google Shape;312;p9"/>
          <p:cNvSpPr/>
          <p:nvPr/>
        </p:nvSpPr>
        <p:spPr>
          <a:xfrm rot="742437">
            <a:off x="5230374" y="-1385998"/>
            <a:ext cx="6082420" cy="7779840"/>
          </a:xfrm>
          <a:custGeom>
            <a:rect b="b" l="l" r="r" t="t"/>
            <a:pathLst>
              <a:path extrusionOk="0" h="15508393" w="12124743">
                <a:moveTo>
                  <a:pt x="0" y="0"/>
                </a:moveTo>
                <a:lnTo>
                  <a:pt x="12124744" y="0"/>
                </a:lnTo>
                <a:lnTo>
                  <a:pt x="12124744" y="15508393"/>
                </a:lnTo>
                <a:lnTo>
                  <a:pt x="0" y="15508393"/>
                </a:lnTo>
                <a:lnTo>
                  <a:pt x="0" y="0"/>
                </a:lnTo>
                <a:close/>
              </a:path>
            </a:pathLst>
          </a:custGeom>
          <a:blipFill rotWithShape="1">
            <a:blip r:embed="rId3">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13" name="Google Shape;313;p9"/>
          <p:cNvSpPr/>
          <p:nvPr/>
        </p:nvSpPr>
        <p:spPr>
          <a:xfrm rot="742437">
            <a:off x="5595816" y="-1138650"/>
            <a:ext cx="6082420" cy="7779840"/>
          </a:xfrm>
          <a:custGeom>
            <a:rect b="b" l="l" r="r" t="t"/>
            <a:pathLst>
              <a:path extrusionOk="0" h="15508393" w="12124743">
                <a:moveTo>
                  <a:pt x="0" y="0"/>
                </a:moveTo>
                <a:lnTo>
                  <a:pt x="12124743" y="0"/>
                </a:lnTo>
                <a:lnTo>
                  <a:pt x="12124743" y="15508393"/>
                </a:lnTo>
                <a:lnTo>
                  <a:pt x="0" y="15508393"/>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14" name="Google Shape;314;p9"/>
          <p:cNvSpPr/>
          <p:nvPr/>
        </p:nvSpPr>
        <p:spPr>
          <a:xfrm rot="316874">
            <a:off x="-204454" y="-1472547"/>
            <a:ext cx="3805361" cy="3662693"/>
          </a:xfrm>
          <a:custGeom>
            <a:rect b="b" l="l" r="r" t="t"/>
            <a:pathLst>
              <a:path extrusionOk="0"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8FC4E5"/>
          </a:solidFill>
          <a:ln cap="flat" cmpd="sng" w="12700">
            <a:solidFill>
              <a:srgbClr val="000000"/>
            </a:solidFill>
            <a:prstDash val="solid"/>
            <a:round/>
            <a:headEnd len="sm" w="sm" type="none"/>
            <a:tailEnd len="sm" w="sm" type="none"/>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15" name="Google Shape;315;p9"/>
          <p:cNvSpPr/>
          <p:nvPr/>
        </p:nvSpPr>
        <p:spPr>
          <a:xfrm rot="333597">
            <a:off x="-237737" y="-1517117"/>
            <a:ext cx="3615162" cy="3476790"/>
          </a:xfrm>
          <a:custGeom>
            <a:rect b="b" l="l" r="r" t="t"/>
            <a:pathLst>
              <a:path extrusionOk="0"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cap="flat" cmpd="sng" w="12700">
            <a:solidFill>
              <a:srgbClr val="000000"/>
            </a:solidFill>
            <a:prstDash val="solid"/>
            <a:round/>
            <a:headEnd len="sm" w="sm" type="none"/>
            <a:tailEnd len="sm" w="sm" type="none"/>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descr="White origami unicorn" id="316" name="Google Shape;316;p9"/>
          <p:cNvSpPr/>
          <p:nvPr/>
        </p:nvSpPr>
        <p:spPr>
          <a:xfrm rot="321350">
            <a:off x="-65627" y="-1227115"/>
            <a:ext cx="3325537" cy="3070530"/>
          </a:xfrm>
          <a:custGeom>
            <a:rect b="b" l="l" r="r" t="t"/>
            <a:pathLst>
              <a:path extrusionOk="0"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rotWithShape="1">
            <a:blip r:embed="rId5">
              <a:alphaModFix/>
            </a:blip>
            <a:stretch>
              <a:fillRect b="-18155" l="3578" r="-3577" t="18155"/>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17" name="Google Shape;317;p9"/>
          <p:cNvSpPr txBox="1"/>
          <p:nvPr/>
        </p:nvSpPr>
        <p:spPr>
          <a:xfrm>
            <a:off x="3689959" y="276050"/>
            <a:ext cx="5259300" cy="11175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1200"/>
              </a:spcBef>
              <a:spcAft>
                <a:spcPts val="0"/>
              </a:spcAft>
              <a:buClr>
                <a:schemeClr val="dk1"/>
              </a:buClr>
              <a:buSzPts val="1100"/>
              <a:buFont typeface="Arial"/>
              <a:buNone/>
            </a:pPr>
            <a:r>
              <a:rPr b="1" lang="en-US" sz="2200">
                <a:solidFill>
                  <a:schemeClr val="dk1"/>
                </a:solidFill>
                <a:latin typeface="Arial Black"/>
                <a:ea typeface="Arial Black"/>
                <a:cs typeface="Arial Black"/>
                <a:sym typeface="Arial Black"/>
              </a:rPr>
              <a:t>Desarrollando los elementos de tu historia: personajes, escenarios y temas</a:t>
            </a:r>
            <a:endParaRPr b="1" i="0" sz="2200" u="none" cap="none" strike="noStrike">
              <a:solidFill>
                <a:schemeClr val="dk1"/>
              </a:solidFill>
              <a:latin typeface="Arial Black"/>
              <a:ea typeface="Arial Black"/>
              <a:cs typeface="Arial Black"/>
              <a:sym typeface="Arial Black"/>
            </a:endParaRPr>
          </a:p>
        </p:txBody>
      </p:sp>
      <p:sp>
        <p:nvSpPr>
          <p:cNvPr id="318" name="Google Shape;318;p9"/>
          <p:cNvSpPr/>
          <p:nvPr/>
        </p:nvSpPr>
        <p:spPr>
          <a:xfrm>
            <a:off x="117764" y="4550553"/>
            <a:ext cx="766819" cy="495427"/>
          </a:xfrm>
          <a:custGeom>
            <a:rect b="b" l="l" r="r" t="t"/>
            <a:pathLst>
              <a:path extrusionOk="0" h="1184802" w="1586346">
                <a:moveTo>
                  <a:pt x="0" y="0"/>
                </a:moveTo>
                <a:lnTo>
                  <a:pt x="1586346" y="0"/>
                </a:lnTo>
                <a:lnTo>
                  <a:pt x="1586346" y="1184803"/>
                </a:lnTo>
                <a:lnTo>
                  <a:pt x="0" y="1184803"/>
                </a:lnTo>
                <a:lnTo>
                  <a:pt x="0" y="0"/>
                </a:lnTo>
                <a:close/>
              </a:path>
            </a:pathLst>
          </a:custGeom>
          <a:blipFill rotWithShape="1">
            <a:blip r:embed="rId6">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19" name="Google Shape;319;p9"/>
          <p:cNvSpPr/>
          <p:nvPr/>
        </p:nvSpPr>
        <p:spPr>
          <a:xfrm>
            <a:off x="7868164" y="4834007"/>
            <a:ext cx="1229298" cy="268107"/>
          </a:xfrm>
          <a:custGeom>
            <a:rect b="b" l="l" r="r" t="t"/>
            <a:pathLst>
              <a:path extrusionOk="0" h="536213" w="2458595">
                <a:moveTo>
                  <a:pt x="0" y="0"/>
                </a:moveTo>
                <a:lnTo>
                  <a:pt x="2458596" y="0"/>
                </a:lnTo>
                <a:lnTo>
                  <a:pt x="2458596" y="536213"/>
                </a:lnTo>
                <a:lnTo>
                  <a:pt x="0" y="536213"/>
                </a:lnTo>
                <a:lnTo>
                  <a:pt x="0" y="0"/>
                </a:lnTo>
                <a:close/>
              </a:path>
            </a:pathLst>
          </a:custGeom>
          <a:blipFill rotWithShape="1">
            <a:blip r:embed="rId7">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320" name="Google Shape;320;p9"/>
          <p:cNvSpPr txBox="1"/>
          <p:nvPr/>
        </p:nvSpPr>
        <p:spPr>
          <a:xfrm>
            <a:off x="289281" y="2065382"/>
            <a:ext cx="6720300" cy="23172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200"/>
              </a:spcBef>
              <a:spcAft>
                <a:spcPts val="0"/>
              </a:spcAft>
              <a:buClr>
                <a:schemeClr val="dk1"/>
              </a:buClr>
              <a:buSzPts val="1100"/>
              <a:buFont typeface="Arial"/>
              <a:buNone/>
            </a:pPr>
            <a:r>
              <a:rPr b="1" lang="en-US" sz="1100">
                <a:solidFill>
                  <a:schemeClr val="dk1"/>
                </a:solidFill>
              </a:rPr>
              <a:t>2. ESCENARIOS</a:t>
            </a:r>
            <a:br>
              <a:rPr b="1" lang="en-US" sz="1100">
                <a:solidFill>
                  <a:schemeClr val="dk1"/>
                </a:solidFill>
              </a:rPr>
            </a:br>
            <a:r>
              <a:rPr lang="en-US" sz="1100">
                <a:solidFill>
                  <a:schemeClr val="dk1"/>
                </a:solidFill>
              </a:rPr>
              <a:t> Dónde y cuándo ocurre tu historia.</a:t>
            </a:r>
            <a:br>
              <a:rPr lang="en-US" sz="1100">
                <a:solidFill>
                  <a:schemeClr val="dk1"/>
                </a:solidFill>
              </a:rPr>
            </a:br>
            <a:r>
              <a:rPr lang="en-US" sz="1100">
                <a:solidFill>
                  <a:schemeClr val="dk1"/>
                </a:solidFill>
              </a:rPr>
              <a:t> El tiempo y el espacio establecen el contexto y el ambiente.</a:t>
            </a:r>
            <a:endParaRPr sz="11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sz="1100">
                <a:solidFill>
                  <a:schemeClr val="dk1"/>
                </a:solidFill>
              </a:rPr>
              <a:t>Ejemplo:</a:t>
            </a:r>
            <a:r>
              <a:rPr lang="en-US" sz="1100">
                <a:solidFill>
                  <a:schemeClr val="dk1"/>
                </a:solidFill>
              </a:rPr>
              <a:t> El viaje de </a:t>
            </a:r>
            <a:r>
              <a:rPr i="1" lang="en-US" sz="1100">
                <a:solidFill>
                  <a:schemeClr val="dk1"/>
                </a:solidFill>
              </a:rPr>
              <a:t>La Odisea</a:t>
            </a:r>
            <a:r>
              <a:rPr lang="en-US" sz="1100">
                <a:solidFill>
                  <a:schemeClr val="dk1"/>
                </a:solidFill>
              </a:rPr>
              <a:t> a través de los mares (aventura, peligro, lo desconocido)</a:t>
            </a:r>
            <a:endParaRPr sz="11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sz="1100">
                <a:solidFill>
                  <a:schemeClr val="dk1"/>
                </a:solidFill>
              </a:rPr>
              <a:t>3. TEMAS</a:t>
            </a:r>
            <a:br>
              <a:rPr b="1" lang="en-US" sz="1100">
                <a:solidFill>
                  <a:schemeClr val="dk1"/>
                </a:solidFill>
              </a:rPr>
            </a:br>
            <a:r>
              <a:rPr lang="en-US" sz="1100">
                <a:solidFill>
                  <a:schemeClr val="dk1"/>
                </a:solidFill>
              </a:rPr>
              <a:t> Ideas más amplias: identidad, cambio, justicia, pertenencia, progreso.</a:t>
            </a:r>
            <a:endParaRPr sz="11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sz="1100">
                <a:solidFill>
                  <a:schemeClr val="dk1"/>
                </a:solidFill>
              </a:rPr>
              <a:t>Ejemplo:</a:t>
            </a:r>
            <a:r>
              <a:rPr lang="en-US" sz="1100">
                <a:solidFill>
                  <a:schemeClr val="dk1"/>
                </a:solidFill>
              </a:rPr>
              <a:t> </a:t>
            </a:r>
            <a:r>
              <a:rPr i="1" lang="en-US" sz="1100">
                <a:solidFill>
                  <a:schemeClr val="dk1"/>
                </a:solidFill>
              </a:rPr>
              <a:t>La Odisea</a:t>
            </a:r>
            <a:r>
              <a:rPr lang="en-US" sz="1100">
                <a:solidFill>
                  <a:schemeClr val="dk1"/>
                </a:solidFill>
              </a:rPr>
              <a:t> explora el regreso al hogar, la identidad y la perseverancia.</a:t>
            </a:r>
            <a:endParaRPr sz="1100">
              <a:solidFill>
                <a:schemeClr val="dk1"/>
              </a:solidFill>
            </a:endParaRPr>
          </a:p>
          <a:p>
            <a:pPr indent="0" lvl="0" marL="0" marR="0" rtl="0" algn="l">
              <a:lnSpc>
                <a:spcPct val="100000"/>
              </a:lnSpc>
              <a:spcBef>
                <a:spcPts val="1200"/>
              </a:spcBef>
              <a:spcAft>
                <a:spcPts val="0"/>
              </a:spcAft>
              <a:buNone/>
            </a:pPr>
            <a:r>
              <a:t/>
            </a:r>
            <a:endParaRPr b="1" sz="1600"/>
          </a:p>
        </p:txBody>
      </p:sp>
    </p:spTree>
  </p:cSld>
  <p:clrMapOvr>
    <a:masterClrMapping/>
  </p:clrMapOvr>
</p:sld>
</file>

<file path=ppt/theme/theme1.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0x0101003BEA38DC34A7F643976987C39CDFC21B</vt:lpwstr>
  </property>
</Properties>
</file>